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2" r:id="rId1"/>
  </p:sldMasterIdLst>
  <p:notesMasterIdLst>
    <p:notesMasterId r:id="rId31"/>
  </p:notesMasterIdLst>
  <p:handoutMasterIdLst>
    <p:handoutMasterId r:id="rId32"/>
  </p:handoutMasterIdLst>
  <p:sldIdLst>
    <p:sldId id="257" r:id="rId2"/>
    <p:sldId id="260" r:id="rId3"/>
    <p:sldId id="259" r:id="rId4"/>
    <p:sldId id="261" r:id="rId5"/>
    <p:sldId id="267" r:id="rId6"/>
    <p:sldId id="268" r:id="rId7"/>
    <p:sldId id="269" r:id="rId8"/>
    <p:sldId id="272" r:id="rId9"/>
    <p:sldId id="270" r:id="rId10"/>
    <p:sldId id="271" r:id="rId11"/>
    <p:sldId id="288" r:id="rId12"/>
    <p:sldId id="273" r:id="rId13"/>
    <p:sldId id="287" r:id="rId14"/>
    <p:sldId id="289" r:id="rId15"/>
    <p:sldId id="277" r:id="rId16"/>
    <p:sldId id="276" r:id="rId17"/>
    <p:sldId id="274" r:id="rId18"/>
    <p:sldId id="275" r:id="rId19"/>
    <p:sldId id="278" r:id="rId20"/>
    <p:sldId id="282" r:id="rId21"/>
    <p:sldId id="290" r:id="rId22"/>
    <p:sldId id="279" r:id="rId23"/>
    <p:sldId id="281" r:id="rId24"/>
    <p:sldId id="280" r:id="rId25"/>
    <p:sldId id="262" r:id="rId26"/>
    <p:sldId id="263" r:id="rId27"/>
    <p:sldId id="264" r:id="rId28"/>
    <p:sldId id="265" r:id="rId29"/>
    <p:sldId id="266" r:id="rId30"/>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945">
          <p15:clr>
            <a:srgbClr val="A4A3A4"/>
          </p15:clr>
        </p15:guide>
        <p15:guide id="3" orient="horz" pos="3888">
          <p15:clr>
            <a:srgbClr val="A4A3A4"/>
          </p15:clr>
        </p15:guide>
        <p15:guide id="4" orient="horz" pos="192">
          <p15:clr>
            <a:srgbClr val="A4A3A4"/>
          </p15:clr>
        </p15:guide>
        <p15:guide id="5" orient="horz" pos="1072">
          <p15:clr>
            <a:srgbClr val="A4A3A4"/>
          </p15:clr>
        </p15:guide>
        <p15:guide id="6" pos="3839">
          <p15:clr>
            <a:srgbClr val="A4A3A4"/>
          </p15:clr>
        </p15:guide>
        <p15:guide id="7" pos="704">
          <p15:clr>
            <a:srgbClr val="A4A3A4"/>
          </p15:clr>
        </p15:guide>
        <p15:guide id="8" pos="710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DBED569-4797-4DF1-A0F4-6AAB3CD982D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6182" autoAdjust="0"/>
  </p:normalViewPr>
  <p:slideViewPr>
    <p:cSldViewPr showGuides="1">
      <p:cViewPr>
        <p:scale>
          <a:sx n="89" d="100"/>
          <a:sy n="89" d="100"/>
        </p:scale>
        <p:origin x="-72" y="-72"/>
      </p:cViewPr>
      <p:guideLst>
        <p:guide orient="horz" pos="2160"/>
        <p:guide orient="horz" pos="945"/>
        <p:guide orient="horz" pos="3888"/>
        <p:guide orient="horz" pos="192"/>
        <p:guide orient="horz" pos="1072"/>
        <p:guide pos="3839"/>
        <p:guide pos="704"/>
        <p:guide pos="7102"/>
      </p:guideLst>
    </p:cSldViewPr>
  </p:slideViewPr>
  <p:outlineViewPr>
    <p:cViewPr>
      <p:scale>
        <a:sx n="33" d="100"/>
        <a:sy n="33" d="100"/>
      </p:scale>
      <p:origin x="0" y="-2886"/>
    </p:cViewPr>
  </p:outlineViewPr>
  <p:notesTextViewPr>
    <p:cViewPr>
      <p:scale>
        <a:sx n="3" d="2"/>
        <a:sy n="3" d="2"/>
      </p:scale>
      <p:origin x="0" y="0"/>
    </p:cViewPr>
  </p:notesTextViewPr>
  <p:notesViewPr>
    <p:cSldViewPr>
      <p:cViewPr varScale="1">
        <p:scale>
          <a:sx n="79" d="100"/>
          <a:sy n="79" d="100"/>
        </p:scale>
        <p:origin x="164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BF1F89-DFBE-1843-B8B2-562541D97023}" type="doc">
      <dgm:prSet loTypeId="urn:microsoft.com/office/officeart/2009/3/layout/StepUpProcess" loCatId="" qsTypeId="urn:microsoft.com/office/officeart/2005/8/quickstyle/simple1" qsCatId="simple" csTypeId="urn:microsoft.com/office/officeart/2005/8/colors/accent1_2" csCatId="accent1" phldr="1"/>
      <dgm:spPr/>
      <dgm:t>
        <a:bodyPr/>
        <a:lstStyle/>
        <a:p>
          <a:endParaRPr lang="en-US"/>
        </a:p>
      </dgm:t>
    </dgm:pt>
    <dgm:pt modelId="{06A57914-031E-A044-93DA-AD9CF861CB0E}">
      <dgm:prSet phldrT="[Text]" custT="1"/>
      <dgm:spPr/>
      <dgm:t>
        <a:bodyPr/>
        <a:lstStyle/>
        <a:p>
          <a:r>
            <a:rPr lang="en-US" sz="1900" kern="1200" dirty="0" smtClean="0">
              <a:solidFill>
                <a:schemeClr val="tx1"/>
              </a:solidFill>
              <a:latin typeface="Times New Roman" panose="02020603050405020304" pitchFamily="18" charset="0"/>
              <a:ea typeface="+mn-ea"/>
              <a:cs typeface="Times New Roman" panose="02020603050405020304" pitchFamily="18" charset="0"/>
            </a:rPr>
            <a:t>Discovery Phase</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gm:t>
    </dgm:pt>
    <dgm:pt modelId="{40CAAEBF-F2B3-EA44-8C3A-DE1D6D3E3E17}" type="parTrans" cxnId="{D43F03CD-FB51-F948-B026-18CC7A766B6D}">
      <dgm:prSet/>
      <dgm:spPr/>
      <dgm:t>
        <a:bodyPr/>
        <a:lstStyle/>
        <a:p>
          <a:endParaRPr lang="en-US"/>
        </a:p>
      </dgm:t>
    </dgm:pt>
    <dgm:pt modelId="{33E2C050-2B53-BA4F-AC33-96A6BB09940F}" type="sibTrans" cxnId="{D43F03CD-FB51-F948-B026-18CC7A766B6D}">
      <dgm:prSet/>
      <dgm:spPr/>
      <dgm:t>
        <a:bodyPr/>
        <a:lstStyle/>
        <a:p>
          <a:endParaRPr lang="en-US"/>
        </a:p>
      </dgm:t>
    </dgm:pt>
    <dgm:pt modelId="{29594BC5-7323-0741-9194-E1AB76CBE121}">
      <dgm:prSet phldrT="[Text]" custT="1"/>
      <dgm:spPr/>
      <dgm:t>
        <a:bodyPr/>
        <a:lstStyle/>
        <a:p>
          <a:r>
            <a:rPr lang="en-US" sz="1900" kern="1200" dirty="0" smtClean="0">
              <a:solidFill>
                <a:schemeClr val="tx1"/>
              </a:solidFill>
              <a:latin typeface="Times New Roman" panose="02020603050405020304" pitchFamily="18" charset="0"/>
              <a:ea typeface="+mn-ea"/>
              <a:cs typeface="Times New Roman" panose="02020603050405020304" pitchFamily="18" charset="0"/>
            </a:rPr>
            <a:t>Forming a Valid Question/Hypothesis</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gm:t>
    </dgm:pt>
    <dgm:pt modelId="{F55A1ACC-9FAA-E54A-BD93-E992E2C963B2}" type="parTrans" cxnId="{31179A7A-DD1F-FF4E-9730-D6FCB8C25F1F}">
      <dgm:prSet/>
      <dgm:spPr/>
      <dgm:t>
        <a:bodyPr/>
        <a:lstStyle/>
        <a:p>
          <a:endParaRPr lang="en-US"/>
        </a:p>
      </dgm:t>
    </dgm:pt>
    <dgm:pt modelId="{DC574825-FC8D-9240-90AC-8744B7F4132B}" type="sibTrans" cxnId="{31179A7A-DD1F-FF4E-9730-D6FCB8C25F1F}">
      <dgm:prSet/>
      <dgm:spPr/>
      <dgm:t>
        <a:bodyPr/>
        <a:lstStyle/>
        <a:p>
          <a:endParaRPr lang="en-US"/>
        </a:p>
      </dgm:t>
    </dgm:pt>
    <dgm:pt modelId="{F2E4731E-626A-404B-A4CF-62228C8B517F}">
      <dgm:prSet phldrT="[Text]" custT="1"/>
      <dgm:spPr/>
      <dgm:t>
        <a:bodyPr/>
        <a:lstStyle/>
        <a:p>
          <a:r>
            <a:rPr lang="en-US" sz="1900" kern="1200" dirty="0" smtClean="0">
              <a:solidFill>
                <a:schemeClr val="tx1"/>
              </a:solidFill>
              <a:latin typeface="Times New Roman" panose="02020603050405020304" pitchFamily="18" charset="0"/>
              <a:ea typeface="+mn-ea"/>
              <a:cs typeface="Times New Roman" panose="02020603050405020304" pitchFamily="18" charset="0"/>
            </a:rPr>
            <a:t>Proposing a</a:t>
          </a:r>
        </a:p>
        <a:p>
          <a:r>
            <a:rPr lang="en-US" sz="1900" kern="1200" dirty="0" smtClean="0">
              <a:solidFill>
                <a:schemeClr val="tx1"/>
              </a:solidFill>
              <a:latin typeface="Times New Roman" panose="02020603050405020304" pitchFamily="18" charset="0"/>
              <a:ea typeface="+mn-ea"/>
              <a:cs typeface="Times New Roman" panose="02020603050405020304" pitchFamily="18" charset="0"/>
            </a:rPr>
            <a:t> Proposal</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gm:t>
    </dgm:pt>
    <dgm:pt modelId="{6FE910C8-F6C5-9B4A-B665-FE65909F5312}" type="parTrans" cxnId="{E3BA8A02-5B40-1445-AB35-A392650C9F2D}">
      <dgm:prSet/>
      <dgm:spPr/>
      <dgm:t>
        <a:bodyPr/>
        <a:lstStyle/>
        <a:p>
          <a:endParaRPr lang="en-US"/>
        </a:p>
      </dgm:t>
    </dgm:pt>
    <dgm:pt modelId="{B8B20B55-DDCE-9D4D-92AE-986DC008FB17}" type="sibTrans" cxnId="{E3BA8A02-5B40-1445-AB35-A392650C9F2D}">
      <dgm:prSet/>
      <dgm:spPr/>
      <dgm:t>
        <a:bodyPr/>
        <a:lstStyle/>
        <a:p>
          <a:endParaRPr lang="en-US"/>
        </a:p>
      </dgm:t>
    </dgm:pt>
    <dgm:pt modelId="{51CF2305-67AA-C74C-A57E-8798DC8611AB}" type="pres">
      <dgm:prSet presAssocID="{8CBF1F89-DFBE-1843-B8B2-562541D97023}" presName="rootnode" presStyleCnt="0">
        <dgm:presLayoutVars>
          <dgm:chMax/>
          <dgm:chPref/>
          <dgm:dir/>
          <dgm:animLvl val="lvl"/>
        </dgm:presLayoutVars>
      </dgm:prSet>
      <dgm:spPr/>
      <dgm:t>
        <a:bodyPr/>
        <a:lstStyle/>
        <a:p>
          <a:endParaRPr lang="en-US"/>
        </a:p>
      </dgm:t>
    </dgm:pt>
    <dgm:pt modelId="{5FE0941A-9F12-6448-B1B9-CFCC070388FE}" type="pres">
      <dgm:prSet presAssocID="{06A57914-031E-A044-93DA-AD9CF861CB0E}" presName="composite" presStyleCnt="0"/>
      <dgm:spPr/>
      <dgm:t>
        <a:bodyPr/>
        <a:lstStyle/>
        <a:p>
          <a:endParaRPr lang="en-US"/>
        </a:p>
      </dgm:t>
    </dgm:pt>
    <dgm:pt modelId="{74F6602E-7501-3A48-B92F-AFEBB75D5EFA}" type="pres">
      <dgm:prSet presAssocID="{06A57914-031E-A044-93DA-AD9CF861CB0E}" presName="LShape" presStyleLbl="alignNode1" presStyleIdx="0" presStyleCnt="5" custScaleX="52609" custScaleY="76167" custLinFactNeighborX="47655" custLinFactNeighborY="-1871"/>
      <dgm:spPr/>
      <dgm:t>
        <a:bodyPr/>
        <a:lstStyle/>
        <a:p>
          <a:endParaRPr lang="en-US"/>
        </a:p>
      </dgm:t>
    </dgm:pt>
    <dgm:pt modelId="{F111D042-BAE2-0040-BEFD-09EE557990F5}" type="pres">
      <dgm:prSet presAssocID="{06A57914-031E-A044-93DA-AD9CF861CB0E}" presName="ParentText" presStyleLbl="revTx" presStyleIdx="0" presStyleCnt="3" custScaleX="49637" custScaleY="31873" custLinFactNeighborX="50927" custLinFactNeighborY="-26953">
        <dgm:presLayoutVars>
          <dgm:chMax val="0"/>
          <dgm:chPref val="0"/>
          <dgm:bulletEnabled val="1"/>
        </dgm:presLayoutVars>
      </dgm:prSet>
      <dgm:spPr/>
      <dgm:t>
        <a:bodyPr/>
        <a:lstStyle/>
        <a:p>
          <a:endParaRPr lang="en-US"/>
        </a:p>
      </dgm:t>
    </dgm:pt>
    <dgm:pt modelId="{42B499A2-B173-AD4A-90EE-796A544D78C4}" type="pres">
      <dgm:prSet presAssocID="{06A57914-031E-A044-93DA-AD9CF861CB0E}" presName="Triangle" presStyleLbl="alignNode1" presStyleIdx="1" presStyleCnt="5" custLinFactX="100000" custLinFactNeighborX="147505" custLinFactNeighborY="88929"/>
      <dgm:spPr/>
      <dgm:t>
        <a:bodyPr/>
        <a:lstStyle/>
        <a:p>
          <a:endParaRPr lang="en-US"/>
        </a:p>
      </dgm:t>
    </dgm:pt>
    <dgm:pt modelId="{4F5E44EA-9760-E44B-A3E8-F097A3B9B2CB}" type="pres">
      <dgm:prSet presAssocID="{33E2C050-2B53-BA4F-AC33-96A6BB09940F}" presName="sibTrans" presStyleCnt="0"/>
      <dgm:spPr/>
      <dgm:t>
        <a:bodyPr/>
        <a:lstStyle/>
        <a:p>
          <a:endParaRPr lang="en-US"/>
        </a:p>
      </dgm:t>
    </dgm:pt>
    <dgm:pt modelId="{143C7013-06B8-4F4F-B88D-C4969AE3D81D}" type="pres">
      <dgm:prSet presAssocID="{33E2C050-2B53-BA4F-AC33-96A6BB09940F}" presName="space" presStyleCnt="0"/>
      <dgm:spPr/>
      <dgm:t>
        <a:bodyPr/>
        <a:lstStyle/>
        <a:p>
          <a:endParaRPr lang="en-US"/>
        </a:p>
      </dgm:t>
    </dgm:pt>
    <dgm:pt modelId="{35D6E266-95B2-D745-8B5A-3187F9356C5B}" type="pres">
      <dgm:prSet presAssocID="{29594BC5-7323-0741-9194-E1AB76CBE121}" presName="composite" presStyleCnt="0"/>
      <dgm:spPr/>
      <dgm:t>
        <a:bodyPr/>
        <a:lstStyle/>
        <a:p>
          <a:endParaRPr lang="en-US"/>
        </a:p>
      </dgm:t>
    </dgm:pt>
    <dgm:pt modelId="{8B4F6A5E-0682-7243-8131-68F11D3732FB}" type="pres">
      <dgm:prSet presAssocID="{29594BC5-7323-0741-9194-E1AB76CBE121}" presName="LShape" presStyleLbl="alignNode1" presStyleIdx="2" presStyleCnt="5" custScaleX="49250" custScaleY="75439" custLinFactNeighborX="35458" custLinFactNeighborY="-18955"/>
      <dgm:spPr/>
      <dgm:t>
        <a:bodyPr/>
        <a:lstStyle/>
        <a:p>
          <a:endParaRPr lang="en-US"/>
        </a:p>
      </dgm:t>
    </dgm:pt>
    <dgm:pt modelId="{A9858F11-6850-0143-A36B-8A91D8D52C15}" type="pres">
      <dgm:prSet presAssocID="{29594BC5-7323-0741-9194-E1AB76CBE121}" presName="ParentText" presStyleLbl="revTx" presStyleIdx="1" presStyleCnt="3" custScaleX="52183" custScaleY="51491" custLinFactNeighborX="40550" custLinFactNeighborY="-32585">
        <dgm:presLayoutVars>
          <dgm:chMax val="0"/>
          <dgm:chPref val="0"/>
          <dgm:bulletEnabled val="1"/>
        </dgm:presLayoutVars>
      </dgm:prSet>
      <dgm:spPr/>
      <dgm:t>
        <a:bodyPr/>
        <a:lstStyle/>
        <a:p>
          <a:endParaRPr lang="en-US"/>
        </a:p>
      </dgm:t>
    </dgm:pt>
    <dgm:pt modelId="{6CBA42B1-7A4B-6943-BBA0-7E3C2A628007}" type="pres">
      <dgm:prSet presAssocID="{29594BC5-7323-0741-9194-E1AB76CBE121}" presName="Triangle" presStyleLbl="alignNode1" presStyleIdx="3" presStyleCnt="5" custLinFactX="78776" custLinFactNeighborX="100000" custLinFactNeighborY="43254"/>
      <dgm:spPr/>
      <dgm:t>
        <a:bodyPr/>
        <a:lstStyle/>
        <a:p>
          <a:endParaRPr lang="en-US"/>
        </a:p>
      </dgm:t>
    </dgm:pt>
    <dgm:pt modelId="{3D8DBAE1-B1A8-B24E-A9E7-8AA2868B0417}" type="pres">
      <dgm:prSet presAssocID="{DC574825-FC8D-9240-90AC-8744B7F4132B}" presName="sibTrans" presStyleCnt="0"/>
      <dgm:spPr/>
      <dgm:t>
        <a:bodyPr/>
        <a:lstStyle/>
        <a:p>
          <a:endParaRPr lang="en-US"/>
        </a:p>
      </dgm:t>
    </dgm:pt>
    <dgm:pt modelId="{588D789B-C67C-C943-BA57-E2D7E0362135}" type="pres">
      <dgm:prSet presAssocID="{DC574825-FC8D-9240-90AC-8744B7F4132B}" presName="space" presStyleCnt="0"/>
      <dgm:spPr/>
      <dgm:t>
        <a:bodyPr/>
        <a:lstStyle/>
        <a:p>
          <a:endParaRPr lang="en-US"/>
        </a:p>
      </dgm:t>
    </dgm:pt>
    <dgm:pt modelId="{094C446D-3C21-C049-A455-3D99BC91BDF9}" type="pres">
      <dgm:prSet presAssocID="{F2E4731E-626A-404B-A4CF-62228C8B517F}" presName="composite" presStyleCnt="0"/>
      <dgm:spPr/>
      <dgm:t>
        <a:bodyPr/>
        <a:lstStyle/>
        <a:p>
          <a:endParaRPr lang="en-US"/>
        </a:p>
      </dgm:t>
    </dgm:pt>
    <dgm:pt modelId="{817A583D-D05C-B74D-A4FA-EF9F32731003}" type="pres">
      <dgm:prSet presAssocID="{F2E4731E-626A-404B-A4CF-62228C8B517F}" presName="LShape" presStyleLbl="alignNode1" presStyleIdx="4" presStyleCnt="5" custScaleX="43745" custScaleY="68456" custLinFactNeighborX="23261" custLinFactNeighborY="-38520"/>
      <dgm:spPr/>
      <dgm:t>
        <a:bodyPr/>
        <a:lstStyle/>
        <a:p>
          <a:endParaRPr lang="en-US"/>
        </a:p>
      </dgm:t>
    </dgm:pt>
    <dgm:pt modelId="{1923E98F-57AD-304F-B957-7AA32C994EC6}" type="pres">
      <dgm:prSet presAssocID="{F2E4731E-626A-404B-A4CF-62228C8B517F}" presName="ParentText" presStyleLbl="revTx" presStyleIdx="2" presStyleCnt="3" custScaleX="46192" custScaleY="47712" custLinFactNeighborX="27094" custLinFactNeighborY="-48026">
        <dgm:presLayoutVars>
          <dgm:chMax val="0"/>
          <dgm:chPref val="0"/>
          <dgm:bulletEnabled val="1"/>
        </dgm:presLayoutVars>
      </dgm:prSet>
      <dgm:spPr/>
      <dgm:t>
        <a:bodyPr/>
        <a:lstStyle/>
        <a:p>
          <a:endParaRPr lang="en-US"/>
        </a:p>
      </dgm:t>
    </dgm:pt>
  </dgm:ptLst>
  <dgm:cxnLst>
    <dgm:cxn modelId="{CCED0E73-F410-46D8-8C71-B2633B4AE4F4}" type="presOf" srcId="{06A57914-031E-A044-93DA-AD9CF861CB0E}" destId="{F111D042-BAE2-0040-BEFD-09EE557990F5}" srcOrd="0" destOrd="0" presId="urn:microsoft.com/office/officeart/2009/3/layout/StepUpProcess"/>
    <dgm:cxn modelId="{F61FAABC-B2E1-40DD-A69F-0D56CFDCB687}" type="presOf" srcId="{29594BC5-7323-0741-9194-E1AB76CBE121}" destId="{A9858F11-6850-0143-A36B-8A91D8D52C15}" srcOrd="0" destOrd="0" presId="urn:microsoft.com/office/officeart/2009/3/layout/StepUpProcess"/>
    <dgm:cxn modelId="{12CA3DEB-85C4-482D-B491-E6EF22AF86F1}" type="presOf" srcId="{8CBF1F89-DFBE-1843-B8B2-562541D97023}" destId="{51CF2305-67AA-C74C-A57E-8798DC8611AB}" srcOrd="0" destOrd="0" presId="urn:microsoft.com/office/officeart/2009/3/layout/StepUpProcess"/>
    <dgm:cxn modelId="{E3BA8A02-5B40-1445-AB35-A392650C9F2D}" srcId="{8CBF1F89-DFBE-1843-B8B2-562541D97023}" destId="{F2E4731E-626A-404B-A4CF-62228C8B517F}" srcOrd="2" destOrd="0" parTransId="{6FE910C8-F6C5-9B4A-B665-FE65909F5312}" sibTransId="{B8B20B55-DDCE-9D4D-92AE-986DC008FB17}"/>
    <dgm:cxn modelId="{6824D357-DB35-4CD1-A184-9C5EA99F94F5}" type="presOf" srcId="{F2E4731E-626A-404B-A4CF-62228C8B517F}" destId="{1923E98F-57AD-304F-B957-7AA32C994EC6}" srcOrd="0" destOrd="0" presId="urn:microsoft.com/office/officeart/2009/3/layout/StepUpProcess"/>
    <dgm:cxn modelId="{D43F03CD-FB51-F948-B026-18CC7A766B6D}" srcId="{8CBF1F89-DFBE-1843-B8B2-562541D97023}" destId="{06A57914-031E-A044-93DA-AD9CF861CB0E}" srcOrd="0" destOrd="0" parTransId="{40CAAEBF-F2B3-EA44-8C3A-DE1D6D3E3E17}" sibTransId="{33E2C050-2B53-BA4F-AC33-96A6BB09940F}"/>
    <dgm:cxn modelId="{31179A7A-DD1F-FF4E-9730-D6FCB8C25F1F}" srcId="{8CBF1F89-DFBE-1843-B8B2-562541D97023}" destId="{29594BC5-7323-0741-9194-E1AB76CBE121}" srcOrd="1" destOrd="0" parTransId="{F55A1ACC-9FAA-E54A-BD93-E992E2C963B2}" sibTransId="{DC574825-FC8D-9240-90AC-8744B7F4132B}"/>
    <dgm:cxn modelId="{3125CE0F-82E2-444F-8CFB-2B6A266E98D7}" type="presParOf" srcId="{51CF2305-67AA-C74C-A57E-8798DC8611AB}" destId="{5FE0941A-9F12-6448-B1B9-CFCC070388FE}" srcOrd="0" destOrd="0" presId="urn:microsoft.com/office/officeart/2009/3/layout/StepUpProcess"/>
    <dgm:cxn modelId="{190F1EFC-7F04-4071-82BD-D9011D6FCAFF}" type="presParOf" srcId="{5FE0941A-9F12-6448-B1B9-CFCC070388FE}" destId="{74F6602E-7501-3A48-B92F-AFEBB75D5EFA}" srcOrd="0" destOrd="0" presId="urn:microsoft.com/office/officeart/2009/3/layout/StepUpProcess"/>
    <dgm:cxn modelId="{B72D64FF-9AF6-4F09-9BB1-D776DD0B3CF4}" type="presParOf" srcId="{5FE0941A-9F12-6448-B1B9-CFCC070388FE}" destId="{F111D042-BAE2-0040-BEFD-09EE557990F5}" srcOrd="1" destOrd="0" presId="urn:microsoft.com/office/officeart/2009/3/layout/StepUpProcess"/>
    <dgm:cxn modelId="{A7C4CD12-90B2-4911-90EC-C8D1FF08140F}" type="presParOf" srcId="{5FE0941A-9F12-6448-B1B9-CFCC070388FE}" destId="{42B499A2-B173-AD4A-90EE-796A544D78C4}" srcOrd="2" destOrd="0" presId="urn:microsoft.com/office/officeart/2009/3/layout/StepUpProcess"/>
    <dgm:cxn modelId="{65349861-3DED-4DC2-BC91-5E5B7AA9D68B}" type="presParOf" srcId="{51CF2305-67AA-C74C-A57E-8798DC8611AB}" destId="{4F5E44EA-9760-E44B-A3E8-F097A3B9B2CB}" srcOrd="1" destOrd="0" presId="urn:microsoft.com/office/officeart/2009/3/layout/StepUpProcess"/>
    <dgm:cxn modelId="{6E8F5139-D95D-4D44-8D7B-836E34C33B86}" type="presParOf" srcId="{4F5E44EA-9760-E44B-A3E8-F097A3B9B2CB}" destId="{143C7013-06B8-4F4F-B88D-C4969AE3D81D}" srcOrd="0" destOrd="0" presId="urn:microsoft.com/office/officeart/2009/3/layout/StepUpProcess"/>
    <dgm:cxn modelId="{7157D77F-8798-4249-9CAB-8C9881B8C209}" type="presParOf" srcId="{51CF2305-67AA-C74C-A57E-8798DC8611AB}" destId="{35D6E266-95B2-D745-8B5A-3187F9356C5B}" srcOrd="2" destOrd="0" presId="urn:microsoft.com/office/officeart/2009/3/layout/StepUpProcess"/>
    <dgm:cxn modelId="{0FAD6035-5B8E-4A8C-AB92-28FEC3DB5131}" type="presParOf" srcId="{35D6E266-95B2-D745-8B5A-3187F9356C5B}" destId="{8B4F6A5E-0682-7243-8131-68F11D3732FB}" srcOrd="0" destOrd="0" presId="urn:microsoft.com/office/officeart/2009/3/layout/StepUpProcess"/>
    <dgm:cxn modelId="{F29C1AFC-F777-4D98-B596-E54652878937}" type="presParOf" srcId="{35D6E266-95B2-D745-8B5A-3187F9356C5B}" destId="{A9858F11-6850-0143-A36B-8A91D8D52C15}" srcOrd="1" destOrd="0" presId="urn:microsoft.com/office/officeart/2009/3/layout/StepUpProcess"/>
    <dgm:cxn modelId="{FF4376AE-5AD4-4789-92BC-9F8AE776805C}" type="presParOf" srcId="{35D6E266-95B2-D745-8B5A-3187F9356C5B}" destId="{6CBA42B1-7A4B-6943-BBA0-7E3C2A628007}" srcOrd="2" destOrd="0" presId="urn:microsoft.com/office/officeart/2009/3/layout/StepUpProcess"/>
    <dgm:cxn modelId="{6DF79B7F-E820-4ABB-8272-C8E1B90DFAD8}" type="presParOf" srcId="{51CF2305-67AA-C74C-A57E-8798DC8611AB}" destId="{3D8DBAE1-B1A8-B24E-A9E7-8AA2868B0417}" srcOrd="3" destOrd="0" presId="urn:microsoft.com/office/officeart/2009/3/layout/StepUpProcess"/>
    <dgm:cxn modelId="{C55C7C1E-E0A7-4FA8-8D84-2B4BE12246B5}" type="presParOf" srcId="{3D8DBAE1-B1A8-B24E-A9E7-8AA2868B0417}" destId="{588D789B-C67C-C943-BA57-E2D7E0362135}" srcOrd="0" destOrd="0" presId="urn:microsoft.com/office/officeart/2009/3/layout/StepUpProcess"/>
    <dgm:cxn modelId="{3C8A6E15-7113-4923-A1A9-FCB34FF9827F}" type="presParOf" srcId="{51CF2305-67AA-C74C-A57E-8798DC8611AB}" destId="{094C446D-3C21-C049-A455-3D99BC91BDF9}" srcOrd="4" destOrd="0" presId="urn:microsoft.com/office/officeart/2009/3/layout/StepUpProcess"/>
    <dgm:cxn modelId="{7B452BB5-84DC-498F-AA04-132E431EE3E7}" type="presParOf" srcId="{094C446D-3C21-C049-A455-3D99BC91BDF9}" destId="{817A583D-D05C-B74D-A4FA-EF9F32731003}" srcOrd="0" destOrd="0" presId="urn:microsoft.com/office/officeart/2009/3/layout/StepUpProcess"/>
    <dgm:cxn modelId="{C1E81B11-FD72-40FD-A16D-EBE5D9A15666}" type="presParOf" srcId="{094C446D-3C21-C049-A455-3D99BC91BDF9}" destId="{1923E98F-57AD-304F-B957-7AA32C994EC6}" srcOrd="1" destOrd="0" presId="urn:microsoft.com/office/officeart/2009/3/layout/StepUp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9D748F-0C09-234C-84F1-7E4286862176}" type="doc">
      <dgm:prSet loTypeId="urn:microsoft.com/office/officeart/2005/8/layout/matrix3" loCatId="" qsTypeId="urn:microsoft.com/office/officeart/2005/8/quickstyle/3d2" qsCatId="3D" csTypeId="urn:microsoft.com/office/officeart/2005/8/colors/accent1_2" csCatId="accent1" phldr="1"/>
      <dgm:spPr/>
      <dgm:t>
        <a:bodyPr/>
        <a:lstStyle/>
        <a:p>
          <a:endParaRPr lang="en-US"/>
        </a:p>
      </dgm:t>
    </dgm:pt>
    <dgm:pt modelId="{EB7E8CC2-93C4-CB46-8FB8-2837ACF3B451}">
      <dgm:prSet phldrT="[Text]"/>
      <dgm:spPr/>
      <dgm:t>
        <a:bodyPr/>
        <a:lstStyle/>
        <a:p>
          <a:r>
            <a:rPr lang="en-US" dirty="0" smtClean="0"/>
            <a:t>Researchers</a:t>
          </a:r>
          <a:endParaRPr lang="en-US" dirty="0"/>
        </a:p>
      </dgm:t>
    </dgm:pt>
    <dgm:pt modelId="{160789BF-D03B-C045-BE74-5A7FF6D831C6}" type="parTrans" cxnId="{B8D2F605-2270-C342-8B72-E501A3F2439B}">
      <dgm:prSet/>
      <dgm:spPr/>
      <dgm:t>
        <a:bodyPr/>
        <a:lstStyle/>
        <a:p>
          <a:endParaRPr lang="en-US"/>
        </a:p>
      </dgm:t>
    </dgm:pt>
    <dgm:pt modelId="{2DCE8B19-BFDF-B846-9FD1-4D274B91DF43}" type="sibTrans" cxnId="{B8D2F605-2270-C342-8B72-E501A3F2439B}">
      <dgm:prSet/>
      <dgm:spPr/>
      <dgm:t>
        <a:bodyPr/>
        <a:lstStyle/>
        <a:p>
          <a:endParaRPr lang="en-US"/>
        </a:p>
      </dgm:t>
    </dgm:pt>
    <dgm:pt modelId="{39438777-7213-9B43-8116-3F7B5C3ECF32}">
      <dgm:prSet phldrT="[Text]"/>
      <dgm:spPr/>
      <dgm:t>
        <a:bodyPr/>
        <a:lstStyle/>
        <a:p>
          <a:r>
            <a:rPr lang="en-US" dirty="0" smtClean="0"/>
            <a:t>Institution </a:t>
          </a:r>
          <a:endParaRPr lang="en-US" dirty="0"/>
        </a:p>
      </dgm:t>
    </dgm:pt>
    <dgm:pt modelId="{0092E408-BD40-8B44-9ECE-60CF81592AF2}" type="parTrans" cxnId="{3BAE87B7-CC19-8F4D-BB10-A8A278985F39}">
      <dgm:prSet/>
      <dgm:spPr/>
      <dgm:t>
        <a:bodyPr/>
        <a:lstStyle/>
        <a:p>
          <a:endParaRPr lang="en-US"/>
        </a:p>
      </dgm:t>
    </dgm:pt>
    <dgm:pt modelId="{B0350DCE-87B1-3046-AAEA-437C62E17676}" type="sibTrans" cxnId="{3BAE87B7-CC19-8F4D-BB10-A8A278985F39}">
      <dgm:prSet/>
      <dgm:spPr/>
      <dgm:t>
        <a:bodyPr/>
        <a:lstStyle/>
        <a:p>
          <a:endParaRPr lang="en-US"/>
        </a:p>
      </dgm:t>
    </dgm:pt>
    <dgm:pt modelId="{2823285F-AC9C-464F-807A-32AAE169B146}">
      <dgm:prSet phldrT="[Text]"/>
      <dgm:spPr/>
      <dgm:t>
        <a:bodyPr/>
        <a:lstStyle/>
        <a:p>
          <a:r>
            <a:rPr lang="en-US" dirty="0" smtClean="0"/>
            <a:t>Funders</a:t>
          </a:r>
          <a:endParaRPr lang="en-US" dirty="0"/>
        </a:p>
      </dgm:t>
    </dgm:pt>
    <dgm:pt modelId="{6049749C-E2FF-E748-AA6D-03FF1CCB87DA}" type="parTrans" cxnId="{634215AA-FAEC-0048-AC13-02D3E6BC5E02}">
      <dgm:prSet/>
      <dgm:spPr/>
      <dgm:t>
        <a:bodyPr/>
        <a:lstStyle/>
        <a:p>
          <a:endParaRPr lang="en-US"/>
        </a:p>
      </dgm:t>
    </dgm:pt>
    <dgm:pt modelId="{75C525B0-B011-A34D-87F3-F259AD819380}" type="sibTrans" cxnId="{634215AA-FAEC-0048-AC13-02D3E6BC5E02}">
      <dgm:prSet/>
      <dgm:spPr/>
      <dgm:t>
        <a:bodyPr/>
        <a:lstStyle/>
        <a:p>
          <a:endParaRPr lang="en-US"/>
        </a:p>
      </dgm:t>
    </dgm:pt>
    <dgm:pt modelId="{D81E75BA-FA57-BC4C-B7D0-6C88FDB8D20D}">
      <dgm:prSet phldrT="[Text]"/>
      <dgm:spPr/>
      <dgm:t>
        <a:bodyPr/>
        <a:lstStyle/>
        <a:p>
          <a:r>
            <a:rPr lang="en-US" dirty="0" smtClean="0"/>
            <a:t>Journals</a:t>
          </a:r>
          <a:endParaRPr lang="en-US" dirty="0"/>
        </a:p>
      </dgm:t>
    </dgm:pt>
    <dgm:pt modelId="{A7349CB2-7C9C-AC4B-BEF4-64244FFFE8DF}" type="parTrans" cxnId="{23B12C52-BC9B-B54C-B204-47D6BCD194B9}">
      <dgm:prSet/>
      <dgm:spPr/>
      <dgm:t>
        <a:bodyPr/>
        <a:lstStyle/>
        <a:p>
          <a:endParaRPr lang="en-US"/>
        </a:p>
      </dgm:t>
    </dgm:pt>
    <dgm:pt modelId="{0A1182D3-5FB3-FD4E-BFC4-18A6F449299C}" type="sibTrans" cxnId="{23B12C52-BC9B-B54C-B204-47D6BCD194B9}">
      <dgm:prSet/>
      <dgm:spPr/>
      <dgm:t>
        <a:bodyPr/>
        <a:lstStyle/>
        <a:p>
          <a:endParaRPr lang="en-US"/>
        </a:p>
      </dgm:t>
    </dgm:pt>
    <dgm:pt modelId="{E0A10149-F90D-FE4C-A9BB-0241E7DC0830}" type="pres">
      <dgm:prSet presAssocID="{B49D748F-0C09-234C-84F1-7E4286862176}" presName="matrix" presStyleCnt="0">
        <dgm:presLayoutVars>
          <dgm:chMax val="1"/>
          <dgm:dir/>
          <dgm:resizeHandles val="exact"/>
        </dgm:presLayoutVars>
      </dgm:prSet>
      <dgm:spPr/>
      <dgm:t>
        <a:bodyPr/>
        <a:lstStyle/>
        <a:p>
          <a:endParaRPr lang="en-US"/>
        </a:p>
      </dgm:t>
    </dgm:pt>
    <dgm:pt modelId="{A8CF1C06-56A6-0047-8A21-A3B92878F90E}" type="pres">
      <dgm:prSet presAssocID="{B49D748F-0C09-234C-84F1-7E4286862176}" presName="diamond" presStyleLbl="bgShp" presStyleIdx="0" presStyleCnt="1"/>
      <dgm:spPr/>
      <dgm:t>
        <a:bodyPr/>
        <a:lstStyle/>
        <a:p>
          <a:endParaRPr lang="en-US"/>
        </a:p>
      </dgm:t>
    </dgm:pt>
    <dgm:pt modelId="{1311F1A6-44B1-124E-AE56-2FA99DDA88FA}" type="pres">
      <dgm:prSet presAssocID="{B49D748F-0C09-234C-84F1-7E4286862176}" presName="quad1" presStyleLbl="node1" presStyleIdx="0" presStyleCnt="4">
        <dgm:presLayoutVars>
          <dgm:chMax val="0"/>
          <dgm:chPref val="0"/>
          <dgm:bulletEnabled val="1"/>
        </dgm:presLayoutVars>
      </dgm:prSet>
      <dgm:spPr/>
      <dgm:t>
        <a:bodyPr/>
        <a:lstStyle/>
        <a:p>
          <a:endParaRPr lang="en-US"/>
        </a:p>
      </dgm:t>
    </dgm:pt>
    <dgm:pt modelId="{E5921184-72C0-934D-B742-95FE9D34D769}" type="pres">
      <dgm:prSet presAssocID="{B49D748F-0C09-234C-84F1-7E4286862176}" presName="quad2" presStyleLbl="node1" presStyleIdx="1" presStyleCnt="4">
        <dgm:presLayoutVars>
          <dgm:chMax val="0"/>
          <dgm:chPref val="0"/>
          <dgm:bulletEnabled val="1"/>
        </dgm:presLayoutVars>
      </dgm:prSet>
      <dgm:spPr/>
      <dgm:t>
        <a:bodyPr/>
        <a:lstStyle/>
        <a:p>
          <a:endParaRPr lang="en-US"/>
        </a:p>
      </dgm:t>
    </dgm:pt>
    <dgm:pt modelId="{BECB8F20-1650-8A4C-8931-0D1052965A5E}" type="pres">
      <dgm:prSet presAssocID="{B49D748F-0C09-234C-84F1-7E4286862176}" presName="quad3" presStyleLbl="node1" presStyleIdx="2" presStyleCnt="4">
        <dgm:presLayoutVars>
          <dgm:chMax val="0"/>
          <dgm:chPref val="0"/>
          <dgm:bulletEnabled val="1"/>
        </dgm:presLayoutVars>
      </dgm:prSet>
      <dgm:spPr/>
      <dgm:t>
        <a:bodyPr/>
        <a:lstStyle/>
        <a:p>
          <a:endParaRPr lang="en-US"/>
        </a:p>
      </dgm:t>
    </dgm:pt>
    <dgm:pt modelId="{3759C987-ADC9-514F-98CD-B43D9F6D1D1B}" type="pres">
      <dgm:prSet presAssocID="{B49D748F-0C09-234C-84F1-7E4286862176}" presName="quad4" presStyleLbl="node1" presStyleIdx="3" presStyleCnt="4">
        <dgm:presLayoutVars>
          <dgm:chMax val="0"/>
          <dgm:chPref val="0"/>
          <dgm:bulletEnabled val="1"/>
        </dgm:presLayoutVars>
      </dgm:prSet>
      <dgm:spPr/>
      <dgm:t>
        <a:bodyPr/>
        <a:lstStyle/>
        <a:p>
          <a:endParaRPr lang="en-US"/>
        </a:p>
      </dgm:t>
    </dgm:pt>
  </dgm:ptLst>
  <dgm:cxnLst>
    <dgm:cxn modelId="{A259AFA6-1B78-46CA-B2BD-D19348A77D75}" type="presOf" srcId="{EB7E8CC2-93C4-CB46-8FB8-2837ACF3B451}" destId="{1311F1A6-44B1-124E-AE56-2FA99DDA88FA}" srcOrd="0" destOrd="0" presId="urn:microsoft.com/office/officeart/2005/8/layout/matrix3"/>
    <dgm:cxn modelId="{8B70ECA9-3C10-4B7E-8CB2-B0C2E5409974}" type="presOf" srcId="{B49D748F-0C09-234C-84F1-7E4286862176}" destId="{E0A10149-F90D-FE4C-A9BB-0241E7DC0830}" srcOrd="0" destOrd="0" presId="urn:microsoft.com/office/officeart/2005/8/layout/matrix3"/>
    <dgm:cxn modelId="{634215AA-FAEC-0048-AC13-02D3E6BC5E02}" srcId="{B49D748F-0C09-234C-84F1-7E4286862176}" destId="{2823285F-AC9C-464F-807A-32AAE169B146}" srcOrd="2" destOrd="0" parTransId="{6049749C-E2FF-E748-AA6D-03FF1CCB87DA}" sibTransId="{75C525B0-B011-A34D-87F3-F259AD819380}"/>
    <dgm:cxn modelId="{B19FD0E7-D661-409F-A51D-9D087B15B9B8}" type="presOf" srcId="{D81E75BA-FA57-BC4C-B7D0-6C88FDB8D20D}" destId="{3759C987-ADC9-514F-98CD-B43D9F6D1D1B}" srcOrd="0" destOrd="0" presId="urn:microsoft.com/office/officeart/2005/8/layout/matrix3"/>
    <dgm:cxn modelId="{D9167EDC-A694-4151-8EA9-B624838500A6}" type="presOf" srcId="{2823285F-AC9C-464F-807A-32AAE169B146}" destId="{BECB8F20-1650-8A4C-8931-0D1052965A5E}" srcOrd="0" destOrd="0" presId="urn:microsoft.com/office/officeart/2005/8/layout/matrix3"/>
    <dgm:cxn modelId="{B8D2F605-2270-C342-8B72-E501A3F2439B}" srcId="{B49D748F-0C09-234C-84F1-7E4286862176}" destId="{EB7E8CC2-93C4-CB46-8FB8-2837ACF3B451}" srcOrd="0" destOrd="0" parTransId="{160789BF-D03B-C045-BE74-5A7FF6D831C6}" sibTransId="{2DCE8B19-BFDF-B846-9FD1-4D274B91DF43}"/>
    <dgm:cxn modelId="{23B12C52-BC9B-B54C-B204-47D6BCD194B9}" srcId="{B49D748F-0C09-234C-84F1-7E4286862176}" destId="{D81E75BA-FA57-BC4C-B7D0-6C88FDB8D20D}" srcOrd="3" destOrd="0" parTransId="{A7349CB2-7C9C-AC4B-BEF4-64244FFFE8DF}" sibTransId="{0A1182D3-5FB3-FD4E-BFC4-18A6F449299C}"/>
    <dgm:cxn modelId="{7311845D-63C7-4212-A4DB-F4CC58024C4C}" type="presOf" srcId="{39438777-7213-9B43-8116-3F7B5C3ECF32}" destId="{E5921184-72C0-934D-B742-95FE9D34D769}" srcOrd="0" destOrd="0" presId="urn:microsoft.com/office/officeart/2005/8/layout/matrix3"/>
    <dgm:cxn modelId="{3BAE87B7-CC19-8F4D-BB10-A8A278985F39}" srcId="{B49D748F-0C09-234C-84F1-7E4286862176}" destId="{39438777-7213-9B43-8116-3F7B5C3ECF32}" srcOrd="1" destOrd="0" parTransId="{0092E408-BD40-8B44-9ECE-60CF81592AF2}" sibTransId="{B0350DCE-87B1-3046-AAEA-437C62E17676}"/>
    <dgm:cxn modelId="{7B1D9C21-8B14-4CC5-80B7-053552CB874D}" type="presParOf" srcId="{E0A10149-F90D-FE4C-A9BB-0241E7DC0830}" destId="{A8CF1C06-56A6-0047-8A21-A3B92878F90E}" srcOrd="0" destOrd="0" presId="urn:microsoft.com/office/officeart/2005/8/layout/matrix3"/>
    <dgm:cxn modelId="{4D74D28E-BCB9-49FC-A407-D35D55E6FECA}" type="presParOf" srcId="{E0A10149-F90D-FE4C-A9BB-0241E7DC0830}" destId="{1311F1A6-44B1-124E-AE56-2FA99DDA88FA}" srcOrd="1" destOrd="0" presId="urn:microsoft.com/office/officeart/2005/8/layout/matrix3"/>
    <dgm:cxn modelId="{05CE4DE2-AB7D-40D9-99F7-4129ED9FE3FE}" type="presParOf" srcId="{E0A10149-F90D-FE4C-A9BB-0241E7DC0830}" destId="{E5921184-72C0-934D-B742-95FE9D34D769}" srcOrd="2" destOrd="0" presId="urn:microsoft.com/office/officeart/2005/8/layout/matrix3"/>
    <dgm:cxn modelId="{8C786A50-6237-475D-8D3C-B2ABEAAF3823}" type="presParOf" srcId="{E0A10149-F90D-FE4C-A9BB-0241E7DC0830}" destId="{BECB8F20-1650-8A4C-8931-0D1052965A5E}" srcOrd="3" destOrd="0" presId="urn:microsoft.com/office/officeart/2005/8/layout/matrix3"/>
    <dgm:cxn modelId="{B6EB6ECF-3F75-47FE-AC52-00C7AC4A3543}" type="presParOf" srcId="{E0A10149-F90D-FE4C-A9BB-0241E7DC0830}" destId="{3759C987-ADC9-514F-98CD-B43D9F6D1D1B}" srcOrd="4" destOrd="0" presId="urn:microsoft.com/office/officeart/2005/8/layout/matrix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55B00F-1292-F040-AEC4-7CC62063CC83}" type="doc">
      <dgm:prSet loTypeId="urn:microsoft.com/office/officeart/2009/3/layout/IncreasingArrowsProcess" loCatId="" qsTypeId="urn:microsoft.com/office/officeart/2005/8/quickstyle/simple4" qsCatId="simple" csTypeId="urn:microsoft.com/office/officeart/2005/8/colors/accent1_2" csCatId="accent1" phldr="1"/>
      <dgm:spPr/>
      <dgm:t>
        <a:bodyPr/>
        <a:lstStyle/>
        <a:p>
          <a:endParaRPr lang="en-US"/>
        </a:p>
      </dgm:t>
    </dgm:pt>
    <dgm:pt modelId="{BFA80E20-73C3-F444-A15B-01B24A7E81B3}">
      <dgm:prSet phldrT="[Text]"/>
      <dgm:spPr/>
      <dgm:t>
        <a:bodyPr/>
        <a:lstStyle/>
        <a:p>
          <a:r>
            <a:rPr lang="en-US" dirty="0" smtClean="0"/>
            <a:t> </a:t>
          </a:r>
          <a:endParaRPr lang="en-US" dirty="0"/>
        </a:p>
      </dgm:t>
    </dgm:pt>
    <dgm:pt modelId="{9D44FB02-3901-594A-8917-0708E9B32D03}" type="parTrans" cxnId="{5A2A38A7-44D6-9744-B3C6-1FC172A7BCFA}">
      <dgm:prSet/>
      <dgm:spPr/>
      <dgm:t>
        <a:bodyPr/>
        <a:lstStyle/>
        <a:p>
          <a:endParaRPr lang="en-US"/>
        </a:p>
      </dgm:t>
    </dgm:pt>
    <dgm:pt modelId="{BB37F58B-0D51-9549-A129-96446540DE2F}" type="sibTrans" cxnId="{5A2A38A7-44D6-9744-B3C6-1FC172A7BCFA}">
      <dgm:prSet/>
      <dgm:spPr/>
      <dgm:t>
        <a:bodyPr/>
        <a:lstStyle/>
        <a:p>
          <a:endParaRPr lang="en-US"/>
        </a:p>
      </dgm:t>
    </dgm:pt>
    <dgm:pt modelId="{ACA63E5A-356A-7A4D-AD6B-51DA217C3EFF}">
      <dgm:prSet phldrT="[Text]" custT="1"/>
      <dgm:spPr/>
      <dgm:t>
        <a:bodyPr/>
        <a:lstStyle/>
        <a:p>
          <a:pPr algn="ctr"/>
          <a:r>
            <a:rPr lang="en-US" sz="2400" dirty="0" smtClean="0"/>
            <a:t>Research Protocols:</a:t>
          </a:r>
        </a:p>
        <a:p>
          <a:pPr algn="ctr"/>
          <a:r>
            <a:rPr lang="en-US" sz="2400" dirty="0" smtClean="0"/>
            <a:t>To be compatible with research ethics standards</a:t>
          </a:r>
          <a:endParaRPr lang="en-US" sz="2400" dirty="0"/>
        </a:p>
      </dgm:t>
    </dgm:pt>
    <dgm:pt modelId="{DAC04F5D-576C-2942-8A7A-2A8BDBB80387}" type="parTrans" cxnId="{44E4B1B2-29EC-A349-9833-66155E55AC90}">
      <dgm:prSet/>
      <dgm:spPr/>
      <dgm:t>
        <a:bodyPr/>
        <a:lstStyle/>
        <a:p>
          <a:endParaRPr lang="en-US"/>
        </a:p>
      </dgm:t>
    </dgm:pt>
    <dgm:pt modelId="{310A35DC-F5EB-7E45-B9A8-1EEFCA58ED81}" type="sibTrans" cxnId="{44E4B1B2-29EC-A349-9833-66155E55AC90}">
      <dgm:prSet/>
      <dgm:spPr/>
      <dgm:t>
        <a:bodyPr/>
        <a:lstStyle/>
        <a:p>
          <a:endParaRPr lang="en-US"/>
        </a:p>
      </dgm:t>
    </dgm:pt>
    <dgm:pt modelId="{7722058A-43DB-084A-9516-97F56F0FF456}">
      <dgm:prSet phldrT="[Text]"/>
      <dgm:spPr/>
      <dgm:t>
        <a:bodyPr/>
        <a:lstStyle/>
        <a:p>
          <a:r>
            <a:rPr lang="en-US" dirty="0" smtClean="0"/>
            <a:t> </a:t>
          </a:r>
          <a:endParaRPr lang="en-US" dirty="0"/>
        </a:p>
      </dgm:t>
    </dgm:pt>
    <dgm:pt modelId="{C3DA9FC7-F25F-D749-8B2F-7D857EB95F0F}" type="parTrans" cxnId="{5FA6C499-0CC3-6446-A494-F346B434EDD1}">
      <dgm:prSet/>
      <dgm:spPr/>
      <dgm:t>
        <a:bodyPr/>
        <a:lstStyle/>
        <a:p>
          <a:endParaRPr lang="en-US"/>
        </a:p>
      </dgm:t>
    </dgm:pt>
    <dgm:pt modelId="{3728B15D-B67B-C749-A5AC-4624D8229B5E}" type="sibTrans" cxnId="{5FA6C499-0CC3-6446-A494-F346B434EDD1}">
      <dgm:prSet/>
      <dgm:spPr/>
      <dgm:t>
        <a:bodyPr/>
        <a:lstStyle/>
        <a:p>
          <a:endParaRPr lang="en-US"/>
        </a:p>
      </dgm:t>
    </dgm:pt>
    <dgm:pt modelId="{504BFAF9-9F0F-6C4B-A2C0-160583CB6E59}">
      <dgm:prSet phldrT="[Text]" custT="1"/>
      <dgm:spPr/>
      <dgm:t>
        <a:bodyPr/>
        <a:lstStyle/>
        <a:p>
          <a:pPr algn="ctr"/>
          <a:r>
            <a:rPr lang="en-US" sz="2400" dirty="0" smtClean="0"/>
            <a:t>Research Operation:</a:t>
          </a:r>
        </a:p>
        <a:p>
          <a:pPr algn="ctr"/>
          <a:r>
            <a:rPr lang="en-US" sz="2400" dirty="0" smtClean="0"/>
            <a:t>To follow the approved proposal</a:t>
          </a:r>
          <a:endParaRPr lang="en-US" sz="2400" dirty="0"/>
        </a:p>
      </dgm:t>
    </dgm:pt>
    <dgm:pt modelId="{77B5E428-5C58-E340-A008-D5BF9897692C}" type="parTrans" cxnId="{CD22A9AC-3D24-C04B-9773-3D6515E6B122}">
      <dgm:prSet/>
      <dgm:spPr/>
      <dgm:t>
        <a:bodyPr/>
        <a:lstStyle/>
        <a:p>
          <a:endParaRPr lang="en-US"/>
        </a:p>
      </dgm:t>
    </dgm:pt>
    <dgm:pt modelId="{6C684A6C-D407-864A-A4CB-99D7F8F5BAB9}" type="sibTrans" cxnId="{CD22A9AC-3D24-C04B-9773-3D6515E6B122}">
      <dgm:prSet/>
      <dgm:spPr/>
      <dgm:t>
        <a:bodyPr/>
        <a:lstStyle/>
        <a:p>
          <a:endParaRPr lang="en-US"/>
        </a:p>
      </dgm:t>
    </dgm:pt>
    <dgm:pt modelId="{AAC2F397-02FC-0B46-BFED-D6D53C830EB4}">
      <dgm:prSet phldrT="[Text]"/>
      <dgm:spPr/>
      <dgm:t>
        <a:bodyPr/>
        <a:lstStyle/>
        <a:p>
          <a:endParaRPr lang="en-US" dirty="0"/>
        </a:p>
      </dgm:t>
    </dgm:pt>
    <dgm:pt modelId="{7CED66E5-F0E1-414F-A943-431204ADBB68}" type="parTrans" cxnId="{2C064FB1-AC16-6B4C-BA83-AFF55C8555C4}">
      <dgm:prSet/>
      <dgm:spPr/>
      <dgm:t>
        <a:bodyPr/>
        <a:lstStyle/>
        <a:p>
          <a:endParaRPr lang="en-US"/>
        </a:p>
      </dgm:t>
    </dgm:pt>
    <dgm:pt modelId="{E0BA76CA-3C94-7344-AC17-E5856F49A7A3}" type="sibTrans" cxnId="{2C064FB1-AC16-6B4C-BA83-AFF55C8555C4}">
      <dgm:prSet/>
      <dgm:spPr/>
      <dgm:t>
        <a:bodyPr/>
        <a:lstStyle/>
        <a:p>
          <a:endParaRPr lang="en-US"/>
        </a:p>
      </dgm:t>
    </dgm:pt>
    <dgm:pt modelId="{778B9B24-9954-C64D-8818-1A36DE5F9B38}">
      <dgm:prSet phldrT="[Text]" custT="1"/>
      <dgm:spPr/>
      <dgm:t>
        <a:bodyPr/>
        <a:lstStyle/>
        <a:p>
          <a:pPr algn="ctr"/>
          <a:r>
            <a:rPr lang="en-US" sz="2400" dirty="0" smtClean="0">
              <a:solidFill>
                <a:schemeClr val="tx1"/>
              </a:solidFill>
            </a:rPr>
            <a:t>Publication of Research Findings:</a:t>
          </a:r>
        </a:p>
        <a:p>
          <a:pPr algn="ctr"/>
          <a:r>
            <a:rPr lang="en-US" sz="2400" dirty="0" smtClean="0"/>
            <a:t>To be morally acceptable </a:t>
          </a:r>
          <a:endParaRPr lang="en-US" sz="2400" dirty="0"/>
        </a:p>
      </dgm:t>
    </dgm:pt>
    <dgm:pt modelId="{E63F248C-070B-F643-BFB6-51BE9624A484}" type="parTrans" cxnId="{0DB9C2A1-3931-2844-B57C-5CFC42D58CE5}">
      <dgm:prSet/>
      <dgm:spPr/>
      <dgm:t>
        <a:bodyPr/>
        <a:lstStyle/>
        <a:p>
          <a:endParaRPr lang="en-US"/>
        </a:p>
      </dgm:t>
    </dgm:pt>
    <dgm:pt modelId="{BD10F78F-0374-5944-808C-4261EB143A4A}" type="sibTrans" cxnId="{0DB9C2A1-3931-2844-B57C-5CFC42D58CE5}">
      <dgm:prSet/>
      <dgm:spPr/>
      <dgm:t>
        <a:bodyPr/>
        <a:lstStyle/>
        <a:p>
          <a:endParaRPr lang="en-US"/>
        </a:p>
      </dgm:t>
    </dgm:pt>
    <dgm:pt modelId="{81067385-52FF-4849-A707-79F82839B0BC}" type="pres">
      <dgm:prSet presAssocID="{0A55B00F-1292-F040-AEC4-7CC62063CC83}" presName="Name0" presStyleCnt="0">
        <dgm:presLayoutVars>
          <dgm:chMax val="5"/>
          <dgm:chPref val="5"/>
          <dgm:dir/>
          <dgm:animLvl val="lvl"/>
        </dgm:presLayoutVars>
      </dgm:prSet>
      <dgm:spPr/>
      <dgm:t>
        <a:bodyPr/>
        <a:lstStyle/>
        <a:p>
          <a:endParaRPr lang="en-US"/>
        </a:p>
      </dgm:t>
    </dgm:pt>
    <dgm:pt modelId="{3E5CF732-99AB-744F-A3CF-4B9947A01654}" type="pres">
      <dgm:prSet presAssocID="{BFA80E20-73C3-F444-A15B-01B24A7E81B3}" presName="parentText1" presStyleLbl="node1" presStyleIdx="0" presStyleCnt="3">
        <dgm:presLayoutVars>
          <dgm:chMax/>
          <dgm:chPref val="3"/>
          <dgm:bulletEnabled val="1"/>
        </dgm:presLayoutVars>
      </dgm:prSet>
      <dgm:spPr/>
      <dgm:t>
        <a:bodyPr/>
        <a:lstStyle/>
        <a:p>
          <a:endParaRPr lang="en-US"/>
        </a:p>
      </dgm:t>
    </dgm:pt>
    <dgm:pt modelId="{164CF144-A4E6-204A-B4BE-74852649EB11}" type="pres">
      <dgm:prSet presAssocID="{BFA80E20-73C3-F444-A15B-01B24A7E81B3}" presName="childText1" presStyleLbl="solidAlignAcc1" presStyleIdx="0" presStyleCnt="3" custScaleY="113294" custLinFactNeighborY="6528">
        <dgm:presLayoutVars>
          <dgm:chMax val="0"/>
          <dgm:chPref val="0"/>
          <dgm:bulletEnabled val="1"/>
        </dgm:presLayoutVars>
      </dgm:prSet>
      <dgm:spPr/>
      <dgm:t>
        <a:bodyPr/>
        <a:lstStyle/>
        <a:p>
          <a:endParaRPr lang="en-US"/>
        </a:p>
      </dgm:t>
    </dgm:pt>
    <dgm:pt modelId="{7EBEA598-7C02-C34D-9437-50B4C3637DE6}" type="pres">
      <dgm:prSet presAssocID="{7722058A-43DB-084A-9516-97F56F0FF456}" presName="parentText2" presStyleLbl="node1" presStyleIdx="1" presStyleCnt="3">
        <dgm:presLayoutVars>
          <dgm:chMax/>
          <dgm:chPref val="3"/>
          <dgm:bulletEnabled val="1"/>
        </dgm:presLayoutVars>
      </dgm:prSet>
      <dgm:spPr/>
      <dgm:t>
        <a:bodyPr/>
        <a:lstStyle/>
        <a:p>
          <a:endParaRPr lang="en-US"/>
        </a:p>
      </dgm:t>
    </dgm:pt>
    <dgm:pt modelId="{CCB2A32F-C3FE-8947-819E-456EFBE3038F}" type="pres">
      <dgm:prSet presAssocID="{7722058A-43DB-084A-9516-97F56F0FF456}" presName="childText2" presStyleLbl="solidAlignAcc1" presStyleIdx="1" presStyleCnt="3" custScaleY="104794" custLinFactNeighborY="2448">
        <dgm:presLayoutVars>
          <dgm:chMax val="0"/>
          <dgm:chPref val="0"/>
          <dgm:bulletEnabled val="1"/>
        </dgm:presLayoutVars>
      </dgm:prSet>
      <dgm:spPr/>
      <dgm:t>
        <a:bodyPr/>
        <a:lstStyle/>
        <a:p>
          <a:endParaRPr lang="en-US"/>
        </a:p>
      </dgm:t>
    </dgm:pt>
    <dgm:pt modelId="{31103E9A-C986-BB49-9210-78725111EFC6}" type="pres">
      <dgm:prSet presAssocID="{AAC2F397-02FC-0B46-BFED-D6D53C830EB4}" presName="parentText3" presStyleLbl="node1" presStyleIdx="2" presStyleCnt="3">
        <dgm:presLayoutVars>
          <dgm:chMax/>
          <dgm:chPref val="3"/>
          <dgm:bulletEnabled val="1"/>
        </dgm:presLayoutVars>
      </dgm:prSet>
      <dgm:spPr/>
      <dgm:t>
        <a:bodyPr/>
        <a:lstStyle/>
        <a:p>
          <a:endParaRPr lang="en-US"/>
        </a:p>
      </dgm:t>
    </dgm:pt>
    <dgm:pt modelId="{C035FA13-E864-814B-ABAA-2576FE955CD7}" type="pres">
      <dgm:prSet presAssocID="{AAC2F397-02FC-0B46-BFED-D6D53C830EB4}" presName="childText3" presStyleLbl="solidAlignAcc1" presStyleIdx="2" presStyleCnt="3">
        <dgm:presLayoutVars>
          <dgm:chMax val="0"/>
          <dgm:chPref val="0"/>
          <dgm:bulletEnabled val="1"/>
        </dgm:presLayoutVars>
      </dgm:prSet>
      <dgm:spPr/>
      <dgm:t>
        <a:bodyPr/>
        <a:lstStyle/>
        <a:p>
          <a:endParaRPr lang="en-US"/>
        </a:p>
      </dgm:t>
    </dgm:pt>
  </dgm:ptLst>
  <dgm:cxnLst>
    <dgm:cxn modelId="{2C064FB1-AC16-6B4C-BA83-AFF55C8555C4}" srcId="{0A55B00F-1292-F040-AEC4-7CC62063CC83}" destId="{AAC2F397-02FC-0B46-BFED-D6D53C830EB4}" srcOrd="2" destOrd="0" parTransId="{7CED66E5-F0E1-414F-A943-431204ADBB68}" sibTransId="{E0BA76CA-3C94-7344-AC17-E5856F49A7A3}"/>
    <dgm:cxn modelId="{29FF787F-7E00-4DAF-9248-DCF7786C7351}" type="presOf" srcId="{778B9B24-9954-C64D-8818-1A36DE5F9B38}" destId="{C035FA13-E864-814B-ABAA-2576FE955CD7}" srcOrd="0" destOrd="0" presId="urn:microsoft.com/office/officeart/2009/3/layout/IncreasingArrowsProcess"/>
    <dgm:cxn modelId="{C585F640-D750-44E7-93F0-6143E136EEA4}" type="presOf" srcId="{BFA80E20-73C3-F444-A15B-01B24A7E81B3}" destId="{3E5CF732-99AB-744F-A3CF-4B9947A01654}" srcOrd="0" destOrd="0" presId="urn:microsoft.com/office/officeart/2009/3/layout/IncreasingArrowsProcess"/>
    <dgm:cxn modelId="{CD22A9AC-3D24-C04B-9773-3D6515E6B122}" srcId="{7722058A-43DB-084A-9516-97F56F0FF456}" destId="{504BFAF9-9F0F-6C4B-A2C0-160583CB6E59}" srcOrd="0" destOrd="0" parTransId="{77B5E428-5C58-E340-A008-D5BF9897692C}" sibTransId="{6C684A6C-D407-864A-A4CB-99D7F8F5BAB9}"/>
    <dgm:cxn modelId="{1E3C9846-87DC-444C-9F37-C62B7500AA86}" type="presOf" srcId="{0A55B00F-1292-F040-AEC4-7CC62063CC83}" destId="{81067385-52FF-4849-A707-79F82839B0BC}" srcOrd="0" destOrd="0" presId="urn:microsoft.com/office/officeart/2009/3/layout/IncreasingArrowsProcess"/>
    <dgm:cxn modelId="{DCD05F52-7B57-49C3-95AC-EE59FE3F65FA}" type="presOf" srcId="{7722058A-43DB-084A-9516-97F56F0FF456}" destId="{7EBEA598-7C02-C34D-9437-50B4C3637DE6}" srcOrd="0" destOrd="0" presId="urn:microsoft.com/office/officeart/2009/3/layout/IncreasingArrowsProcess"/>
    <dgm:cxn modelId="{5A2A38A7-44D6-9744-B3C6-1FC172A7BCFA}" srcId="{0A55B00F-1292-F040-AEC4-7CC62063CC83}" destId="{BFA80E20-73C3-F444-A15B-01B24A7E81B3}" srcOrd="0" destOrd="0" parTransId="{9D44FB02-3901-594A-8917-0708E9B32D03}" sibTransId="{BB37F58B-0D51-9549-A129-96446540DE2F}"/>
    <dgm:cxn modelId="{5FA6C499-0CC3-6446-A494-F346B434EDD1}" srcId="{0A55B00F-1292-F040-AEC4-7CC62063CC83}" destId="{7722058A-43DB-084A-9516-97F56F0FF456}" srcOrd="1" destOrd="0" parTransId="{C3DA9FC7-F25F-D749-8B2F-7D857EB95F0F}" sibTransId="{3728B15D-B67B-C749-A5AC-4624D8229B5E}"/>
    <dgm:cxn modelId="{1A5ED91B-7650-48A6-A60E-AF5A468758C5}" type="presOf" srcId="{504BFAF9-9F0F-6C4B-A2C0-160583CB6E59}" destId="{CCB2A32F-C3FE-8947-819E-456EFBE3038F}" srcOrd="0" destOrd="0" presId="urn:microsoft.com/office/officeart/2009/3/layout/IncreasingArrowsProcess"/>
    <dgm:cxn modelId="{44E4B1B2-29EC-A349-9833-66155E55AC90}" srcId="{BFA80E20-73C3-F444-A15B-01B24A7E81B3}" destId="{ACA63E5A-356A-7A4D-AD6B-51DA217C3EFF}" srcOrd="0" destOrd="0" parTransId="{DAC04F5D-576C-2942-8A7A-2A8BDBB80387}" sibTransId="{310A35DC-F5EB-7E45-B9A8-1EEFCA58ED81}"/>
    <dgm:cxn modelId="{E53E1AC2-1975-4B57-8A0F-9FE835AFC234}" type="presOf" srcId="{AAC2F397-02FC-0B46-BFED-D6D53C830EB4}" destId="{31103E9A-C986-BB49-9210-78725111EFC6}" srcOrd="0" destOrd="0" presId="urn:microsoft.com/office/officeart/2009/3/layout/IncreasingArrowsProcess"/>
    <dgm:cxn modelId="{120E841A-2751-4923-85F9-4565DC00DC95}" type="presOf" srcId="{ACA63E5A-356A-7A4D-AD6B-51DA217C3EFF}" destId="{164CF144-A4E6-204A-B4BE-74852649EB11}" srcOrd="0" destOrd="0" presId="urn:microsoft.com/office/officeart/2009/3/layout/IncreasingArrowsProcess"/>
    <dgm:cxn modelId="{0DB9C2A1-3931-2844-B57C-5CFC42D58CE5}" srcId="{AAC2F397-02FC-0B46-BFED-D6D53C830EB4}" destId="{778B9B24-9954-C64D-8818-1A36DE5F9B38}" srcOrd="0" destOrd="0" parTransId="{E63F248C-070B-F643-BFB6-51BE9624A484}" sibTransId="{BD10F78F-0374-5944-808C-4261EB143A4A}"/>
    <dgm:cxn modelId="{1A8FEF5D-1262-4C5A-8F46-6C99A00A74A2}" type="presParOf" srcId="{81067385-52FF-4849-A707-79F82839B0BC}" destId="{3E5CF732-99AB-744F-A3CF-4B9947A01654}" srcOrd="0" destOrd="0" presId="urn:microsoft.com/office/officeart/2009/3/layout/IncreasingArrowsProcess"/>
    <dgm:cxn modelId="{4686BE89-915A-4168-A862-EACEE65295B9}" type="presParOf" srcId="{81067385-52FF-4849-A707-79F82839B0BC}" destId="{164CF144-A4E6-204A-B4BE-74852649EB11}" srcOrd="1" destOrd="0" presId="urn:microsoft.com/office/officeart/2009/3/layout/IncreasingArrowsProcess"/>
    <dgm:cxn modelId="{FCFE2CC2-DCE6-4B2C-AB8C-46E6A4F0B1D6}" type="presParOf" srcId="{81067385-52FF-4849-A707-79F82839B0BC}" destId="{7EBEA598-7C02-C34D-9437-50B4C3637DE6}" srcOrd="2" destOrd="0" presId="urn:microsoft.com/office/officeart/2009/3/layout/IncreasingArrowsProcess"/>
    <dgm:cxn modelId="{561ED3DF-1A0E-48E5-8272-F06BAA62E522}" type="presParOf" srcId="{81067385-52FF-4849-A707-79F82839B0BC}" destId="{CCB2A32F-C3FE-8947-819E-456EFBE3038F}" srcOrd="3" destOrd="0" presId="urn:microsoft.com/office/officeart/2009/3/layout/IncreasingArrowsProcess"/>
    <dgm:cxn modelId="{5413760E-83D7-481A-B870-2A11400327DB}" type="presParOf" srcId="{81067385-52FF-4849-A707-79F82839B0BC}" destId="{31103E9A-C986-BB49-9210-78725111EFC6}" srcOrd="4" destOrd="0" presId="urn:microsoft.com/office/officeart/2009/3/layout/IncreasingArrowsProcess"/>
    <dgm:cxn modelId="{598287EF-710C-437D-8850-314343E37D55}" type="presParOf" srcId="{81067385-52FF-4849-A707-79F82839B0BC}" destId="{C035FA13-E864-814B-ABAA-2576FE955CD7}" srcOrd="5" destOrd="0" presId="urn:microsoft.com/office/officeart/2009/3/layout/IncreasingArrowsProcess"/>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F6602E-7501-3A48-B92F-AFEBB75D5EFA}">
      <dsp:nvSpPr>
        <dsp:cNvPr id="0" name=""/>
        <dsp:cNvSpPr/>
      </dsp:nvSpPr>
      <dsp:spPr>
        <a:xfrm rot="5400000">
          <a:off x="3114883" y="1990410"/>
          <a:ext cx="1916248" cy="2202380"/>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11D042-BAE2-0040-BEFD-09EE557990F5}">
      <dsp:nvSpPr>
        <dsp:cNvPr id="0" name=""/>
        <dsp:cNvSpPr/>
      </dsp:nvSpPr>
      <dsp:spPr>
        <a:xfrm>
          <a:off x="3276602" y="2531883"/>
          <a:ext cx="1875997" cy="10559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kern="1200" dirty="0" smtClean="0">
              <a:solidFill>
                <a:schemeClr val="tx1"/>
              </a:solidFill>
              <a:latin typeface="Times New Roman" panose="02020603050405020304" pitchFamily="18" charset="0"/>
              <a:ea typeface="+mn-ea"/>
              <a:cs typeface="Times New Roman" panose="02020603050405020304" pitchFamily="18" charset="0"/>
            </a:rPr>
            <a:t>Discovery Phase</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sp:txBody>
      <dsp:txXfrm>
        <a:off x="3276602" y="2531883"/>
        <a:ext cx="1875997" cy="1055918"/>
      </dsp:txXfrm>
    </dsp:sp>
    <dsp:sp modelId="{42B499A2-B173-AD4A-90EE-796A544D78C4}">
      <dsp:nvSpPr>
        <dsp:cNvPr id="0" name=""/>
        <dsp:cNvSpPr/>
      </dsp:nvSpPr>
      <dsp:spPr>
        <a:xfrm>
          <a:off x="5231424" y="1371463"/>
          <a:ext cx="713100" cy="713100"/>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4F6A5E-0682-7243-8131-68F11D3732FB}">
      <dsp:nvSpPr>
        <dsp:cNvPr id="0" name=""/>
        <dsp:cNvSpPr/>
      </dsp:nvSpPr>
      <dsp:spPr>
        <a:xfrm rot="5400000">
          <a:off x="6177920" y="1289539"/>
          <a:ext cx="1897932" cy="206176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58F11-6850-0143-A36B-8A91D8D52C15}">
      <dsp:nvSpPr>
        <dsp:cNvPr id="0" name=""/>
        <dsp:cNvSpPr/>
      </dsp:nvSpPr>
      <dsp:spPr>
        <a:xfrm>
          <a:off x="6400784" y="1678967"/>
          <a:ext cx="1972221" cy="17058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kern="1200" dirty="0" smtClean="0">
              <a:solidFill>
                <a:schemeClr val="tx1"/>
              </a:solidFill>
              <a:latin typeface="Times New Roman" panose="02020603050405020304" pitchFamily="18" charset="0"/>
              <a:ea typeface="+mn-ea"/>
              <a:cs typeface="Times New Roman" panose="02020603050405020304" pitchFamily="18" charset="0"/>
            </a:rPr>
            <a:t>Forming a Valid Question/Hypothesis</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sp:txBody>
      <dsp:txXfrm>
        <a:off x="6400784" y="1678967"/>
        <a:ext cx="1972221" cy="1705842"/>
      </dsp:txXfrm>
    </dsp:sp>
    <dsp:sp modelId="{6CBA42B1-7A4B-6943-BBA0-7E3C2A628007}">
      <dsp:nvSpPr>
        <dsp:cNvPr id="0" name=""/>
        <dsp:cNvSpPr/>
      </dsp:nvSpPr>
      <dsp:spPr>
        <a:xfrm>
          <a:off x="8305803" y="704383"/>
          <a:ext cx="713100" cy="713100"/>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17A583D-D05C-B74D-A4FA-EF9F32731003}">
      <dsp:nvSpPr>
        <dsp:cNvPr id="0" name=""/>
        <dsp:cNvSpPr/>
      </dsp:nvSpPr>
      <dsp:spPr>
        <a:xfrm rot="5400000">
          <a:off x="9274722" y="633767"/>
          <a:ext cx="1722250" cy="1831305"/>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23E98F-57AD-304F-B957-7AA32C994EC6}">
      <dsp:nvSpPr>
        <dsp:cNvPr id="0" name=""/>
        <dsp:cNvSpPr/>
      </dsp:nvSpPr>
      <dsp:spPr>
        <a:xfrm>
          <a:off x="9477829" y="951246"/>
          <a:ext cx="1745795" cy="15806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US" sz="1900" kern="1200" dirty="0" smtClean="0">
              <a:solidFill>
                <a:schemeClr val="tx1"/>
              </a:solidFill>
              <a:latin typeface="Times New Roman" panose="02020603050405020304" pitchFamily="18" charset="0"/>
              <a:ea typeface="+mn-ea"/>
              <a:cs typeface="Times New Roman" panose="02020603050405020304" pitchFamily="18" charset="0"/>
            </a:rPr>
            <a:t>Proposing a</a:t>
          </a:r>
        </a:p>
        <a:p>
          <a:pPr lvl="0" algn="l" defTabSz="844550">
            <a:lnSpc>
              <a:spcPct val="90000"/>
            </a:lnSpc>
            <a:spcBef>
              <a:spcPct val="0"/>
            </a:spcBef>
            <a:spcAft>
              <a:spcPct val="35000"/>
            </a:spcAft>
          </a:pPr>
          <a:r>
            <a:rPr lang="en-US" sz="1900" kern="1200" dirty="0" smtClean="0">
              <a:solidFill>
                <a:schemeClr val="tx1"/>
              </a:solidFill>
              <a:latin typeface="Times New Roman" panose="02020603050405020304" pitchFamily="18" charset="0"/>
              <a:ea typeface="+mn-ea"/>
              <a:cs typeface="Times New Roman" panose="02020603050405020304" pitchFamily="18" charset="0"/>
            </a:rPr>
            <a:t> Proposal</a:t>
          </a:r>
          <a:endParaRPr lang="en-US" sz="1900" kern="1200" dirty="0">
            <a:solidFill>
              <a:schemeClr val="tx1"/>
            </a:solidFill>
            <a:latin typeface="Times New Roman" panose="02020603050405020304" pitchFamily="18" charset="0"/>
            <a:ea typeface="+mn-ea"/>
            <a:cs typeface="Times New Roman" panose="02020603050405020304" pitchFamily="18" charset="0"/>
          </a:endParaRPr>
        </a:p>
      </dsp:txBody>
      <dsp:txXfrm>
        <a:off x="9477829" y="951246"/>
        <a:ext cx="1745795" cy="158064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CF1C06-56A6-0047-8A21-A3B92878F90E}">
      <dsp:nvSpPr>
        <dsp:cNvPr id="0" name=""/>
        <dsp:cNvSpPr/>
      </dsp:nvSpPr>
      <dsp:spPr>
        <a:xfrm>
          <a:off x="2843212" y="0"/>
          <a:ext cx="4470400" cy="4470400"/>
        </a:xfrm>
        <a:prstGeom prst="diamond">
          <a:avLst/>
        </a:prstGeom>
        <a:gradFill rotWithShape="0">
          <a:gsLst>
            <a:gs pos="0">
              <a:schemeClr val="accent1">
                <a:tint val="40000"/>
                <a:hueOff val="0"/>
                <a:satOff val="0"/>
                <a:lumOff val="0"/>
                <a:alphaOff val="0"/>
                <a:satMod val="103000"/>
                <a:lumMod val="102000"/>
                <a:tint val="94000"/>
              </a:schemeClr>
            </a:gs>
            <a:gs pos="50000">
              <a:schemeClr val="accent1">
                <a:tint val="40000"/>
                <a:hueOff val="0"/>
                <a:satOff val="0"/>
                <a:lumOff val="0"/>
                <a:alphaOff val="0"/>
                <a:satMod val="110000"/>
                <a:lumMod val="100000"/>
                <a:shade val="100000"/>
              </a:schemeClr>
            </a:gs>
            <a:gs pos="100000">
              <a:schemeClr val="accent1">
                <a:tint val="40000"/>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1311F1A6-44B1-124E-AE56-2FA99DDA88FA}">
      <dsp:nvSpPr>
        <dsp:cNvPr id="0" name=""/>
        <dsp:cNvSpPr/>
      </dsp:nvSpPr>
      <dsp:spPr>
        <a:xfrm>
          <a:off x="3267900" y="424688"/>
          <a:ext cx="1743456" cy="174345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Researchers</a:t>
          </a:r>
          <a:endParaRPr lang="en-US" sz="1900" kern="1200" dirty="0"/>
        </a:p>
      </dsp:txBody>
      <dsp:txXfrm>
        <a:off x="3267900" y="424688"/>
        <a:ext cx="1743456" cy="1743456"/>
      </dsp:txXfrm>
    </dsp:sp>
    <dsp:sp modelId="{E5921184-72C0-934D-B742-95FE9D34D769}">
      <dsp:nvSpPr>
        <dsp:cNvPr id="0" name=""/>
        <dsp:cNvSpPr/>
      </dsp:nvSpPr>
      <dsp:spPr>
        <a:xfrm>
          <a:off x="5145468" y="424688"/>
          <a:ext cx="1743456" cy="174345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Institution </a:t>
          </a:r>
          <a:endParaRPr lang="en-US" sz="1900" kern="1200" dirty="0"/>
        </a:p>
      </dsp:txBody>
      <dsp:txXfrm>
        <a:off x="5145468" y="424688"/>
        <a:ext cx="1743456" cy="1743456"/>
      </dsp:txXfrm>
    </dsp:sp>
    <dsp:sp modelId="{BECB8F20-1650-8A4C-8931-0D1052965A5E}">
      <dsp:nvSpPr>
        <dsp:cNvPr id="0" name=""/>
        <dsp:cNvSpPr/>
      </dsp:nvSpPr>
      <dsp:spPr>
        <a:xfrm>
          <a:off x="3267900" y="2302256"/>
          <a:ext cx="1743456" cy="174345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Funders</a:t>
          </a:r>
          <a:endParaRPr lang="en-US" sz="1900" kern="1200" dirty="0"/>
        </a:p>
      </dsp:txBody>
      <dsp:txXfrm>
        <a:off x="3267900" y="2302256"/>
        <a:ext cx="1743456" cy="1743456"/>
      </dsp:txXfrm>
    </dsp:sp>
    <dsp:sp modelId="{3759C987-ADC9-514F-98CD-B43D9F6D1D1B}">
      <dsp:nvSpPr>
        <dsp:cNvPr id="0" name=""/>
        <dsp:cNvSpPr/>
      </dsp:nvSpPr>
      <dsp:spPr>
        <a:xfrm>
          <a:off x="5145468" y="2302256"/>
          <a:ext cx="1743456" cy="1743456"/>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Journals</a:t>
          </a:r>
          <a:endParaRPr lang="en-US" sz="1900" kern="1200" dirty="0"/>
        </a:p>
      </dsp:txBody>
      <dsp:txXfrm>
        <a:off x="5145468" y="2302256"/>
        <a:ext cx="1743456" cy="174345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5CF732-99AB-744F-A3CF-4B9947A01654}">
      <dsp:nvSpPr>
        <dsp:cNvPr id="0" name=""/>
        <dsp:cNvSpPr/>
      </dsp:nvSpPr>
      <dsp:spPr>
        <a:xfrm>
          <a:off x="498987" y="10301"/>
          <a:ext cx="9158850" cy="1333877"/>
        </a:xfrm>
        <a:prstGeom prst="rightArrow">
          <a:avLst>
            <a:gd name="adj1" fmla="val 50000"/>
            <a:gd name="adj2" fmla="val 5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254000" bIns="211753" numCol="1" spcCol="1270" anchor="ctr" anchorCtr="0">
          <a:noAutofit/>
        </a:bodyPr>
        <a:lstStyle/>
        <a:p>
          <a:pPr lvl="0" algn="l" defTabSz="1111250">
            <a:lnSpc>
              <a:spcPct val="90000"/>
            </a:lnSpc>
            <a:spcBef>
              <a:spcPct val="0"/>
            </a:spcBef>
            <a:spcAft>
              <a:spcPct val="35000"/>
            </a:spcAft>
          </a:pPr>
          <a:r>
            <a:rPr lang="en-US" sz="2500" kern="1200" dirty="0" smtClean="0"/>
            <a:t> </a:t>
          </a:r>
          <a:endParaRPr lang="en-US" sz="2500" kern="1200" dirty="0"/>
        </a:p>
      </dsp:txBody>
      <dsp:txXfrm>
        <a:off x="498987" y="10301"/>
        <a:ext cx="9158850" cy="1333877"/>
      </dsp:txXfrm>
    </dsp:sp>
    <dsp:sp modelId="{164CF144-A4E6-204A-B4BE-74852649EB11}">
      <dsp:nvSpPr>
        <dsp:cNvPr id="0" name=""/>
        <dsp:cNvSpPr/>
      </dsp:nvSpPr>
      <dsp:spPr>
        <a:xfrm>
          <a:off x="498987" y="1035855"/>
          <a:ext cx="2820925" cy="2911133"/>
        </a:xfrm>
        <a:prstGeom prst="rect">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en-US" sz="2400" kern="1200" dirty="0" smtClean="0"/>
            <a:t>Research Protocols:</a:t>
          </a:r>
        </a:p>
        <a:p>
          <a:pPr lvl="0" algn="ctr" defTabSz="1066800">
            <a:lnSpc>
              <a:spcPct val="90000"/>
            </a:lnSpc>
            <a:spcBef>
              <a:spcPct val="0"/>
            </a:spcBef>
            <a:spcAft>
              <a:spcPct val="35000"/>
            </a:spcAft>
          </a:pPr>
          <a:r>
            <a:rPr lang="en-US" sz="2400" kern="1200" dirty="0" smtClean="0"/>
            <a:t>To be compatible with research ethics standards</a:t>
          </a:r>
          <a:endParaRPr lang="en-US" sz="2400" kern="1200" dirty="0"/>
        </a:p>
      </dsp:txBody>
      <dsp:txXfrm>
        <a:off x="498987" y="1035855"/>
        <a:ext cx="2820925" cy="2911133"/>
      </dsp:txXfrm>
    </dsp:sp>
    <dsp:sp modelId="{7EBEA598-7C02-C34D-9437-50B4C3637DE6}">
      <dsp:nvSpPr>
        <dsp:cNvPr id="0" name=""/>
        <dsp:cNvSpPr/>
      </dsp:nvSpPr>
      <dsp:spPr>
        <a:xfrm>
          <a:off x="3319913" y="454926"/>
          <a:ext cx="6337924" cy="1333877"/>
        </a:xfrm>
        <a:prstGeom prst="rightArrow">
          <a:avLst>
            <a:gd name="adj1" fmla="val 50000"/>
            <a:gd name="adj2" fmla="val 5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254000" bIns="211753" numCol="1" spcCol="1270" anchor="ctr" anchorCtr="0">
          <a:noAutofit/>
        </a:bodyPr>
        <a:lstStyle/>
        <a:p>
          <a:pPr lvl="0" algn="l" defTabSz="1111250">
            <a:lnSpc>
              <a:spcPct val="90000"/>
            </a:lnSpc>
            <a:spcBef>
              <a:spcPct val="0"/>
            </a:spcBef>
            <a:spcAft>
              <a:spcPct val="35000"/>
            </a:spcAft>
          </a:pPr>
          <a:r>
            <a:rPr lang="en-US" sz="2500" kern="1200" dirty="0" smtClean="0"/>
            <a:t> </a:t>
          </a:r>
          <a:endParaRPr lang="en-US" sz="2500" kern="1200" dirty="0"/>
        </a:p>
      </dsp:txBody>
      <dsp:txXfrm>
        <a:off x="3319913" y="454926"/>
        <a:ext cx="6337924" cy="1333877"/>
      </dsp:txXfrm>
    </dsp:sp>
    <dsp:sp modelId="{CCB2A32F-C3FE-8947-819E-456EFBE3038F}">
      <dsp:nvSpPr>
        <dsp:cNvPr id="0" name=""/>
        <dsp:cNvSpPr/>
      </dsp:nvSpPr>
      <dsp:spPr>
        <a:xfrm>
          <a:off x="3319913" y="1484849"/>
          <a:ext cx="2820925" cy="2692723"/>
        </a:xfrm>
        <a:prstGeom prst="rect">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en-US" sz="2400" kern="1200" dirty="0" smtClean="0"/>
            <a:t>Research Operation:</a:t>
          </a:r>
        </a:p>
        <a:p>
          <a:pPr lvl="0" algn="ctr" defTabSz="1066800">
            <a:lnSpc>
              <a:spcPct val="90000"/>
            </a:lnSpc>
            <a:spcBef>
              <a:spcPct val="0"/>
            </a:spcBef>
            <a:spcAft>
              <a:spcPct val="35000"/>
            </a:spcAft>
          </a:pPr>
          <a:r>
            <a:rPr lang="en-US" sz="2400" kern="1200" dirty="0" smtClean="0"/>
            <a:t>To follow the approved proposal</a:t>
          </a:r>
          <a:endParaRPr lang="en-US" sz="2400" kern="1200" dirty="0"/>
        </a:p>
      </dsp:txBody>
      <dsp:txXfrm>
        <a:off x="3319913" y="1484849"/>
        <a:ext cx="2820925" cy="2692723"/>
      </dsp:txXfrm>
    </dsp:sp>
    <dsp:sp modelId="{31103E9A-C986-BB49-9210-78725111EFC6}">
      <dsp:nvSpPr>
        <dsp:cNvPr id="0" name=""/>
        <dsp:cNvSpPr/>
      </dsp:nvSpPr>
      <dsp:spPr>
        <a:xfrm>
          <a:off x="6140839" y="899552"/>
          <a:ext cx="3516998" cy="1333877"/>
        </a:xfrm>
        <a:prstGeom prst="rightArrow">
          <a:avLst>
            <a:gd name="adj1" fmla="val 50000"/>
            <a:gd name="adj2" fmla="val 5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254000" bIns="211753" numCol="1" spcCol="1270" anchor="ctr" anchorCtr="0">
          <a:noAutofit/>
        </a:bodyPr>
        <a:lstStyle/>
        <a:p>
          <a:pPr lvl="0" algn="l" defTabSz="1111250">
            <a:lnSpc>
              <a:spcPct val="90000"/>
            </a:lnSpc>
            <a:spcBef>
              <a:spcPct val="0"/>
            </a:spcBef>
            <a:spcAft>
              <a:spcPct val="35000"/>
            </a:spcAft>
          </a:pPr>
          <a:endParaRPr lang="en-US" sz="2500" kern="1200" dirty="0"/>
        </a:p>
      </dsp:txBody>
      <dsp:txXfrm>
        <a:off x="6140839" y="899552"/>
        <a:ext cx="3516998" cy="1333877"/>
      </dsp:txXfrm>
    </dsp:sp>
    <dsp:sp modelId="{C035FA13-E864-814B-ABAA-2576FE955CD7}">
      <dsp:nvSpPr>
        <dsp:cNvPr id="0" name=""/>
        <dsp:cNvSpPr/>
      </dsp:nvSpPr>
      <dsp:spPr>
        <a:xfrm>
          <a:off x="6140839" y="1928164"/>
          <a:ext cx="2820925" cy="2531934"/>
        </a:xfrm>
        <a:prstGeom prst="rect">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en-US" sz="2400" kern="1200" dirty="0" smtClean="0">
              <a:solidFill>
                <a:schemeClr val="tx1"/>
              </a:solidFill>
            </a:rPr>
            <a:t>Publication of Research Findings:</a:t>
          </a:r>
        </a:p>
        <a:p>
          <a:pPr lvl="0" algn="ctr" defTabSz="1066800">
            <a:lnSpc>
              <a:spcPct val="90000"/>
            </a:lnSpc>
            <a:spcBef>
              <a:spcPct val="0"/>
            </a:spcBef>
            <a:spcAft>
              <a:spcPct val="35000"/>
            </a:spcAft>
          </a:pPr>
          <a:r>
            <a:rPr lang="en-US" sz="2400" kern="1200" dirty="0" smtClean="0"/>
            <a:t>To be morally acceptable </a:t>
          </a:r>
          <a:endParaRPr lang="en-US" sz="2400" kern="1200" dirty="0"/>
        </a:p>
      </dsp:txBody>
      <dsp:txXfrm>
        <a:off x="6140839" y="1928164"/>
        <a:ext cx="2820925" cy="2531934"/>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3C59C-4E16-4A64-A766-34DB213E11B3}" type="datetimeFigureOut">
              <a:rPr lang="en-US">
                <a:solidFill>
                  <a:schemeClr val="tx2"/>
                </a:solidFill>
              </a:rPr>
              <a:pPr/>
              <a:t>7/8/2021</a:t>
            </a:fld>
            <a:endParaRPr>
              <a:solidFill>
                <a:schemeClr val="tx2"/>
              </a:solidFil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pPr/>
              <a:t>‹#›</a:t>
            </a:fld>
            <a:endParaRPr>
              <a:solidFill>
                <a:schemeClr val="tx2"/>
              </a:solidFill>
            </a:endParaRPr>
          </a:p>
        </p:txBody>
      </p:sp>
    </p:spTree>
    <p:extLst>
      <p:ext uri="{BB962C8B-B14F-4D97-AF65-F5344CB8AC3E}">
        <p14:creationId xmlns:p14="http://schemas.microsoft.com/office/powerpoint/2010/main" xmlns=""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en-US"/>
              <a:pPr/>
              <a:t>7/8/2021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xmlns=""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a:t>
            </a:fld>
            <a:endParaRPr lang="en-US"/>
          </a:p>
        </p:txBody>
      </p:sp>
    </p:spTree>
    <p:extLst>
      <p:ext uri="{BB962C8B-B14F-4D97-AF65-F5344CB8AC3E}">
        <p14:creationId xmlns:p14="http://schemas.microsoft.com/office/powerpoint/2010/main" xmlns="" val="16077057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 name="Group 13"/>
          <p:cNvGrpSpPr/>
          <p:nvPr/>
        </p:nvGrpSpPr>
        <p:grpSpPr>
          <a:xfrm>
            <a:off x="0" y="0"/>
            <a:ext cx="12190572" cy="6858000"/>
            <a:chOff x="0" y="0"/>
            <a:chExt cx="12190572" cy="6858000"/>
          </a:xfrm>
        </p:grpSpPr>
        <p:sp>
          <p:nvSpPr>
            <p:cNvPr id="13" name="Rectangle 12"/>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nvGrpSpPr>
            <p:cNvPr id="12" name="Group 11"/>
            <p:cNvGrpSpPr/>
            <p:nvPr/>
          </p:nvGrpSpPr>
          <p:grpSpPr>
            <a:xfrm>
              <a:off x="0" y="0"/>
              <a:ext cx="4742741" cy="6858000"/>
              <a:chOff x="0" y="0"/>
              <a:chExt cx="4742741" cy="6858000"/>
            </a:xfrm>
          </p:grpSpPr>
          <p:pic>
            <p:nvPicPr>
              <p:cNvPr id="9" name="Picture 8" descr="Stacked books"/>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4591594" cy="6858000"/>
              </a:xfrm>
              <a:prstGeom prst="rect">
                <a:avLst/>
              </a:prstGeom>
            </p:spPr>
          </p:pic>
          <p:sp>
            <p:nvSpPr>
              <p:cNvPr id="10" name="Rectangle 9"/>
              <p:cNvSpPr/>
              <p:nvPr/>
            </p:nvSpPr>
            <p:spPr>
              <a:xfrm>
                <a:off x="4605581"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ctrTitle"/>
          </p:nvPr>
        </p:nvSpPr>
        <p:spPr>
          <a:xfrm>
            <a:off x="4879346" y="1498601"/>
            <a:ext cx="7008574" cy="3298825"/>
          </a:xfrm>
        </p:spPr>
        <p:txBody>
          <a:bodyPr>
            <a:normAutofit/>
          </a:bodyPr>
          <a:lstStyle>
            <a:lvl1pPr algn="l">
              <a:lnSpc>
                <a:spcPct val="90000"/>
              </a:lnSpc>
              <a:defRPr sz="5400" b="0" cap="none" spc="0" baseline="0">
                <a:ln w="0"/>
                <a:solidFill>
                  <a:schemeClr val="tx2"/>
                </a:solidFill>
                <a:effectLst/>
              </a:defRPr>
            </a:lvl1pPr>
          </a:lstStyle>
          <a:p>
            <a:r>
              <a:rPr lang="en-US" smtClean="0"/>
              <a:t>Click to edit Master title style</a:t>
            </a:r>
            <a:endParaRPr dirty="0"/>
          </a:p>
        </p:txBody>
      </p:sp>
      <p:sp>
        <p:nvSpPr>
          <p:cNvPr id="3" name="Subtitle 2"/>
          <p:cNvSpPr>
            <a:spLocks noGrp="1"/>
          </p:cNvSpPr>
          <p:nvPr>
            <p:ph type="subTitle" idx="1"/>
          </p:nvPr>
        </p:nvSpPr>
        <p:spPr>
          <a:xfrm>
            <a:off x="4879346" y="4927600"/>
            <a:ext cx="7008574" cy="1244600"/>
          </a:xfrm>
        </p:spPr>
        <p:txBody>
          <a:bodyPr>
            <a:normAutofit/>
          </a:bodyPr>
          <a:lstStyle>
            <a:lvl1pPr marL="0" indent="0" algn="l">
              <a:spcBef>
                <a:spcPts val="0"/>
              </a:spcBef>
              <a:buNone/>
              <a:defRPr sz="2800" b="0" cap="none" spc="0">
                <a:ln w="0"/>
                <a:solidFill>
                  <a:schemeClr val="accent2">
                    <a:lumMod val="50000"/>
                  </a:schemeClr>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5" name="Date Placeholder 4"/>
          <p:cNvSpPr>
            <a:spLocks noGrp="1"/>
          </p:cNvSpPr>
          <p:nvPr>
            <p:ph type="dt" sz="half" idx="10"/>
          </p:nvPr>
        </p:nvSpPr>
        <p:spPr/>
        <p:txBody>
          <a:bodyPr/>
          <a:lstStyle/>
          <a:p>
            <a:fld id="{5706A09E-12D5-4B1D-B8BB-C300B1DDD423}" type="datetime1">
              <a:rPr lang="en-US" smtClean="0"/>
              <a:pPr/>
              <a:t>7/8/2021</a:t>
            </a:fld>
            <a:endParaRPr lang="en-US"/>
          </a:p>
        </p:txBody>
      </p:sp>
      <p:sp>
        <p:nvSpPr>
          <p:cNvPr id="7" name="Footer Placeholder 6"/>
          <p:cNvSpPr>
            <a:spLocks noGrp="1"/>
          </p:cNvSpPr>
          <p:nvPr>
            <p:ph type="ftr" sz="quarter" idx="11"/>
          </p:nvPr>
        </p:nvSpPr>
        <p:spPr/>
        <p:txBody>
          <a:bodyPr/>
          <a:lstStyle/>
          <a:p>
            <a:r>
              <a:rPr lang="en-US" dirty="0"/>
              <a:t>Add a footer</a:t>
            </a:r>
          </a:p>
        </p:txBody>
      </p:sp>
      <p:sp>
        <p:nvSpPr>
          <p:cNvPr id="11" name="Slide Number Placeholder 10"/>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3322012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hasCustomPrompt="1"/>
          </p:nvPr>
        </p:nvSpPr>
        <p:spPr/>
        <p:txBody>
          <a:bodyPr vert="eaVert"/>
          <a:lstStyle>
            <a:lvl5pPr>
              <a:defRPr/>
            </a:lvl5pPr>
            <a:lvl6pPr marL="2418976" indent="-285750">
              <a:buFont typeface="Century Gothic" panose="020B0502020202020204" pitchFamily="34" charset="0"/>
              <a:buChar cha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D91CA53D-4C84-40AA-983E-A1E818A7FEFC}" type="datetime1">
              <a:rPr lang="en-US" smtClean="0"/>
              <a:pPr/>
              <a:t>7/8/2021</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591C5AD9-787D-40FA-8A4D-16A055B9AF81}" type="slidenum">
              <a:rPr lang="en-US" smtClean="0"/>
              <a:pPr/>
              <a:t>‹#›</a:t>
            </a:fld>
            <a:endParaRPr lang="en-US"/>
          </a:p>
        </p:txBody>
      </p:sp>
    </p:spTree>
    <p:extLst>
      <p:ext uri="{BB962C8B-B14F-4D97-AF65-F5344CB8AC3E}">
        <p14:creationId xmlns:p14="http://schemas.microsoft.com/office/powerpoint/2010/main" xmlns="" val="18176198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hasCustomPrompt="1"/>
          </p:nvPr>
        </p:nvSpPr>
        <p:spPr>
          <a:xfrm>
            <a:off x="1117309" y="274638"/>
            <a:ext cx="8532178" cy="5897561"/>
          </a:xfrm>
        </p:spPr>
        <p:txBody>
          <a:bodyPr vert="eaVert"/>
          <a:lstStyle>
            <a:lvl5pPr>
              <a:defRPr/>
            </a:lvl5pPr>
            <a:lvl6pPr marL="2418976" indent="-285750">
              <a:buFont typeface="Century Gothic" panose="020B0502020202020204" pitchFamily="34" charset="0"/>
              <a:buChar char="–"/>
              <a:defRPr/>
            </a:lvl6pPr>
            <a:lvl7pPr>
              <a:defRPr/>
            </a:lvl7pPr>
            <a:lvl8pPr>
              <a:defRPr/>
            </a:lvl8pPr>
            <a:lvl9pPr>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C8E2FCEE-AE66-4EAB-9C04-97F8A56A6354}" type="datetime1">
              <a:rPr lang="en-US" smtClean="0"/>
              <a:pPr/>
              <a:t>7/8/2021</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591C5AD9-787D-40FA-8A4D-16A055B9AF81}" type="slidenum">
              <a:rPr lang="en-US" smtClean="0"/>
              <a:pPr/>
              <a:t>‹#›</a:t>
            </a:fld>
            <a:endParaRPr lang="en-US"/>
          </a:p>
        </p:txBody>
      </p:sp>
    </p:spTree>
    <p:extLst>
      <p:ext uri="{BB962C8B-B14F-4D97-AF65-F5344CB8AC3E}">
        <p14:creationId xmlns:p14="http://schemas.microsoft.com/office/powerpoint/2010/main" xmlns="" val="37236915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15A9377B-053C-438C-8A98-92C419A6701C}" type="datetime1">
              <a:rPr lang="en-US" smtClean="0"/>
              <a:pPr/>
              <a:t>7/8/2021</a:t>
            </a:fld>
            <a:endParaRPr lang="en-US"/>
          </a:p>
        </p:txBody>
      </p:sp>
      <p:sp>
        <p:nvSpPr>
          <p:cNvPr id="5" name="Footer Placeholder 4"/>
          <p:cNvSpPr>
            <a:spLocks noGrp="1"/>
          </p:cNvSpPr>
          <p:nvPr>
            <p:ph type="ftr" sz="quarter" idx="11"/>
          </p:nvPr>
        </p:nvSpPr>
        <p:spPr/>
        <p:txBody>
          <a:bodyPr/>
          <a:lstStyle/>
          <a:p>
            <a:r>
              <a:rPr lang="en-US" dirty="0"/>
              <a:t>Add a footer</a:t>
            </a:r>
          </a:p>
        </p:txBody>
      </p:sp>
      <p:sp>
        <p:nvSpPr>
          <p:cNvPr id="6" name="Slide Number Placeholder 5"/>
          <p:cNvSpPr>
            <a:spLocks noGrp="1"/>
          </p:cNvSpPr>
          <p:nvPr>
            <p:ph type="sldNum" sz="quarter" idx="12"/>
          </p:nvPr>
        </p:nvSpPr>
        <p:spPr/>
        <p:txBody>
          <a:bodyPr/>
          <a:lstStyle/>
          <a:p>
            <a:fld id="{DA60BA0E-20D0-4E7C-B286-26C960A6788F}" type="slidenum">
              <a:rPr lang="en-US" smtClean="0"/>
              <a:pPr/>
              <a:t>‹#›</a:t>
            </a:fld>
            <a:endParaRPr lang="en-US"/>
          </a:p>
        </p:txBody>
      </p:sp>
    </p:spTree>
    <p:extLst>
      <p:ext uri="{BB962C8B-B14F-4D97-AF65-F5344CB8AC3E}">
        <p14:creationId xmlns:p14="http://schemas.microsoft.com/office/powerpoint/2010/main" xmlns="" val="28653597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11"/>
          <p:cNvGrpSpPr/>
          <p:nvPr/>
        </p:nvGrpSpPr>
        <p:grpSpPr>
          <a:xfrm>
            <a:off x="1620" y="0"/>
            <a:ext cx="12188952" cy="6858000"/>
            <a:chOff x="1620" y="0"/>
            <a:chExt cx="12188952" cy="6858000"/>
          </a:xfrm>
        </p:grpSpPr>
        <p:sp>
          <p:nvSpPr>
            <p:cNvPr id="4" name="Rectangle 3"/>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pic>
          <p:nvPicPr>
            <p:cNvPr id="10" name="Picture 9"/>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98818" y="0"/>
              <a:ext cx="4591594" cy="6858000"/>
            </a:xfrm>
            <a:prstGeom prst="rect">
              <a:avLst/>
            </a:prstGeom>
          </p:spPr>
        </p:pic>
        <p:sp>
          <p:nvSpPr>
            <p:cNvPr id="11" name="Rectangle 10"/>
            <p:cNvSpPr/>
            <p:nvPr/>
          </p:nvSpPr>
          <p:spPr>
            <a:xfrm>
              <a:off x="7481252"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2"/>
                </a:solidFill>
              </a:endParaRPr>
            </a:p>
          </p:txBody>
        </p:sp>
      </p:grpSp>
      <p:pic>
        <p:nvPicPr>
          <p:cNvPr id="5" name="Picture 4" descr="Stacked books"/>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598818" y="0"/>
            <a:ext cx="4591594" cy="6858000"/>
          </a:xfrm>
          <a:prstGeom prst="rect">
            <a:avLst/>
          </a:prstGeom>
        </p:spPr>
      </p:pic>
      <p:sp>
        <p:nvSpPr>
          <p:cNvPr id="7" name="Title 1"/>
          <p:cNvSpPr>
            <a:spLocks noGrp="1"/>
          </p:cNvSpPr>
          <p:nvPr>
            <p:ph type="ctrTitle"/>
          </p:nvPr>
        </p:nvSpPr>
        <p:spPr>
          <a:xfrm>
            <a:off x="237149" y="1498601"/>
            <a:ext cx="7008574" cy="3298825"/>
          </a:xfrm>
        </p:spPr>
        <p:txBody>
          <a:bodyPr>
            <a:normAutofit/>
          </a:bodyPr>
          <a:lstStyle>
            <a:lvl1pPr algn="l">
              <a:lnSpc>
                <a:spcPct val="90000"/>
              </a:lnSpc>
              <a:defRPr sz="5400" b="0" cap="none" spc="0" baseline="0">
                <a:ln w="0"/>
                <a:solidFill>
                  <a:schemeClr val="tx2"/>
                </a:solidFill>
                <a:effectLst/>
              </a:defRPr>
            </a:lvl1pPr>
          </a:lstStyle>
          <a:p>
            <a:r>
              <a:rPr lang="en-US" smtClean="0"/>
              <a:t>Click to edit Master title style</a:t>
            </a:r>
            <a:endParaRPr dirty="0"/>
          </a:p>
        </p:txBody>
      </p:sp>
      <p:sp>
        <p:nvSpPr>
          <p:cNvPr id="8" name="Subtitle 2"/>
          <p:cNvSpPr>
            <a:spLocks noGrp="1"/>
          </p:cNvSpPr>
          <p:nvPr>
            <p:ph type="subTitle" idx="1"/>
          </p:nvPr>
        </p:nvSpPr>
        <p:spPr>
          <a:xfrm>
            <a:off x="237149" y="4927600"/>
            <a:ext cx="7008574" cy="1244600"/>
          </a:xfrm>
        </p:spPr>
        <p:txBody>
          <a:bodyPr>
            <a:normAutofit/>
          </a:bodyPr>
          <a:lstStyle>
            <a:lvl1pPr marL="0" indent="0" algn="l">
              <a:spcBef>
                <a:spcPts val="0"/>
              </a:spcBef>
              <a:buNone/>
              <a:defRPr sz="2800" b="0" cap="none" spc="0">
                <a:ln w="0"/>
                <a:solidFill>
                  <a:schemeClr val="accent2">
                    <a:lumMod val="50000"/>
                  </a:schemeClr>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2" name="Date Placeholder 1"/>
          <p:cNvSpPr>
            <a:spLocks noGrp="1"/>
          </p:cNvSpPr>
          <p:nvPr>
            <p:ph type="dt" sz="half" idx="10"/>
          </p:nvPr>
        </p:nvSpPr>
        <p:spPr/>
        <p:txBody>
          <a:bodyPr/>
          <a:lstStyle/>
          <a:p>
            <a:fld id="{B07CEF46-0123-4A75-9835-49DC49D53DE2}" type="datetime1">
              <a:rPr lang="en-US" smtClean="0"/>
              <a:pPr/>
              <a:t>7/8/2021</a:t>
            </a:fld>
            <a:endParaRPr lang="en-US"/>
          </a:p>
        </p:txBody>
      </p:sp>
      <p:sp>
        <p:nvSpPr>
          <p:cNvPr id="3" name="Footer Placeholder 2"/>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305258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hasCustomPrompt="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297078" indent="-285750">
              <a:buFont typeface="Century Gothic" panose="020B0502020202020204" pitchFamily="34" charset="0"/>
              <a:buChar char="–"/>
              <a:defRPr sz="1800"/>
            </a:lvl6pPr>
            <a:lvl7pPr marL="2568575" indent="-285750">
              <a:buFont typeface="Century Gothic" panose="020B0502020202020204" pitchFamily="34" charset="0"/>
              <a:buChar char="–"/>
              <a:defRPr sz="1800"/>
            </a:lvl7pPr>
            <a:lvl8pPr marL="2860675" indent="-285750">
              <a:defRPr sz="1800"/>
            </a:lvl8pPr>
            <a:lvl9pPr marL="3151188" indent="-285750">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8"/>
            <a:endParaRPr dirty="0"/>
          </a:p>
        </p:txBody>
      </p:sp>
      <p:sp>
        <p:nvSpPr>
          <p:cNvPr id="4" name="Content Placeholder 3"/>
          <p:cNvSpPr>
            <a:spLocks noGrp="1"/>
          </p:cNvSpPr>
          <p:nvPr>
            <p:ph sz="half" idx="2" hasCustomPrompt="1"/>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297078" indent="-285750">
              <a:buFont typeface="Century Gothic" panose="020B0502020202020204" pitchFamily="34" charset="0"/>
              <a:buChar char="–"/>
              <a:defRPr sz="1800"/>
            </a:lvl6pPr>
            <a:lvl7pPr marL="2568575" indent="-285750">
              <a:defRPr sz="1800"/>
            </a:lvl7pPr>
            <a:lvl8pPr marL="2860675" indent="-285750">
              <a:defRPr sz="1800"/>
            </a:lvl8pPr>
            <a:lvl9pPr marL="3151188" indent="-285750">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5" name="Date Placeholder 4"/>
          <p:cNvSpPr>
            <a:spLocks noGrp="1"/>
          </p:cNvSpPr>
          <p:nvPr>
            <p:ph type="dt" sz="half" idx="10"/>
          </p:nvPr>
        </p:nvSpPr>
        <p:spPr/>
        <p:txBody>
          <a:bodyPr/>
          <a:lstStyle/>
          <a:p>
            <a:fld id="{62A6378D-18AE-47D1-B10A-42F623B40082}" type="datetime1">
              <a:rPr lang="en-US" smtClean="0"/>
              <a:pPr/>
              <a:t>7/8/2021</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20250459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4" name="Content Placeholder 3"/>
          <p:cNvSpPr>
            <a:spLocks noGrp="1"/>
          </p:cNvSpPr>
          <p:nvPr>
            <p:ph sz="half" idx="2" hasCustomPrompt="1"/>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297078" indent="-285750">
              <a:buFont typeface="Century Gothic" panose="020B0502020202020204" pitchFamily="34" charset="0"/>
              <a:buChar char="–"/>
              <a:defRPr sz="1800"/>
            </a:lvl6pPr>
            <a:lvl7pPr marL="2568575" indent="-285750">
              <a:defRPr sz="1800"/>
            </a:lvl7pPr>
            <a:lvl8pPr marL="2860675" indent="-285750">
              <a:defRPr sz="1800"/>
            </a:lvl8pPr>
            <a:lvl9pPr marL="3151188" indent="-285750">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6" name="Content Placeholder 5"/>
          <p:cNvSpPr>
            <a:spLocks noGrp="1"/>
          </p:cNvSpPr>
          <p:nvPr>
            <p:ph sz="quarter" idx="4" hasCustomPrompt="1"/>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297078" indent="-285750">
              <a:buFont typeface="Century Gothic" panose="020B0502020202020204" pitchFamily="34" charset="0"/>
              <a:buChar char="–"/>
              <a:defRPr sz="1800"/>
            </a:lvl6pPr>
            <a:lvl7pPr marL="2568575" indent="-285750">
              <a:defRPr sz="1800"/>
            </a:lvl7pPr>
            <a:lvl8pPr marL="2860675" indent="-285750">
              <a:defRPr sz="1800"/>
            </a:lvl8pPr>
            <a:lvl9pPr marL="3151188" indent="-285750">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7" name="Date Placeholder 6"/>
          <p:cNvSpPr>
            <a:spLocks noGrp="1"/>
          </p:cNvSpPr>
          <p:nvPr>
            <p:ph type="dt" sz="half" idx="10"/>
          </p:nvPr>
        </p:nvSpPr>
        <p:spPr/>
        <p:txBody>
          <a:bodyPr/>
          <a:lstStyle/>
          <a:p>
            <a:fld id="{321F6AE8-D704-41F6-B16A-5547B5672AC1}" type="datetime1">
              <a:rPr lang="en-US" smtClean="0"/>
              <a:pPr/>
              <a:t>7/8/2021</a:t>
            </a:fld>
            <a:endParaRPr lang="en-US"/>
          </a:p>
        </p:txBody>
      </p:sp>
      <p:sp>
        <p:nvSpPr>
          <p:cNvPr id="8" name="Footer Placeholder 7"/>
          <p:cNvSpPr>
            <a:spLocks noGrp="1"/>
          </p:cNvSpPr>
          <p:nvPr>
            <p:ph type="ftr" sz="quarter" idx="11"/>
          </p:nvPr>
        </p:nvSpPr>
        <p:spPr/>
        <p:txBody>
          <a:bodyPr/>
          <a:lstStyle/>
          <a:p>
            <a:r>
              <a:rPr lang="en-US" dirty="0"/>
              <a:t>Add a footer</a:t>
            </a:r>
          </a:p>
        </p:txBody>
      </p:sp>
      <p:sp>
        <p:nvSpPr>
          <p:cNvPr id="9" name="Slide Number Placeholder 8"/>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9200728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8AB9538-6F63-4C0B-916D-ED3F4E0A1B28}" type="datetime1">
              <a:rPr lang="en-US" smtClean="0"/>
              <a:pPr/>
              <a:t>7/8/2021</a:t>
            </a:fld>
            <a:endParaRPr lang="en-US"/>
          </a:p>
        </p:txBody>
      </p:sp>
      <p:sp>
        <p:nvSpPr>
          <p:cNvPr id="4" name="Footer Placeholder 3"/>
          <p:cNvSpPr>
            <a:spLocks noGrp="1"/>
          </p:cNvSpPr>
          <p:nvPr>
            <p:ph type="ftr" sz="quarter" idx="11"/>
          </p:nvPr>
        </p:nvSpPr>
        <p:spPr/>
        <p:txBody>
          <a:bodyPr/>
          <a:lstStyle/>
          <a:p>
            <a:r>
              <a:rPr lang="en-US" dirty="0"/>
              <a:t>Add a footer</a:t>
            </a:r>
          </a:p>
        </p:txBody>
      </p:sp>
      <p:sp>
        <p:nvSpPr>
          <p:cNvPr id="5" name="Slide Number Placeholder 4"/>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2304845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8F15BF-7116-4A9E-8022-5A2DC937F971}" type="datetime1">
              <a:rPr lang="en-US" smtClean="0"/>
              <a:pPr/>
              <a:t>7/8/2021</a:t>
            </a:fld>
            <a:endParaRPr lang="en-US"/>
          </a:p>
        </p:txBody>
      </p:sp>
      <p:sp>
        <p:nvSpPr>
          <p:cNvPr id="3" name="Footer Placeholder 2"/>
          <p:cNvSpPr>
            <a:spLocks noGrp="1"/>
          </p:cNvSpPr>
          <p:nvPr>
            <p:ph type="ftr" sz="quarter" idx="11"/>
          </p:nvPr>
        </p:nvSpPr>
        <p:spPr/>
        <p:txBody>
          <a:bodyPr/>
          <a:lstStyle/>
          <a:p>
            <a:r>
              <a:rPr lang="en-US" dirty="0"/>
              <a:t>Add a footer</a:t>
            </a:r>
          </a:p>
        </p:txBody>
      </p:sp>
      <p:sp>
        <p:nvSpPr>
          <p:cNvPr id="4" name="Slide Number Placeholder 3"/>
          <p:cNvSpPr>
            <a:spLocks noGrp="1"/>
          </p:cNvSpPr>
          <p:nvPr>
            <p:ph type="sldNum" sz="quarter" idx="12"/>
          </p:nvPr>
        </p:nvSpPr>
        <p:spPr/>
        <p:txBody>
          <a:body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2195072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455612" y="1701800"/>
            <a:ext cx="3351927" cy="2844800"/>
          </a:xfrm>
        </p:spPr>
        <p:txBody>
          <a:bodyPr anchor="b">
            <a:normAutofit/>
          </a:bodyPr>
          <a:lstStyle>
            <a:lvl1pPr algn="l">
              <a:defRPr sz="2000" b="1">
                <a:effectLst/>
              </a:defRPr>
            </a:lvl1pPr>
          </a:lstStyle>
          <a:p>
            <a:r>
              <a:rPr lang="en-US" smtClean="0"/>
              <a:t>Click to edit Master title style</a:t>
            </a:r>
            <a:endParaRPr dirty="0"/>
          </a:p>
        </p:txBody>
      </p:sp>
      <p:sp>
        <p:nvSpPr>
          <p:cNvPr id="3" name="Content Placeholder 2"/>
          <p:cNvSpPr>
            <a:spLocks noGrp="1"/>
          </p:cNvSpPr>
          <p:nvPr>
            <p:ph idx="1" hasCustomPrompt="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marL="2418976" indent="-285750">
              <a:buFont typeface="Century Gothic" panose="020B0502020202020204" pitchFamily="34" charset="0"/>
              <a:buChar cha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Text Placeholder 3"/>
          <p:cNvSpPr>
            <a:spLocks noGrp="1"/>
          </p:cNvSpPr>
          <p:nvPr>
            <p:ph type="body" sz="half" idx="2"/>
          </p:nvPr>
        </p:nvSpPr>
        <p:spPr>
          <a:xfrm>
            <a:off x="455612"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1B8DC91-5A3B-40CE-8C1D-279A8EF6E008}" type="datetime1">
              <a:rPr lang="en-US" smtClean="0"/>
              <a:pPr/>
              <a:t>7/8/2021</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2DFBB78A-01B4-41F2-96B0-677A4A282832}" type="slidenum">
              <a:rPr lang="en-US" smtClean="0"/>
              <a:pPr/>
              <a:t>‹#›</a:t>
            </a:fld>
            <a:endParaRPr lang="en-US"/>
          </a:p>
        </p:txBody>
      </p:sp>
    </p:spTree>
    <p:extLst>
      <p:ext uri="{BB962C8B-B14F-4D97-AF65-F5344CB8AC3E}">
        <p14:creationId xmlns:p14="http://schemas.microsoft.com/office/powerpoint/2010/main" xmlns="" val="7891109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effectLst/>
              </a:defRPr>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B7C20A-B94A-4E20-B4B2-88A7825AE904}" type="datetime1">
              <a:rPr lang="en-US" smtClean="0"/>
              <a:pPr/>
              <a:t>7/8/2021</a:t>
            </a:fld>
            <a:endParaRPr lang="en-US"/>
          </a:p>
        </p:txBody>
      </p:sp>
      <p:sp>
        <p:nvSpPr>
          <p:cNvPr id="6" name="Footer Placeholder 5"/>
          <p:cNvSpPr>
            <a:spLocks noGrp="1"/>
          </p:cNvSpPr>
          <p:nvPr>
            <p:ph type="ftr" sz="quarter" idx="11"/>
          </p:nvPr>
        </p:nvSpPr>
        <p:spPr/>
        <p:txBody>
          <a:bodyPr/>
          <a:lstStyle/>
          <a:p>
            <a:r>
              <a:rPr lang="en-US" dirty="0"/>
              <a:t>Add a footer</a:t>
            </a:r>
          </a:p>
        </p:txBody>
      </p:sp>
      <p:sp>
        <p:nvSpPr>
          <p:cNvPr id="7" name="Slide Number Placeholder 6"/>
          <p:cNvSpPr>
            <a:spLocks noGrp="1"/>
          </p:cNvSpPr>
          <p:nvPr>
            <p:ph type="sldNum" sz="quarter" idx="12"/>
          </p:nvPr>
        </p:nvSpPr>
        <p:spPr/>
        <p:txBody>
          <a:bodyPr/>
          <a:lstStyle/>
          <a:p>
            <a:fld id="{2DFBB78A-01B4-41F2-96B0-677A4A282832}" type="slidenum">
              <a:rPr lang="en-US" smtClean="0"/>
              <a:pPr/>
              <a:t>‹#›</a:t>
            </a:fld>
            <a:endParaRPr lang="en-US"/>
          </a:p>
        </p:txBody>
      </p:sp>
    </p:spTree>
    <p:extLst>
      <p:ext uri="{BB962C8B-B14F-4D97-AF65-F5344CB8AC3E}">
        <p14:creationId xmlns:p14="http://schemas.microsoft.com/office/powerpoint/2010/main" xmlns="" val="35213725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1620" y="0"/>
            <a:ext cx="12188952" cy="6858000"/>
            <a:chOff x="1620" y="0"/>
            <a:chExt cx="12188952" cy="6858000"/>
          </a:xfrm>
        </p:grpSpPr>
        <p:sp>
          <p:nvSpPr>
            <p:cNvPr id="10" name="Rectangle 9"/>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8" name="Rectangle 7"/>
            <p:cNvSpPr/>
            <p:nvPr/>
          </p:nvSpPr>
          <p:spPr>
            <a:xfrm>
              <a:off x="304721" y="0"/>
              <a:ext cx="11579384" cy="685800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schemeClr>
                </a:solidFill>
              </a:defRPr>
            </a:lvl1pPr>
          </a:lstStyle>
          <a:p>
            <a:fld id="{859468AF-EFCF-4AAD-ACF4-3BA83EC4AF4E}" type="datetime1">
              <a:rPr lang="en-US" smtClean="0"/>
              <a:pPr/>
              <a:t>7/8/2021</a:t>
            </a:fld>
            <a:endParaRPr lang="en-US" dirty="0"/>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schemeClr>
                </a:solidFill>
              </a:defRPr>
            </a:lvl1pPr>
          </a:lstStyle>
          <a:p>
            <a:r>
              <a:rPr lang="en-US"/>
              <a:t>Add a footer</a:t>
            </a:r>
            <a:endParaRPr lang="en-US" dirty="0"/>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schemeClr>
                </a:solidFill>
              </a:defRPr>
            </a:lvl1pPr>
          </a:lstStyle>
          <a:p>
            <a:fld id="{EB37DED6-D4C7-42EE-AB49-D2E39E64FDE4}" type="slidenum">
              <a:rPr lang="en-US" smtClean="0"/>
              <a:pPr/>
              <a:t>‹#›</a:t>
            </a:fld>
            <a:endParaRPr lang="en-US"/>
          </a:p>
        </p:txBody>
      </p:sp>
    </p:spTree>
    <p:extLst>
      <p:ext uri="{BB962C8B-B14F-4D97-AF65-F5344CB8AC3E}">
        <p14:creationId xmlns:p14="http://schemas.microsoft.com/office/powerpoint/2010/main" xmlns="" val="206018772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sldNum="0" hdr="0" ftr="0" dt="0"/>
  <p:txStyles>
    <p:titleStyle>
      <a:lvl1pPr algn="l" defTabSz="1218987" rtl="0" eaLnBrk="1" latinLnBrk="0" hangingPunct="1">
        <a:lnSpc>
          <a:spcPct val="85000"/>
        </a:lnSpc>
        <a:spcBef>
          <a:spcPct val="0"/>
        </a:spcBef>
        <a:buNone/>
        <a:tabLst/>
        <a:defRPr sz="4400" b="0" kern="1200" cap="none" baseline="0">
          <a:solidFill>
            <a:schemeClr val="accent2">
              <a:lumMod val="50000"/>
            </a:schemeClr>
          </a:solidFill>
          <a:effectLst/>
          <a:latin typeface="+mj-lt"/>
          <a:ea typeface="+mj-ea"/>
          <a:cs typeface="+mj-cs"/>
        </a:defRPr>
      </a:lvl1pPr>
    </p:titleStyle>
    <p:bodyStyle>
      <a:lvl1pPr marL="304747" indent="-304747" algn="l" defTabSz="1218987" rtl="0" eaLnBrk="1" latinLnBrk="0" hangingPunct="1">
        <a:lnSpc>
          <a:spcPct val="95000"/>
        </a:lnSpc>
        <a:spcBef>
          <a:spcPts val="1866"/>
        </a:spcBef>
        <a:buClr>
          <a:schemeClr val="accent6">
            <a:lumMod val="50000"/>
          </a:schemeClr>
        </a:buClr>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n-lt"/>
          <a:ea typeface="+mn-ea"/>
          <a:cs typeface="+mn-cs"/>
        </a:defRPr>
      </a:lvl5pPr>
      <a:lvl6pPr marL="2133226" indent="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None/>
        <a:defRPr sz="1800" kern="1200">
          <a:solidFill>
            <a:schemeClr val="tx2">
              <a:lumMod val="50000"/>
            </a:schemeClr>
          </a:solidFill>
          <a:latin typeface="+mn-lt"/>
          <a:ea typeface="+mn-ea"/>
          <a:cs typeface="+mn-cs"/>
        </a:defRPr>
      </a:lvl6pPr>
      <a:lvl7pPr marL="284562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7pPr>
      <a:lvl8pPr marL="3272267"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8pPr>
      <a:lvl9pPr marL="3759862" indent="-285750" algn="l" defTabSz="1218987" rtl="0" eaLnBrk="1" latinLnBrk="0" hangingPunct="1">
        <a:lnSpc>
          <a:spcPct val="95000"/>
        </a:lnSpc>
        <a:spcBef>
          <a:spcPts val="1066"/>
        </a:spcBef>
        <a:buClr>
          <a:schemeClr val="accent6">
            <a:lumMod val="50000"/>
          </a:schemeClr>
        </a:buClr>
        <a:buSzPct val="90000"/>
        <a:buFont typeface="Century Gothic" panose="020B0502020202020204" pitchFamily="34" charset="0"/>
        <a:buChar char="–"/>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rmAutofit lnSpcReduction="10000"/>
          </a:bodyPr>
          <a:lstStyle/>
          <a:p>
            <a:pPr algn="r" rtl="1"/>
            <a:r>
              <a:rPr lang="fa-IR" dirty="0" smtClean="0">
                <a:cs typeface="B Nazanin" panose="00000400000000000000" pitchFamily="2" charset="-78"/>
              </a:rPr>
              <a:t>دکتر ندا یاوری</a:t>
            </a:r>
          </a:p>
          <a:p>
            <a:pPr algn="r" rtl="1"/>
            <a:r>
              <a:rPr lang="fa-IR" dirty="0" smtClean="0">
                <a:cs typeface="B Nazanin" panose="00000400000000000000" pitchFamily="2" charset="-78"/>
              </a:rPr>
              <a:t>پزشک و متخصص اخلاق پزشکی</a:t>
            </a:r>
          </a:p>
          <a:p>
            <a:pPr algn="r" rtl="1"/>
            <a:r>
              <a:rPr lang="fa-IR" dirty="0" smtClean="0">
                <a:cs typeface="B Nazanin" panose="00000400000000000000" pitchFamily="2" charset="-78"/>
              </a:rPr>
              <a:t>دانشگاه علوم پزشکی اصفهان</a:t>
            </a:r>
            <a:endParaRPr lang="en-US" dirty="0">
              <a:cs typeface="B Nazanin" panose="00000400000000000000" pitchFamily="2" charset="-78"/>
            </a:endParaRPr>
          </a:p>
        </p:txBody>
      </p:sp>
      <p:sp>
        <p:nvSpPr>
          <p:cNvPr id="2" name="Title 1"/>
          <p:cNvSpPr>
            <a:spLocks noGrp="1"/>
          </p:cNvSpPr>
          <p:nvPr>
            <p:ph type="ctrTitle"/>
          </p:nvPr>
        </p:nvSpPr>
        <p:spPr/>
        <p:txBody>
          <a:bodyPr anchor="t"/>
          <a:lstStyle/>
          <a:p>
            <a:pPr algn="ctr"/>
            <a:r>
              <a:rPr lang="fa-IR" dirty="0" smtClean="0">
                <a:cs typeface="B Nazanin" panose="00000400000000000000" pitchFamily="2" charset="-78"/>
              </a:rPr>
              <a:t>هوالمحبوب</a:t>
            </a:r>
            <a:r>
              <a:rPr lang="fa-IR" dirty="0" smtClean="0"/>
              <a:t/>
            </a:r>
            <a:br>
              <a:rPr lang="fa-IR" dirty="0" smtClean="0"/>
            </a:br>
            <a:r>
              <a:rPr lang="fa-IR" dirty="0"/>
              <a:t/>
            </a:r>
            <a:br>
              <a:rPr lang="fa-IR" dirty="0"/>
            </a:br>
            <a:r>
              <a:rPr lang="fa-IR" dirty="0" smtClean="0">
                <a:cs typeface="B Nazanin" panose="00000400000000000000" pitchFamily="2" charset="-78"/>
              </a:rPr>
              <a:t>اخلاق در نشر آثار پژوهشی</a:t>
            </a:r>
            <a:endParaRPr lang="en-US" dirty="0">
              <a:cs typeface="B Nazanin" panose="00000400000000000000" pitchFamily="2" charset="-78"/>
            </a:endParaRPr>
          </a:p>
        </p:txBody>
      </p:sp>
    </p:spTree>
    <p:extLst>
      <p:ext uri="{BB962C8B-B14F-4D97-AF65-F5344CB8AC3E}">
        <p14:creationId xmlns:p14="http://schemas.microsoft.com/office/powerpoint/2010/main" xmlns="" val="1689887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fa-IR" dirty="0" smtClean="0"/>
          </a:p>
          <a:p>
            <a:pPr marL="0" indent="0">
              <a:buNone/>
            </a:pPr>
            <a:endParaRPr lang="fa-IR" dirty="0"/>
          </a:p>
          <a:p>
            <a:pPr marL="0" indent="0">
              <a:buNone/>
            </a:pPr>
            <a:r>
              <a:rPr lang="en-US" dirty="0">
                <a:latin typeface="Times New Roman" panose="02020603050405020304" pitchFamily="18" charset="0"/>
                <a:cs typeface="Times New Roman" panose="02020603050405020304" pitchFamily="18" charset="0"/>
              </a:rPr>
              <a:t>1- Substantial contributions to the conception </a:t>
            </a:r>
            <a:r>
              <a:rPr lang="en-US" b="1" dirty="0">
                <a:latin typeface="Times New Roman" panose="02020603050405020304" pitchFamily="18" charset="0"/>
                <a:cs typeface="Times New Roman" panose="02020603050405020304" pitchFamily="18" charset="0"/>
              </a:rPr>
              <a:t>or</a:t>
            </a:r>
            <a:r>
              <a:rPr lang="en-US" dirty="0">
                <a:latin typeface="Times New Roman" panose="02020603050405020304" pitchFamily="18" charset="0"/>
                <a:cs typeface="Times New Roman" panose="02020603050405020304" pitchFamily="18" charset="0"/>
              </a:rPr>
              <a:t> design of the work; </a:t>
            </a:r>
            <a:r>
              <a:rPr lang="en-US" b="1" dirty="0">
                <a:latin typeface="Times New Roman" panose="02020603050405020304" pitchFamily="18" charset="0"/>
                <a:cs typeface="Times New Roman" panose="02020603050405020304" pitchFamily="18" charset="0"/>
              </a:rPr>
              <a:t>or</a:t>
            </a:r>
            <a:r>
              <a:rPr lang="en-US" dirty="0">
                <a:latin typeface="Times New Roman" panose="02020603050405020304" pitchFamily="18" charset="0"/>
                <a:cs typeface="Times New Roman" panose="02020603050405020304" pitchFamily="18" charset="0"/>
              </a:rPr>
              <a:t> the acquisition </a:t>
            </a:r>
            <a:r>
              <a:rPr lang="en-US" b="1" dirty="0">
                <a:latin typeface="Times New Roman" panose="02020603050405020304" pitchFamily="18" charset="0"/>
                <a:cs typeface="Times New Roman" panose="02020603050405020304" pitchFamily="18" charset="0"/>
              </a:rPr>
              <a:t>or</a:t>
            </a:r>
            <a:r>
              <a:rPr lang="en-US" dirty="0">
                <a:latin typeface="Times New Roman" panose="02020603050405020304" pitchFamily="18" charset="0"/>
                <a:cs typeface="Times New Roman" panose="02020603050405020304" pitchFamily="18" charset="0"/>
              </a:rPr>
              <a:t> analysis/ interpretation of data for the work; </a:t>
            </a:r>
            <a:r>
              <a:rPr lang="en-US" b="1" dirty="0">
                <a:latin typeface="Times New Roman" panose="02020603050405020304" pitchFamily="18" charset="0"/>
                <a:cs typeface="Times New Roman" panose="02020603050405020304" pitchFamily="18" charset="0"/>
              </a:rPr>
              <a:t>AND</a:t>
            </a: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2- </a:t>
            </a:r>
            <a:r>
              <a:rPr lang="en-US" dirty="0" smtClean="0">
                <a:latin typeface="Times New Roman" panose="02020603050405020304" pitchFamily="18" charset="0"/>
                <a:cs typeface="Times New Roman" panose="02020603050405020304" pitchFamily="18" charset="0"/>
              </a:rPr>
              <a:t>Drafting </a:t>
            </a:r>
            <a:r>
              <a:rPr lang="en-US" dirty="0">
                <a:latin typeface="Times New Roman" panose="02020603050405020304" pitchFamily="18" charset="0"/>
                <a:cs typeface="Times New Roman" panose="02020603050405020304" pitchFamily="18" charset="0"/>
              </a:rPr>
              <a:t>the work or revising it critically for important intellectual content; </a:t>
            </a:r>
            <a:r>
              <a:rPr lang="en-US" b="1" dirty="0">
                <a:latin typeface="Times New Roman" panose="02020603050405020304" pitchFamily="18" charset="0"/>
                <a:cs typeface="Times New Roman" panose="02020603050405020304" pitchFamily="18" charset="0"/>
              </a:rPr>
              <a:t>AND</a:t>
            </a: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3- Final approval of the version to be published; </a:t>
            </a:r>
            <a:r>
              <a:rPr lang="en-US" b="1" dirty="0">
                <a:latin typeface="Times New Roman" panose="02020603050405020304" pitchFamily="18" charset="0"/>
                <a:cs typeface="Times New Roman" panose="02020603050405020304" pitchFamily="18" charset="0"/>
              </a:rPr>
              <a:t>AND</a:t>
            </a:r>
            <a:r>
              <a:rPr lang="en-US" dirty="0">
                <a:latin typeface="Times New Roman" panose="02020603050405020304" pitchFamily="18" charset="0"/>
                <a:cs typeface="Times New Roman" panose="02020603050405020304" pitchFamily="18" charset="0"/>
              </a:rPr>
              <a:t> </a:t>
            </a:r>
          </a:p>
          <a:p>
            <a:pPr marL="0" indent="0">
              <a:buNone/>
            </a:pPr>
            <a:r>
              <a:rPr lang="en-US" dirty="0">
                <a:latin typeface="Times New Roman" panose="02020603050405020304" pitchFamily="18" charset="0"/>
                <a:cs typeface="Times New Roman" panose="02020603050405020304" pitchFamily="18" charset="0"/>
              </a:rPr>
              <a:t>4- Agreement to be accountable for all aspects of the work in ensuring that questions related to the accuracy or integrity of any part of the work are appropriately investigated and resolved</a:t>
            </a:r>
            <a:r>
              <a:rPr lang="en-US" dirty="0"/>
              <a:t>. </a:t>
            </a:r>
          </a:p>
          <a:p>
            <a:endParaRPr lang="en-US" dirty="0"/>
          </a:p>
        </p:txBody>
      </p:sp>
      <p:pic>
        <p:nvPicPr>
          <p:cNvPr id="4" name="Picture 3"/>
          <p:cNvPicPr/>
          <p:nvPr/>
        </p:nvPicPr>
        <p:blipFill>
          <a:blip r:embed="rId2"/>
          <a:stretch>
            <a:fillRect/>
          </a:stretch>
        </p:blipFill>
        <p:spPr>
          <a:xfrm rot="18126160">
            <a:off x="141985" y="2375180"/>
            <a:ext cx="3985501" cy="2853744"/>
          </a:xfrm>
          <a:prstGeom prst="rect">
            <a:avLst/>
          </a:prstGeom>
        </p:spPr>
      </p:pic>
      <p:sp>
        <p:nvSpPr>
          <p:cNvPr id="6" name="TextBox 5"/>
          <p:cNvSpPr txBox="1"/>
          <p:nvPr/>
        </p:nvSpPr>
        <p:spPr>
          <a:xfrm>
            <a:off x="4875212" y="482600"/>
            <a:ext cx="5715000" cy="794064"/>
          </a:xfrm>
          <a:prstGeom prst="rect">
            <a:avLst/>
          </a:prstGeom>
          <a:noFill/>
        </p:spPr>
        <p:txBody>
          <a:bodyPr wrap="square" rtlCol="0">
            <a:spAutoFit/>
          </a:bodyPr>
          <a:lstStyle/>
          <a:p>
            <a:pPr>
              <a:lnSpc>
                <a:spcPct val="95000"/>
              </a:lnSpc>
            </a:pPr>
            <a:r>
              <a:rPr lang="en-US" sz="4800" dirty="0">
                <a:solidFill>
                  <a:srgbClr val="C00000"/>
                </a:solidFill>
                <a:latin typeface="Times New Roman" panose="02020603050405020304" pitchFamily="18" charset="0"/>
                <a:cs typeface="Times New Roman" panose="02020603050405020304" pitchFamily="18" charset="0"/>
              </a:rPr>
              <a:t>Authorship Criteria?</a:t>
            </a:r>
            <a:endParaRPr lang="en-US" sz="4800" dirty="0"/>
          </a:p>
        </p:txBody>
      </p:sp>
    </p:spTree>
    <p:extLst>
      <p:ext uri="{BB962C8B-B14F-4D97-AF65-F5344CB8AC3E}">
        <p14:creationId xmlns:p14="http://schemas.microsoft.com/office/powerpoint/2010/main" xmlns="" val="21550839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pPr algn="ctr"/>
            <a:r>
              <a:rPr lang="en-US" sz="5400" dirty="0">
                <a:solidFill>
                  <a:srgbClr val="C00000"/>
                </a:solidFill>
                <a:latin typeface="Times New Roman" panose="02020603050405020304" pitchFamily="18" charset="0"/>
                <a:ea typeface="+mn-ea"/>
                <a:cs typeface="Times New Roman" panose="02020603050405020304" pitchFamily="18" charset="0"/>
              </a:rPr>
              <a:t>What’s your </a:t>
            </a:r>
            <a:r>
              <a:rPr lang="en-US" sz="5400" dirty="0" smtClean="0">
                <a:solidFill>
                  <a:srgbClr val="C00000"/>
                </a:solidFill>
                <a:latin typeface="Times New Roman" panose="02020603050405020304" pitchFamily="18" charset="0"/>
                <a:ea typeface="+mn-ea"/>
                <a:cs typeface="Times New Roman" panose="02020603050405020304" pitchFamily="18" charset="0"/>
              </a:rPr>
              <a:t>opinion?</a:t>
            </a:r>
            <a:endParaRPr lang="en-US" sz="5400" dirty="0">
              <a:solidFill>
                <a:srgbClr val="C00000"/>
              </a:solidFill>
              <a:latin typeface="Times New Roman" panose="02020603050405020304" pitchFamily="18" charset="0"/>
              <a:ea typeface="+mn-ea"/>
              <a:cs typeface="Times New Roman" panose="02020603050405020304" pitchFamily="18" charset="0"/>
            </a:endParaRPr>
          </a:p>
        </p:txBody>
      </p:sp>
      <p:sp>
        <p:nvSpPr>
          <p:cNvPr id="6" name="Content Placeholder 5"/>
          <p:cNvSpPr>
            <a:spLocks noGrp="1"/>
          </p:cNvSpPr>
          <p:nvPr>
            <p:ph idx="1"/>
          </p:nvPr>
        </p:nvSpPr>
        <p:spPr>
          <a:xfrm>
            <a:off x="684212" y="1701800"/>
            <a:ext cx="10590451" cy="4470400"/>
          </a:xfrm>
        </p:spPr>
        <p:txBody>
          <a:bodyPr>
            <a:normAutofit fontScale="92500" lnSpcReduction="10000"/>
          </a:bodyPr>
          <a:lstStyle/>
          <a:p>
            <a:pPr marL="0" indent="0" algn="just">
              <a:buNone/>
            </a:pPr>
            <a:r>
              <a:rPr lang="en-US" sz="2000" dirty="0">
                <a:latin typeface="Times New Roman" panose="02020603050405020304" pitchFamily="18" charset="0"/>
                <a:cs typeface="Times New Roman" panose="02020603050405020304" pitchFamily="18" charset="0"/>
              </a:rPr>
              <a:t>Dr. </a:t>
            </a:r>
            <a:r>
              <a:rPr lang="en-US" sz="2000" dirty="0" err="1">
                <a:latin typeface="Times New Roman" panose="02020603050405020304" pitchFamily="18" charset="0"/>
                <a:cs typeface="Times New Roman" panose="02020603050405020304" pitchFamily="18" charset="0"/>
              </a:rPr>
              <a:t>Saeedi</a:t>
            </a:r>
            <a:r>
              <a:rPr lang="en-US" sz="2000" dirty="0">
                <a:latin typeface="Times New Roman" panose="02020603050405020304" pitchFamily="18" charset="0"/>
                <a:cs typeface="Times New Roman" panose="02020603050405020304" pitchFamily="18" charset="0"/>
              </a:rPr>
              <a:t> has not played a role in the writing and </a:t>
            </a:r>
            <a:r>
              <a:rPr lang="en-US" sz="2000" dirty="0" smtClean="0">
                <a:latin typeface="Times New Roman" panose="02020603050405020304" pitchFamily="18" charset="0"/>
                <a:cs typeface="Times New Roman" panose="02020603050405020304" pitchFamily="18" charset="0"/>
              </a:rPr>
              <a:t>conducting </a:t>
            </a:r>
            <a:r>
              <a:rPr lang="en-US" sz="2000" dirty="0">
                <a:latin typeface="Times New Roman" panose="02020603050405020304" pitchFamily="18" charset="0"/>
                <a:cs typeface="Times New Roman" panose="02020603050405020304" pitchFamily="18" charset="0"/>
              </a:rPr>
              <a:t>of Dr. </a:t>
            </a:r>
            <a:r>
              <a:rPr lang="en-US" sz="2000" dirty="0" err="1">
                <a:latin typeface="Times New Roman" panose="02020603050405020304" pitchFamily="18" charset="0"/>
                <a:cs typeface="Times New Roman" panose="02020603050405020304" pitchFamily="18" charset="0"/>
              </a:rPr>
              <a:t>Alavi's</a:t>
            </a:r>
            <a:r>
              <a:rPr lang="en-US" sz="2000" dirty="0">
                <a:latin typeface="Times New Roman" panose="02020603050405020304" pitchFamily="18" charset="0"/>
                <a:cs typeface="Times New Roman" panose="02020603050405020304" pitchFamily="18" charset="0"/>
              </a:rPr>
              <a:t> research project. After completing the research, Dr. </a:t>
            </a:r>
            <a:r>
              <a:rPr lang="en-US" sz="2000" dirty="0" err="1">
                <a:latin typeface="Times New Roman" panose="02020603050405020304" pitchFamily="18" charset="0"/>
                <a:cs typeface="Times New Roman" panose="02020603050405020304" pitchFamily="18" charset="0"/>
              </a:rPr>
              <a:t>Alavi</a:t>
            </a:r>
            <a:r>
              <a:rPr lang="en-US" sz="2000" dirty="0">
                <a:latin typeface="Times New Roman" panose="02020603050405020304" pitchFamily="18" charset="0"/>
                <a:cs typeface="Times New Roman" panose="02020603050405020304" pitchFamily="18" charset="0"/>
              </a:rPr>
              <a:t> decides to prepare and publish an article resulting from the project with her colleagues. Dr. </a:t>
            </a:r>
            <a:r>
              <a:rPr lang="en-US" sz="2000" dirty="0" err="1">
                <a:latin typeface="Times New Roman" panose="02020603050405020304" pitchFamily="18" charset="0"/>
                <a:cs typeface="Times New Roman" panose="02020603050405020304" pitchFamily="18" charset="0"/>
              </a:rPr>
              <a:t>Saeedi</a:t>
            </a:r>
            <a:r>
              <a:rPr lang="en-US" sz="2000" dirty="0">
                <a:latin typeface="Times New Roman" panose="02020603050405020304" pitchFamily="18" charset="0"/>
                <a:cs typeface="Times New Roman" panose="02020603050405020304" pitchFamily="18" charset="0"/>
              </a:rPr>
              <a:t> suggests that another section be added to the research plan in order to achieve more comprehensive results, and also undertakes the collection of the data required for this section. After preparing the draft of the article, Dr. </a:t>
            </a:r>
            <a:r>
              <a:rPr lang="en-US" sz="2000" dirty="0" err="1">
                <a:latin typeface="Times New Roman" panose="02020603050405020304" pitchFamily="18" charset="0"/>
                <a:cs typeface="Times New Roman" panose="02020603050405020304" pitchFamily="18" charset="0"/>
              </a:rPr>
              <a:t>Saeedi</a:t>
            </a:r>
            <a:r>
              <a:rPr lang="en-US" sz="2000" dirty="0">
                <a:latin typeface="Times New Roman" panose="02020603050405020304" pitchFamily="18" charset="0"/>
                <a:cs typeface="Times New Roman" panose="02020603050405020304" pitchFamily="18" charset="0"/>
              </a:rPr>
              <a:t> helps to improve its quality by reviewing the text critically. The draft of the article is approved by him and all investigators. All of these people </a:t>
            </a:r>
            <a:r>
              <a:rPr lang="en-US" sz="2000" dirty="0" smtClean="0">
                <a:latin typeface="Times New Roman" panose="02020603050405020304" pitchFamily="18" charset="0"/>
                <a:cs typeface="Times New Roman" panose="02020603050405020304" pitchFamily="18" charset="0"/>
              </a:rPr>
              <a:t>take </a:t>
            </a:r>
            <a:r>
              <a:rPr lang="en-US" sz="2000" dirty="0">
                <a:latin typeface="Times New Roman" panose="02020603050405020304" pitchFamily="18" charset="0"/>
                <a:cs typeface="Times New Roman" panose="02020603050405020304" pitchFamily="18" charset="0"/>
              </a:rPr>
              <a:t>responsibility for the scientific and ethical content of the </a:t>
            </a:r>
            <a:r>
              <a:rPr lang="en-US" sz="2000" dirty="0" smtClean="0">
                <a:latin typeface="Times New Roman" panose="02020603050405020304" pitchFamily="18" charset="0"/>
                <a:cs typeface="Times New Roman" panose="02020603050405020304" pitchFamily="18" charset="0"/>
              </a:rPr>
              <a:t>manuscript. Dr</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Alavi</a:t>
            </a:r>
            <a:r>
              <a:rPr lang="en-US" sz="2000" dirty="0">
                <a:latin typeface="Times New Roman" panose="02020603050405020304" pitchFamily="18" charset="0"/>
                <a:cs typeface="Times New Roman" panose="02020603050405020304" pitchFamily="18" charset="0"/>
              </a:rPr>
              <a:t> suggests that Dr. </a:t>
            </a:r>
            <a:r>
              <a:rPr lang="en-US" sz="2000" dirty="0" err="1">
                <a:latin typeface="Times New Roman" panose="02020603050405020304" pitchFamily="18" charset="0"/>
                <a:cs typeface="Times New Roman" panose="02020603050405020304" pitchFamily="18" charset="0"/>
              </a:rPr>
              <a:t>Saeedi's</a:t>
            </a:r>
            <a:r>
              <a:rPr lang="en-US" sz="2000" dirty="0">
                <a:latin typeface="Times New Roman" panose="02020603050405020304" pitchFamily="18" charset="0"/>
                <a:cs typeface="Times New Roman" panose="02020603050405020304" pitchFamily="18" charset="0"/>
              </a:rPr>
              <a:t> name be included in the list of authors of the article. One of the colleagues believes that since he did not play a role in the implementation of the research project, he cannot be considered as one of the authors of the article</a:t>
            </a:r>
            <a:r>
              <a:rPr lang="en-US" sz="2000" dirty="0" smtClean="0">
                <a:latin typeface="Times New Roman" panose="02020603050405020304" pitchFamily="18" charset="0"/>
                <a:cs typeface="Times New Roman" panose="02020603050405020304" pitchFamily="18" charset="0"/>
              </a:rPr>
              <a:t>.</a:t>
            </a:r>
          </a:p>
          <a:p>
            <a:pPr marL="0" indent="0" algn="just">
              <a:buNone/>
            </a:pP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A) Dr. </a:t>
            </a:r>
            <a:r>
              <a:rPr lang="en-US" sz="2000" dirty="0" err="1">
                <a:latin typeface="Times New Roman" panose="02020603050405020304" pitchFamily="18" charset="0"/>
                <a:cs typeface="Times New Roman" panose="02020603050405020304" pitchFamily="18" charset="0"/>
              </a:rPr>
              <a:t>Saeedi’s</a:t>
            </a:r>
            <a:r>
              <a:rPr lang="en-US" sz="2000" dirty="0">
                <a:latin typeface="Times New Roman" panose="02020603050405020304" pitchFamily="18" charset="0"/>
                <a:cs typeface="Times New Roman" panose="02020603050405020304" pitchFamily="18" charset="0"/>
              </a:rPr>
              <a:t> name should be mentioned as one of the authors of the article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B) Dr. </a:t>
            </a:r>
            <a:r>
              <a:rPr lang="en-US" sz="2000" dirty="0" err="1">
                <a:latin typeface="Times New Roman" panose="02020603050405020304" pitchFamily="18" charset="0"/>
                <a:cs typeface="Times New Roman" panose="02020603050405020304" pitchFamily="18" charset="0"/>
              </a:rPr>
              <a:t>Saeedi’s</a:t>
            </a:r>
            <a:r>
              <a:rPr lang="en-US" sz="2000" dirty="0">
                <a:latin typeface="Times New Roman" panose="02020603050405020304" pitchFamily="18" charset="0"/>
                <a:cs typeface="Times New Roman" panose="02020603050405020304" pitchFamily="18" charset="0"/>
              </a:rPr>
              <a:t> name should not be mentioned as one of the authors of the article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C) The matter should be referred to the research ethics committee in the university to resolve the dispute</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D) The inclusion of Dr. </a:t>
            </a:r>
            <a:r>
              <a:rPr lang="en-US" sz="2000" dirty="0" err="1">
                <a:latin typeface="Times New Roman" panose="02020603050405020304" pitchFamily="18" charset="0"/>
                <a:cs typeface="Times New Roman" panose="02020603050405020304" pitchFamily="18" charset="0"/>
              </a:rPr>
              <a:t>Saeedi's</a:t>
            </a:r>
            <a:r>
              <a:rPr lang="en-US" sz="2000" dirty="0">
                <a:latin typeface="Times New Roman" panose="02020603050405020304" pitchFamily="18" charset="0"/>
                <a:cs typeface="Times New Roman" panose="02020603050405020304" pitchFamily="18" charset="0"/>
              </a:rPr>
              <a:t> name in the list of authors is subject to collective agreement between the project partners</a:t>
            </a:r>
          </a:p>
          <a:p>
            <a:pPr algn="l"/>
            <a:endParaRPr lang="en-US" dirty="0"/>
          </a:p>
        </p:txBody>
      </p:sp>
    </p:spTree>
    <p:extLst>
      <p:ext uri="{BB962C8B-B14F-4D97-AF65-F5344CB8AC3E}">
        <p14:creationId xmlns:p14="http://schemas.microsoft.com/office/powerpoint/2010/main" xmlns="" val="34567264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5400" dirty="0" smtClean="0">
                <a:solidFill>
                  <a:srgbClr val="C00000"/>
                </a:solidFill>
                <a:latin typeface="Times New Roman" panose="02020603050405020304" pitchFamily="18" charset="0"/>
                <a:ea typeface="+mn-ea"/>
                <a:cs typeface="Times New Roman" panose="02020603050405020304" pitchFamily="18" charset="0"/>
              </a:rPr>
              <a:t>A Key Point</a:t>
            </a:r>
            <a:endParaRPr lang="en-US" sz="5400" dirty="0">
              <a:solidFill>
                <a:srgbClr val="C00000"/>
              </a:solidFill>
              <a:latin typeface="Times New Roman" panose="02020603050405020304" pitchFamily="18" charset="0"/>
              <a:ea typeface="+mn-ea"/>
              <a:cs typeface="Times New Roman" panose="02020603050405020304" pitchFamily="18" charset="0"/>
            </a:endParaRPr>
          </a:p>
        </p:txBody>
      </p:sp>
      <p:sp>
        <p:nvSpPr>
          <p:cNvPr id="6" name="Content Placeholder 5"/>
          <p:cNvSpPr>
            <a:spLocks noGrp="1"/>
          </p:cNvSpPr>
          <p:nvPr>
            <p:ph idx="1"/>
          </p:nvPr>
        </p:nvSpPr>
        <p:spPr>
          <a:xfrm>
            <a:off x="1117309" y="1701800"/>
            <a:ext cx="10157354" cy="4775200"/>
          </a:xfrm>
        </p:spPr>
        <p:txBody>
          <a:bodyPr/>
          <a:lstStyle/>
          <a:p>
            <a:pPr marL="0" indent="0">
              <a:buNone/>
            </a:pPr>
            <a:r>
              <a:rPr lang="en-US" dirty="0" smtClean="0">
                <a:latin typeface="Times New Roman" panose="02020603050405020304" pitchFamily="18" charset="0"/>
                <a:cs typeface="Times New Roman" panose="02020603050405020304" pitchFamily="18" charset="0"/>
              </a:rPr>
              <a:t>1- All authors </a:t>
            </a:r>
            <a:r>
              <a:rPr lang="en-US" dirty="0">
                <a:latin typeface="Times New Roman" panose="02020603050405020304" pitchFamily="18" charset="0"/>
                <a:cs typeface="Times New Roman" panose="02020603050405020304" pitchFamily="18" charset="0"/>
              </a:rPr>
              <a:t>should meet </a:t>
            </a:r>
            <a:r>
              <a:rPr lang="en-US" dirty="0" smtClean="0">
                <a:latin typeface="Times New Roman" panose="02020603050405020304" pitchFamily="18" charset="0"/>
                <a:cs typeface="Times New Roman" panose="02020603050405020304" pitchFamily="18" charset="0"/>
              </a:rPr>
              <a:t>the four </a:t>
            </a:r>
            <a:r>
              <a:rPr lang="en-US" dirty="0">
                <a:latin typeface="Times New Roman" panose="02020603050405020304" pitchFamily="18" charset="0"/>
                <a:cs typeface="Times New Roman" panose="02020603050405020304" pitchFamily="18" charset="0"/>
              </a:rPr>
              <a:t>criteria for authorship, and all who meet the four criteria should be identified as authors. </a:t>
            </a:r>
            <a:endParaRPr lang="en-US" dirty="0" smtClean="0">
              <a:latin typeface="Times New Roman" panose="02020603050405020304" pitchFamily="18" charset="0"/>
              <a:cs typeface="Times New Roman" panose="02020603050405020304" pitchFamily="18" charset="0"/>
            </a:endParaRPr>
          </a:p>
          <a:p>
            <a:pPr marL="0" indent="0">
              <a:buNone/>
            </a:pPr>
            <a:endParaRPr lang="en-US" dirty="0" smtClean="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Guest (</a:t>
            </a:r>
            <a:r>
              <a:rPr lang="en-US">
                <a:latin typeface="Times New Roman" panose="02020603050405020304" pitchFamily="18" charset="0"/>
                <a:cs typeface="Times New Roman" panose="02020603050405020304" pitchFamily="18" charset="0"/>
              </a:rPr>
              <a:t>gift</a:t>
            </a:r>
            <a:r>
              <a:rPr lang="en-US" smtClean="0">
                <a:latin typeface="Times New Roman" panose="02020603050405020304" pitchFamily="18" charset="0"/>
                <a:cs typeface="Times New Roman" panose="02020603050405020304" pitchFamily="18" charset="0"/>
              </a:rPr>
              <a:t>) author</a:t>
            </a:r>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Ghost </a:t>
            </a:r>
            <a:r>
              <a:rPr lang="en-US" dirty="0">
                <a:latin typeface="Times New Roman" panose="02020603050405020304" pitchFamily="18" charset="0"/>
                <a:cs typeface="Times New Roman" panose="02020603050405020304" pitchFamily="18" charset="0"/>
              </a:rPr>
              <a:t>author</a:t>
            </a:r>
          </a:p>
          <a:p>
            <a:pPr marL="0" indent="0">
              <a:buNone/>
            </a:pPr>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03812" y="2673349"/>
            <a:ext cx="5071534" cy="3803651"/>
          </a:xfrm>
          <a:prstGeom prst="rect">
            <a:avLst/>
          </a:prstGeom>
        </p:spPr>
      </p:pic>
    </p:spTree>
    <p:extLst>
      <p:ext uri="{BB962C8B-B14F-4D97-AF65-F5344CB8AC3E}">
        <p14:creationId xmlns:p14="http://schemas.microsoft.com/office/powerpoint/2010/main" xmlns="" val="31933675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309" y="457200"/>
            <a:ext cx="10157354" cy="1397000"/>
          </a:xfrm>
        </p:spPr>
        <p:txBody>
          <a:bodyPr>
            <a:normAutofit/>
          </a:bodyPr>
          <a:lstStyle/>
          <a:p>
            <a:pPr algn="ctr"/>
            <a:r>
              <a:rPr lang="en-US" sz="5400" dirty="0">
                <a:solidFill>
                  <a:srgbClr val="C00000"/>
                </a:solidFill>
                <a:latin typeface="Times New Roman" panose="02020603050405020304" pitchFamily="18" charset="0"/>
                <a:ea typeface="+mn-ea"/>
                <a:cs typeface="Times New Roman" panose="02020603050405020304" pitchFamily="18" charset="0"/>
              </a:rPr>
              <a:t>Another key point</a:t>
            </a:r>
          </a:p>
        </p:txBody>
      </p:sp>
      <p:sp>
        <p:nvSpPr>
          <p:cNvPr id="3" name="Content Placeholder 2"/>
          <p:cNvSpPr>
            <a:spLocks noGrp="1"/>
          </p:cNvSpPr>
          <p:nvPr>
            <p:ph idx="1"/>
          </p:nvPr>
        </p:nvSpPr>
        <p:spPr>
          <a:xfrm>
            <a:off x="1117309" y="2590800"/>
            <a:ext cx="10157354" cy="1498600"/>
          </a:xfrm>
        </p:spPr>
        <p:txBody>
          <a:bodyPr/>
          <a:lstStyle/>
          <a:p>
            <a:pPr rtl="1"/>
            <a:r>
              <a:rPr lang="en-US" dirty="0">
                <a:latin typeface="Times New Roman" panose="02020603050405020304" pitchFamily="18" charset="0"/>
                <a:cs typeface="Times New Roman" panose="02020603050405020304" pitchFamily="18" charset="0"/>
              </a:rPr>
              <a:t>2- All individuals who meet the first </a:t>
            </a:r>
            <a:r>
              <a:rPr lang="en-US" dirty="0" smtClean="0">
                <a:latin typeface="Times New Roman" panose="02020603050405020304" pitchFamily="18" charset="0"/>
                <a:cs typeface="Times New Roman" panose="02020603050405020304" pitchFamily="18" charset="0"/>
              </a:rPr>
              <a:t>criterion, </a:t>
            </a:r>
            <a:r>
              <a:rPr lang="en-US" dirty="0">
                <a:latin typeface="Times New Roman" panose="02020603050405020304" pitchFamily="18" charset="0"/>
                <a:cs typeface="Times New Roman" panose="02020603050405020304" pitchFamily="18" charset="0"/>
              </a:rPr>
              <a:t>should have the opportunity to participate in the review, drafting, and final approval of the manuscript.</a:t>
            </a:r>
          </a:p>
          <a:p>
            <a:pPr algn="r" rtl="1"/>
            <a:endParaRPr lang="en-US" dirty="0"/>
          </a:p>
          <a:p>
            <a:pPr marL="0" indent="0" algn="l">
              <a:buNone/>
            </a:pPr>
            <a:endParaRPr lang="en-US" dirty="0"/>
          </a:p>
        </p:txBody>
      </p:sp>
    </p:spTree>
    <p:extLst>
      <p:ext uri="{BB962C8B-B14F-4D97-AF65-F5344CB8AC3E}">
        <p14:creationId xmlns:p14="http://schemas.microsoft.com/office/powerpoint/2010/main" xmlns="" val="25417584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C00000"/>
                </a:solidFill>
                <a:latin typeface="Times New Roman" panose="02020603050405020304" pitchFamily="18" charset="0"/>
                <a:cs typeface="Times New Roman" panose="02020603050405020304" pitchFamily="18" charset="0"/>
              </a:rPr>
              <a:t>What’s your opinion?</a:t>
            </a:r>
            <a:endParaRPr lang="en-US" dirty="0"/>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Which one can be included in the list of authors?</a:t>
            </a:r>
          </a:p>
          <a:p>
            <a:pPr marL="0" indent="0">
              <a:buNone/>
            </a:pP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1- Statistics and Epidemiology Consultant</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2- sponsor of the study</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3. The head of the hospital who provides the study data</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4- The owner of the laboratory</a:t>
            </a:r>
          </a:p>
          <a:p>
            <a:endParaRPr lang="en-US" dirty="0"/>
          </a:p>
        </p:txBody>
      </p:sp>
    </p:spTree>
    <p:extLst>
      <p:ext uri="{BB962C8B-B14F-4D97-AF65-F5344CB8AC3E}">
        <p14:creationId xmlns:p14="http://schemas.microsoft.com/office/powerpoint/2010/main" xmlns="" val="31686164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C00000"/>
                </a:solidFill>
                <a:latin typeface="Times New Roman" panose="02020603050405020304" pitchFamily="18" charset="0"/>
                <a:cs typeface="Times New Roman" panose="02020603050405020304" pitchFamily="18" charset="0"/>
              </a:rPr>
              <a:t>Acknowledgment</a:t>
            </a:r>
          </a:p>
        </p:txBody>
      </p:sp>
      <p:sp>
        <p:nvSpPr>
          <p:cNvPr id="3" name="Content Placeholder 2"/>
          <p:cNvSpPr>
            <a:spLocks noGrp="1"/>
          </p:cNvSpPr>
          <p:nvPr>
            <p:ph idx="1"/>
          </p:nvPr>
        </p:nvSpPr>
        <p:spPr>
          <a:xfrm>
            <a:off x="1117309" y="1701800"/>
            <a:ext cx="10157354" cy="5156200"/>
          </a:xfrm>
        </p:spPr>
        <p:txBody>
          <a:bodyPr>
            <a:noAutofit/>
          </a:bodyPr>
          <a:lstStyle/>
          <a:p>
            <a:r>
              <a:rPr lang="en-US" dirty="0">
                <a:latin typeface="Times New Roman" panose="02020603050405020304" pitchFamily="18" charset="0"/>
                <a:cs typeface="Times New Roman" panose="02020603050405020304" pitchFamily="18" charset="0"/>
              </a:rPr>
              <a:t>Contributors who meet fewer than all 4 authorship criteria, should not be listed as authors, but they should be acknowledged.</a:t>
            </a:r>
          </a:p>
          <a:p>
            <a:r>
              <a:rPr lang="en-US" dirty="0">
                <a:latin typeface="Times New Roman" panose="02020603050405020304" pitchFamily="18" charset="0"/>
                <a:cs typeface="Times New Roman" panose="02020603050405020304" pitchFamily="18" charset="0"/>
              </a:rPr>
              <a:t>Examples of such activities are:  </a:t>
            </a:r>
          </a:p>
          <a:p>
            <a:pPr>
              <a:buFontTx/>
              <a:buChar char="-"/>
            </a:pPr>
            <a:r>
              <a:rPr lang="en-US" dirty="0">
                <a:latin typeface="Times New Roman" panose="02020603050405020304" pitchFamily="18" charset="0"/>
                <a:cs typeface="Times New Roman" panose="02020603050405020304" pitchFamily="18" charset="0"/>
              </a:rPr>
              <a:t>acquisition of funding</a:t>
            </a:r>
          </a:p>
          <a:p>
            <a:pPr>
              <a:buFontTx/>
              <a:buChar char="-"/>
            </a:pPr>
            <a:r>
              <a:rPr lang="en-US" dirty="0">
                <a:latin typeface="Times New Roman" panose="02020603050405020304" pitchFamily="18" charset="0"/>
                <a:cs typeface="Times New Roman" panose="02020603050405020304" pitchFamily="18" charset="0"/>
              </a:rPr>
              <a:t>general supervision of a research group</a:t>
            </a:r>
          </a:p>
          <a:p>
            <a:pPr>
              <a:buFontTx/>
              <a:buChar char="-"/>
            </a:pPr>
            <a:r>
              <a:rPr lang="en-US" dirty="0">
                <a:latin typeface="Times New Roman" panose="02020603050405020304" pitchFamily="18" charset="0"/>
                <a:cs typeface="Times New Roman" panose="02020603050405020304" pitchFamily="18" charset="0"/>
              </a:rPr>
              <a:t>general administrative support</a:t>
            </a:r>
          </a:p>
          <a:p>
            <a:pPr>
              <a:buFontTx/>
              <a:buChar char="-"/>
            </a:pPr>
            <a:r>
              <a:rPr lang="en-US" dirty="0">
                <a:latin typeface="Times New Roman" panose="02020603050405020304" pitchFamily="18" charset="0"/>
                <a:cs typeface="Times New Roman" panose="02020603050405020304" pitchFamily="18" charset="0"/>
              </a:rPr>
              <a:t>writing assistance</a:t>
            </a:r>
          </a:p>
          <a:p>
            <a:pPr>
              <a:buFontTx/>
              <a:buChar char="-"/>
            </a:pPr>
            <a:r>
              <a:rPr lang="en-US" dirty="0">
                <a:latin typeface="Times New Roman" panose="02020603050405020304" pitchFamily="18" charset="0"/>
                <a:cs typeface="Times New Roman" panose="02020603050405020304" pitchFamily="18" charset="0"/>
              </a:rPr>
              <a:t>technical editing</a:t>
            </a:r>
          </a:p>
          <a:p>
            <a:pPr>
              <a:buFontTx/>
              <a:buChar char="-"/>
            </a:pPr>
            <a:r>
              <a:rPr lang="en-US" dirty="0">
                <a:latin typeface="Times New Roman" panose="02020603050405020304" pitchFamily="18" charset="0"/>
                <a:cs typeface="Times New Roman" panose="02020603050405020304" pitchFamily="18" charset="0"/>
              </a:rPr>
              <a:t>language editing and so on.</a:t>
            </a: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845663" y="3124200"/>
            <a:ext cx="3429000" cy="3429000"/>
          </a:xfrm>
          <a:prstGeom prst="rect">
            <a:avLst/>
          </a:prstGeom>
        </p:spPr>
      </p:pic>
    </p:spTree>
    <p:extLst>
      <p:ext uri="{BB962C8B-B14F-4D97-AF65-F5344CB8AC3E}">
        <p14:creationId xmlns:p14="http://schemas.microsoft.com/office/powerpoint/2010/main" xmlns="" val="37950787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2" y="1295400"/>
            <a:ext cx="10157354" cy="1397000"/>
          </a:xfrm>
        </p:spPr>
        <p:txBody>
          <a:bodyPr/>
          <a:lstStyle/>
          <a:p>
            <a:pPr algn="ctr"/>
            <a:r>
              <a:rPr lang="en-US" dirty="0">
                <a:solidFill>
                  <a:srgbClr val="C00000"/>
                </a:solidFill>
                <a:latin typeface="Times New Roman" panose="02020603050405020304" pitchFamily="18" charset="0"/>
                <a:cs typeface="Times New Roman" panose="02020603050405020304" pitchFamily="18" charset="0"/>
              </a:rPr>
              <a:t>How to Order Author Names?</a:t>
            </a:r>
            <a:br>
              <a:rPr lang="en-US" dirty="0">
                <a:solidFill>
                  <a:srgbClr val="C00000"/>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117309" y="3200400"/>
            <a:ext cx="10157354" cy="1651000"/>
          </a:xfrm>
        </p:spPr>
        <p:txBody>
          <a:bodyPr/>
          <a:lstStyle/>
          <a:p>
            <a:pPr marL="457200" indent="-457200">
              <a:buAutoNum type="alphaLcParenR"/>
            </a:pPr>
            <a:r>
              <a:rPr lang="en-US" dirty="0">
                <a:latin typeface="Times New Roman" panose="02020603050405020304" pitchFamily="18" charset="0"/>
                <a:cs typeface="Times New Roman" panose="02020603050405020304" pitchFamily="18" charset="0"/>
              </a:rPr>
              <a:t>Based on alphabetical order</a:t>
            </a:r>
          </a:p>
          <a:p>
            <a:pPr marL="457200" indent="-457200">
              <a:buAutoNum type="alphaLcParenR"/>
            </a:pPr>
            <a:r>
              <a:rPr lang="en-US" dirty="0">
                <a:latin typeface="Times New Roman" panose="02020603050405020304" pitchFamily="18" charset="0"/>
                <a:cs typeface="Times New Roman" panose="02020603050405020304" pitchFamily="18" charset="0"/>
              </a:rPr>
              <a:t>Based on the magnitude of contribution</a:t>
            </a:r>
          </a:p>
          <a:p>
            <a:endParaRPr lang="en-US" dirty="0"/>
          </a:p>
        </p:txBody>
      </p:sp>
    </p:spTree>
    <p:extLst>
      <p:ext uri="{BB962C8B-B14F-4D97-AF65-F5344CB8AC3E}">
        <p14:creationId xmlns:p14="http://schemas.microsoft.com/office/powerpoint/2010/main" xmlns="" val="11874351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309" y="584200"/>
            <a:ext cx="10157354" cy="1066800"/>
          </a:xfrm>
        </p:spPr>
        <p:txBody>
          <a:bodyPr anchor="ctr">
            <a:normAutofit fontScale="90000"/>
          </a:bodyPr>
          <a:lstStyle/>
          <a:p>
            <a:pPr algn="ctr"/>
            <a:r>
              <a:rPr lang="en-US" sz="4800" dirty="0">
                <a:solidFill>
                  <a:srgbClr val="C00000"/>
                </a:solidFill>
                <a:latin typeface="Times New Roman" panose="02020603050405020304" pitchFamily="18" charset="0"/>
                <a:ea typeface="+mn-ea"/>
                <a:cs typeface="Times New Roman" panose="02020603050405020304" pitchFamily="18" charset="0"/>
              </a:rPr>
              <a:t>How to Order Author Names?</a:t>
            </a:r>
            <a:br>
              <a:rPr lang="en-US" sz="4800" dirty="0">
                <a:solidFill>
                  <a:srgbClr val="C00000"/>
                </a:solidFill>
                <a:latin typeface="Times New Roman" panose="02020603050405020304" pitchFamily="18" charset="0"/>
                <a:ea typeface="+mn-ea"/>
                <a:cs typeface="Times New Roman" panose="02020603050405020304" pitchFamily="18" charset="0"/>
              </a:rPr>
            </a:br>
            <a:endParaRPr lang="en-US" sz="4800" dirty="0">
              <a:solidFill>
                <a:srgbClr val="C00000"/>
              </a:solidFill>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p:txBody>
          <a:bodyPr/>
          <a:lstStyle/>
          <a:p>
            <a:pPr>
              <a:buFontTx/>
              <a:buChar char="-"/>
            </a:pPr>
            <a:r>
              <a:rPr lang="en-US" dirty="0">
                <a:latin typeface="Times New Roman" panose="02020603050405020304" pitchFamily="18" charset="0"/>
                <a:cs typeface="Times New Roman" panose="02020603050405020304" pitchFamily="18" charset="0"/>
              </a:rPr>
              <a:t>The first author</a:t>
            </a:r>
            <a:r>
              <a:rPr lang="en-US" dirty="0" smtClean="0">
                <a:latin typeface="Times New Roman" panose="02020603050405020304" pitchFamily="18" charset="0"/>
                <a:cs typeface="Times New Roman" panose="02020603050405020304" pitchFamily="18" charset="0"/>
              </a:rPr>
              <a:t>: A member with the </a:t>
            </a:r>
            <a:r>
              <a:rPr lang="en-US" dirty="0">
                <a:latin typeface="Times New Roman" panose="02020603050405020304" pitchFamily="18" charset="0"/>
                <a:cs typeface="Times New Roman" panose="02020603050405020304" pitchFamily="18" charset="0"/>
              </a:rPr>
              <a:t>most significant intellectual contribution to the work by</a:t>
            </a:r>
          </a:p>
          <a:p>
            <a:pPr>
              <a:buFontTx/>
              <a:buChar char="-"/>
            </a:pPr>
            <a:endParaRPr lang="en-US" dirty="0"/>
          </a:p>
          <a:p>
            <a:pPr>
              <a:buFontTx/>
              <a:buChar char="-"/>
            </a:pPr>
            <a:endParaRPr lang="en-US" dirty="0" smtClean="0"/>
          </a:p>
          <a:p>
            <a:pPr>
              <a:buFontTx/>
              <a:buChar char="-"/>
            </a:pPr>
            <a:endParaRPr lang="en-US" dirty="0"/>
          </a:p>
          <a:p>
            <a:pPr>
              <a:buFontTx/>
              <a:buChar char="-"/>
            </a:pPr>
            <a:endParaRPr lang="en-US" dirty="0" smtClean="0">
              <a:latin typeface="Times New Roman" panose="02020603050405020304" pitchFamily="18" charset="0"/>
              <a:cs typeface="Times New Roman" panose="02020603050405020304" pitchFamily="18" charset="0"/>
            </a:endParaRPr>
          </a:p>
          <a:p>
            <a:pPr>
              <a:buFontTx/>
              <a:buChar char="-"/>
            </a:pPr>
            <a:r>
              <a:rPr lang="en-US" dirty="0" smtClean="0">
                <a:latin typeface="Times New Roman" panose="02020603050405020304" pitchFamily="18" charset="0"/>
                <a:cs typeface="Times New Roman" panose="02020603050405020304" pitchFamily="18" charset="0"/>
              </a:rPr>
              <a:t>The </a:t>
            </a:r>
            <a:r>
              <a:rPr lang="en-US" dirty="0">
                <a:latin typeface="Times New Roman" panose="02020603050405020304" pitchFamily="18" charset="0"/>
                <a:cs typeface="Times New Roman" panose="02020603050405020304" pitchFamily="18" charset="0"/>
              </a:rPr>
              <a:t>last author: corresponding author/ the group leader or a senior researcher</a:t>
            </a:r>
          </a:p>
          <a:p>
            <a:pPr>
              <a:buFontTx/>
              <a:buChar char="-"/>
            </a:pPr>
            <a:r>
              <a:rPr lang="en-US" dirty="0">
                <a:latin typeface="Times New Roman" panose="02020603050405020304" pitchFamily="18" charset="0"/>
                <a:cs typeface="Times New Roman" panose="02020603050405020304" pitchFamily="18" charset="0"/>
              </a:rPr>
              <a:t>Remaining authors: In the middle based on their contribution to the research</a:t>
            </a:r>
          </a:p>
          <a:p>
            <a:pPr>
              <a:buFontTx/>
              <a:buChar char="-"/>
            </a:pPr>
            <a:endParaRPr lang="en-US" dirty="0"/>
          </a:p>
        </p:txBody>
      </p:sp>
      <p:pic>
        <p:nvPicPr>
          <p:cNvPr id="4" name="Picture 3"/>
          <p:cNvPicPr>
            <a:picLocks noChangeAspect="1"/>
          </p:cNvPicPr>
          <p:nvPr/>
        </p:nvPicPr>
        <p:blipFill>
          <a:blip r:embed="rId2"/>
          <a:stretch>
            <a:fillRect/>
          </a:stretch>
        </p:blipFill>
        <p:spPr>
          <a:xfrm>
            <a:off x="1446212" y="2819400"/>
            <a:ext cx="6941201" cy="1752600"/>
          </a:xfrm>
          <a:prstGeom prst="rect">
            <a:avLst/>
          </a:prstGeom>
          <a:solidFill>
            <a:srgbClr val="00B0F0"/>
          </a:solidFill>
        </p:spPr>
      </p:pic>
    </p:spTree>
    <p:extLst>
      <p:ext uri="{BB962C8B-B14F-4D97-AF65-F5344CB8AC3E}">
        <p14:creationId xmlns:p14="http://schemas.microsoft.com/office/powerpoint/2010/main" xmlns="" val="41719576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309" y="762000"/>
            <a:ext cx="10157354" cy="1397000"/>
          </a:xfrm>
        </p:spPr>
        <p:txBody>
          <a:bodyPr/>
          <a:lstStyle/>
          <a:p>
            <a:pPr algn="ctr"/>
            <a:r>
              <a:rPr lang="en-US" dirty="0">
                <a:solidFill>
                  <a:srgbClr val="C00000"/>
                </a:solidFill>
                <a:latin typeface="Times New Roman" panose="02020603050405020304" pitchFamily="18" charset="0"/>
                <a:cs typeface="Times New Roman" panose="02020603050405020304" pitchFamily="18" charset="0"/>
              </a:rPr>
              <a:t>How to </a:t>
            </a:r>
            <a:r>
              <a:rPr lang="en-US" dirty="0" smtClean="0">
                <a:solidFill>
                  <a:srgbClr val="C00000"/>
                </a:solidFill>
                <a:latin typeface="Times New Roman" panose="02020603050405020304" pitchFamily="18" charset="0"/>
                <a:cs typeface="Times New Roman" panose="02020603050405020304" pitchFamily="18" charset="0"/>
              </a:rPr>
              <a:t>Avoid Authorship disputes?</a:t>
            </a:r>
            <a:r>
              <a:rPr lang="en-US" dirty="0">
                <a:solidFill>
                  <a:srgbClr val="C00000"/>
                </a:solidFill>
                <a:latin typeface="Times New Roman" panose="02020603050405020304" pitchFamily="18" charset="0"/>
                <a:cs typeface="Times New Roman" panose="02020603050405020304" pitchFamily="18" charset="0"/>
              </a:rPr>
              <a:t/>
            </a:r>
            <a:br>
              <a:rPr lang="en-US" dirty="0">
                <a:solidFill>
                  <a:srgbClr val="C00000"/>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1117309" y="1701800"/>
            <a:ext cx="10157354" cy="4394200"/>
          </a:xfrm>
        </p:spPr>
        <p:txBody>
          <a:bodyPr/>
          <a:lstStyle/>
          <a:p>
            <a:pPr marL="457200" indent="-457200">
              <a:buFont typeface="+mj-lt"/>
              <a:buAutoNum type="alphaLcPeriod"/>
            </a:pPr>
            <a:endParaRPr lang="en-US" dirty="0" smtClean="0"/>
          </a:p>
          <a:p>
            <a:pPr marL="457200" indent="-457200">
              <a:buFont typeface="+mj-lt"/>
              <a:buAutoNum type="alphaLcPeriod"/>
            </a:pPr>
            <a:r>
              <a:rPr lang="en-US" dirty="0">
                <a:latin typeface="Times New Roman" panose="02020603050405020304" pitchFamily="18" charset="0"/>
                <a:cs typeface="Times New Roman" panose="02020603050405020304" pitchFamily="18" charset="0"/>
              </a:rPr>
              <a:t>The order of authorship, should be a joint decision of the co-authors. </a:t>
            </a:r>
          </a:p>
          <a:p>
            <a:pPr marL="457200" indent="-457200">
              <a:buFont typeface="+mj-lt"/>
              <a:buAutoNum type="alphaLcPeriod"/>
            </a:pPr>
            <a:r>
              <a:rPr lang="en-US" dirty="0">
                <a:latin typeface="Times New Roman" panose="02020603050405020304" pitchFamily="18" charset="0"/>
                <a:cs typeface="Times New Roman" panose="02020603050405020304" pitchFamily="18" charset="0"/>
              </a:rPr>
              <a:t>The best time to decide the order of authors is at the outset of the research project.</a:t>
            </a:r>
          </a:p>
          <a:p>
            <a:pPr marL="457200" indent="-457200">
              <a:buFont typeface="+mj-lt"/>
              <a:buAutoNum type="alphaLcPeriod"/>
            </a:pPr>
            <a:r>
              <a:rPr lang="en-US" dirty="0">
                <a:latin typeface="Times New Roman" panose="02020603050405020304" pitchFamily="18" charset="0"/>
                <a:cs typeface="Times New Roman" panose="02020603050405020304" pitchFamily="18" charset="0"/>
              </a:rPr>
              <a:t>Maintain a record of each of the contributors involved throughout the project.</a:t>
            </a:r>
          </a:p>
          <a:p>
            <a:pPr marL="457200" indent="-457200">
              <a:buFont typeface="+mj-lt"/>
              <a:buAutoNum type="alphaLcPeriod"/>
            </a:pPr>
            <a:r>
              <a:rPr lang="en-US" dirty="0">
                <a:latin typeface="Times New Roman" panose="02020603050405020304" pitchFamily="18" charset="0"/>
                <a:cs typeface="Times New Roman" panose="02020603050405020304" pitchFamily="18" charset="0"/>
              </a:rPr>
              <a:t>Any changes in the level of involvement or the addition or exclusion of some members, during the project should be approved by the individuals involved.</a:t>
            </a:r>
          </a:p>
          <a:p>
            <a:pPr marL="0" indent="0">
              <a:buNone/>
            </a:pPr>
            <a:endParaRPr lang="en-US" dirty="0"/>
          </a:p>
        </p:txBody>
      </p:sp>
    </p:spTree>
    <p:extLst>
      <p:ext uri="{BB962C8B-B14F-4D97-AF65-F5344CB8AC3E}">
        <p14:creationId xmlns:p14="http://schemas.microsoft.com/office/powerpoint/2010/main" xmlns="" val="38100497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C00000"/>
                </a:solidFill>
                <a:latin typeface="Times New Roman" panose="02020603050405020304" pitchFamily="18" charset="0"/>
                <a:cs typeface="Times New Roman" panose="02020603050405020304" pitchFamily="18" charset="0"/>
              </a:rPr>
              <a:t>Publication Misconduct</a:t>
            </a:r>
          </a:p>
        </p:txBody>
      </p:sp>
      <p:sp>
        <p:nvSpPr>
          <p:cNvPr id="3" name="Content Placeholder 2"/>
          <p:cNvSpPr>
            <a:spLocks noGrp="1"/>
          </p:cNvSpPr>
          <p:nvPr>
            <p:ph idx="1"/>
          </p:nvPr>
        </p:nvSpPr>
        <p:spPr>
          <a:xfrm>
            <a:off x="1103915" y="2286000"/>
            <a:ext cx="10157354" cy="2565400"/>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1- Plagiarism</a:t>
            </a:r>
          </a:p>
          <a:p>
            <a:pPr marL="0" indent="0">
              <a:buNone/>
            </a:pPr>
            <a:r>
              <a:rPr lang="en-US" dirty="0" smtClean="0">
                <a:latin typeface="Times New Roman" panose="02020603050405020304" pitchFamily="18" charset="0"/>
                <a:cs typeface="Times New Roman" panose="02020603050405020304" pitchFamily="18" charset="0"/>
              </a:rPr>
              <a:t>2- Redundant publication</a:t>
            </a:r>
          </a:p>
          <a:p>
            <a:pPr marL="0" indent="0">
              <a:buNone/>
            </a:pPr>
            <a:r>
              <a:rPr lang="en-US" dirty="0" smtClean="0">
                <a:latin typeface="Times New Roman" panose="02020603050405020304" pitchFamily="18" charset="0"/>
                <a:cs typeface="Times New Roman" panose="02020603050405020304" pitchFamily="18" charset="0"/>
              </a:rPr>
              <a:t>3- </a:t>
            </a:r>
            <a:r>
              <a:rPr lang="en-US" dirty="0">
                <a:latin typeface="Times New Roman" panose="02020603050405020304" pitchFamily="18" charset="0"/>
                <a:cs typeface="Times New Roman" panose="02020603050405020304" pitchFamily="18" charset="0"/>
              </a:rPr>
              <a:t>Data Fabrication</a:t>
            </a:r>
          </a:p>
          <a:p>
            <a:pPr marL="0" indent="0">
              <a:buNone/>
            </a:pPr>
            <a:r>
              <a:rPr lang="en-US" dirty="0">
                <a:latin typeface="Times New Roman" panose="02020603050405020304" pitchFamily="18" charset="0"/>
                <a:cs typeface="Times New Roman" panose="02020603050405020304" pitchFamily="18" charset="0"/>
              </a:rPr>
              <a:t>4- Data Falsification</a:t>
            </a:r>
          </a:p>
        </p:txBody>
      </p:sp>
    </p:spTree>
    <p:extLst>
      <p:ext uri="{BB962C8B-B14F-4D97-AF65-F5344CB8AC3E}">
        <p14:creationId xmlns:p14="http://schemas.microsoft.com/office/powerpoint/2010/main" xmlns="" val="37237973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a:solidFill>
                  <a:schemeClr val="tx1"/>
                </a:solidFill>
                <a:latin typeface="Times New Roman" panose="02020603050405020304" pitchFamily="18" charset="0"/>
                <a:ea typeface="+mn-ea"/>
                <a:cs typeface="Times New Roman" panose="02020603050405020304" pitchFamily="18" charset="0"/>
              </a:rPr>
              <a:t>How Researchers Start?!</a:t>
            </a:r>
          </a:p>
        </p:txBody>
      </p:sp>
      <p:grpSp>
        <p:nvGrpSpPr>
          <p:cNvPr id="5" name="Group 4"/>
          <p:cNvGrpSpPr/>
          <p:nvPr/>
        </p:nvGrpSpPr>
        <p:grpSpPr>
          <a:xfrm>
            <a:off x="1522412" y="1905000"/>
            <a:ext cx="1614630" cy="3844835"/>
            <a:chOff x="3193" y="0"/>
            <a:chExt cx="1614630" cy="3844835"/>
          </a:xfrm>
        </p:grpSpPr>
        <p:sp>
          <p:nvSpPr>
            <p:cNvPr id="6" name="Rounded Rectangle 5"/>
            <p:cNvSpPr/>
            <p:nvPr/>
          </p:nvSpPr>
          <p:spPr>
            <a:xfrm>
              <a:off x="3193" y="0"/>
              <a:ext cx="1614630" cy="3844835"/>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7" name="Rounded Rectangle 4"/>
            <p:cNvSpPr/>
            <p:nvPr/>
          </p:nvSpPr>
          <p:spPr>
            <a:xfrm>
              <a:off x="82013" y="78820"/>
              <a:ext cx="1456990" cy="368719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889000">
                <a:lnSpc>
                  <a:spcPct val="90000"/>
                </a:lnSpc>
                <a:spcBef>
                  <a:spcPct val="0"/>
                </a:spcBef>
                <a:spcAft>
                  <a:spcPct val="35000"/>
                </a:spcAft>
              </a:pPr>
              <a:r>
                <a:rPr lang="en-US" sz="2000" b="1" kern="1200" dirty="0" smtClean="0"/>
                <a:t>Motivation behind </a:t>
              </a:r>
              <a:r>
                <a:rPr lang="en-US" sz="2200" b="1" kern="1200" dirty="0" smtClean="0"/>
                <a:t>Research</a:t>
              </a:r>
              <a:r>
                <a:rPr lang="en-US" sz="2800" b="1" kern="1200" dirty="0" smtClean="0"/>
                <a:t>:</a:t>
              </a:r>
            </a:p>
            <a:p>
              <a:pPr lvl="0" algn="ctr" defTabSz="889000">
                <a:lnSpc>
                  <a:spcPct val="90000"/>
                </a:lnSpc>
                <a:spcBef>
                  <a:spcPct val="0"/>
                </a:spcBef>
                <a:spcAft>
                  <a:spcPct val="35000"/>
                </a:spcAft>
              </a:pPr>
              <a:r>
                <a:rPr lang="en-US" sz="1600" kern="1200" dirty="0" smtClean="0"/>
                <a:t>- Solving Problems</a:t>
              </a:r>
            </a:p>
            <a:p>
              <a:pPr lvl="0" algn="ctr" defTabSz="889000">
                <a:lnSpc>
                  <a:spcPct val="90000"/>
                </a:lnSpc>
                <a:spcBef>
                  <a:spcPct val="0"/>
                </a:spcBef>
                <a:spcAft>
                  <a:spcPct val="35000"/>
                </a:spcAft>
              </a:pPr>
              <a:r>
                <a:rPr lang="en-US" sz="1600" kern="1200" dirty="0" smtClean="0"/>
                <a:t>- Graduation</a:t>
              </a:r>
            </a:p>
            <a:p>
              <a:pPr lvl="0" algn="ctr" defTabSz="889000">
                <a:lnSpc>
                  <a:spcPct val="90000"/>
                </a:lnSpc>
                <a:spcBef>
                  <a:spcPct val="0"/>
                </a:spcBef>
                <a:spcAft>
                  <a:spcPct val="35000"/>
                </a:spcAft>
              </a:pPr>
              <a:r>
                <a:rPr lang="en-US" sz="1600" kern="1200" dirty="0" smtClean="0"/>
                <a:t>-Academic Promotion</a:t>
              </a:r>
            </a:p>
            <a:p>
              <a:pPr lvl="0" algn="ctr" defTabSz="889000">
                <a:lnSpc>
                  <a:spcPct val="90000"/>
                </a:lnSpc>
                <a:spcBef>
                  <a:spcPct val="0"/>
                </a:spcBef>
                <a:spcAft>
                  <a:spcPct val="35000"/>
                </a:spcAft>
              </a:pPr>
              <a:r>
                <a:rPr lang="en-US" sz="1600" kern="1200" dirty="0" smtClean="0"/>
                <a:t>-Institutional Commitments</a:t>
              </a:r>
            </a:p>
            <a:p>
              <a:pPr lvl="0" algn="ctr" defTabSz="889000">
                <a:lnSpc>
                  <a:spcPct val="90000"/>
                </a:lnSpc>
                <a:spcBef>
                  <a:spcPct val="0"/>
                </a:spcBef>
                <a:spcAft>
                  <a:spcPct val="35000"/>
                </a:spcAft>
              </a:pPr>
              <a:endParaRPr lang="en-US" sz="1200" kern="1200" dirty="0"/>
            </a:p>
          </p:txBody>
        </p:sp>
      </p:grpSp>
      <p:graphicFrame>
        <p:nvGraphicFramePr>
          <p:cNvPr id="8" name="Content Placeholder 3"/>
          <p:cNvGraphicFramePr>
            <a:graphicFrameLocks noGrp="1"/>
          </p:cNvGraphicFramePr>
          <p:nvPr>
            <p:ph idx="1"/>
            <p:extLst>
              <p:ext uri="{D42A27DB-BD31-4B8C-83A1-F6EECF244321}">
                <p14:modId xmlns:p14="http://schemas.microsoft.com/office/powerpoint/2010/main" xmlns="" val="3641795903"/>
              </p:ext>
            </p:extLst>
          </p:nvPr>
        </p:nvGraphicFramePr>
        <p:xfrm>
          <a:off x="608012" y="1295534"/>
          <a:ext cx="11223625" cy="4876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032939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a:solidFill>
                  <a:srgbClr val="C00000"/>
                </a:solidFill>
                <a:latin typeface="Times New Roman" panose="02020603050405020304" pitchFamily="18" charset="0"/>
                <a:cs typeface="Times New Roman" panose="02020603050405020304" pitchFamily="18" charset="0"/>
              </a:rPr>
              <a:t>Plagiarism</a:t>
            </a: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Appropriation of another person’s ideas, processes, results, or words without giving appropriate credit</a:t>
            </a:r>
          </a:p>
          <a:p>
            <a:r>
              <a:rPr lang="en-US" dirty="0" smtClean="0">
                <a:solidFill>
                  <a:srgbClr val="FF0000"/>
                </a:solidFill>
                <a:latin typeface="Times New Roman" panose="02020603050405020304" pitchFamily="18" charset="0"/>
                <a:cs typeface="Times New Roman" panose="02020603050405020304" pitchFamily="18" charset="0"/>
              </a:rPr>
              <a:t>Self- </a:t>
            </a:r>
            <a:r>
              <a:rPr lang="en-US" dirty="0">
                <a:solidFill>
                  <a:srgbClr val="FF0000"/>
                </a:solidFill>
                <a:latin typeface="Times New Roman" panose="02020603050405020304" pitchFamily="18" charset="0"/>
                <a:cs typeface="Times New Roman" panose="02020603050405020304" pitchFamily="18" charset="0"/>
              </a:rPr>
              <a:t>plagiarism: </a:t>
            </a:r>
            <a:r>
              <a:rPr lang="en-US" dirty="0">
                <a:latin typeface="Times New Roman" panose="02020603050405020304" pitchFamily="18" charset="0"/>
                <a:cs typeface="Times New Roman" panose="02020603050405020304" pitchFamily="18" charset="0"/>
              </a:rPr>
              <a:t>Recycling or borrowing content from previous work without citation.</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117309" y="3733800"/>
            <a:ext cx="4667250" cy="2667000"/>
          </a:xfrm>
          <a:prstGeom prst="rect">
            <a:avLst/>
          </a:prstGeom>
        </p:spPr>
      </p:pic>
    </p:spTree>
    <p:extLst>
      <p:ext uri="{BB962C8B-B14F-4D97-AF65-F5344CB8AC3E}">
        <p14:creationId xmlns:p14="http://schemas.microsoft.com/office/powerpoint/2010/main" xmlns="" val="6477032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C00000"/>
                </a:solidFill>
                <a:latin typeface="Times New Roman" panose="02020603050405020304" pitchFamily="18" charset="0"/>
                <a:cs typeface="Times New Roman" panose="02020603050405020304" pitchFamily="18" charset="0"/>
              </a:rPr>
              <a:t>Redundant Publication</a:t>
            </a:r>
          </a:p>
        </p:txBody>
      </p:sp>
      <p:sp>
        <p:nvSpPr>
          <p:cNvPr id="3" name="Content Placeholder 2"/>
          <p:cNvSpPr>
            <a:spLocks noGrp="1"/>
          </p:cNvSpPr>
          <p:nvPr>
            <p:ph idx="1"/>
          </p:nvPr>
        </p:nvSpPr>
        <p:spPr>
          <a:xfrm>
            <a:off x="989012" y="1701800"/>
            <a:ext cx="10285651" cy="2946400"/>
          </a:xfrm>
          <a:ln>
            <a:noFill/>
          </a:ln>
          <a:effectLst>
            <a:glow rad="139700">
              <a:schemeClr val="accent4">
                <a:satMod val="175000"/>
                <a:alpha val="40000"/>
              </a:schemeClr>
            </a:glow>
          </a:effectLst>
          <a:scene3d>
            <a:camera prst="orthographicFront">
              <a:rot lat="0" lon="0" rev="0"/>
            </a:camera>
            <a:lightRig rig="contrasting" dir="t">
              <a:rot lat="0" lon="0" rev="7800000"/>
            </a:lightRig>
          </a:scene3d>
          <a:sp3d>
            <a:bevelT w="139700" h="139700"/>
          </a:sp3d>
        </p:spPr>
        <p:txBody>
          <a:bodyPr>
            <a:normAutofit/>
          </a:bodyPr>
          <a:lstStyle/>
          <a:p>
            <a:r>
              <a:rPr lang="en-US" dirty="0" smtClean="0">
                <a:latin typeface="Times New Roman" panose="02020603050405020304" pitchFamily="18" charset="0"/>
                <a:cs typeface="Times New Roman" panose="02020603050405020304" pitchFamily="18" charset="0"/>
              </a:rPr>
              <a:t>When </a:t>
            </a:r>
            <a:r>
              <a:rPr lang="en-US" dirty="0">
                <a:latin typeface="Times New Roman" panose="02020603050405020304" pitchFamily="18" charset="0"/>
                <a:cs typeface="Times New Roman" panose="02020603050405020304" pitchFamily="18" charset="0"/>
              </a:rPr>
              <a:t>the same </a:t>
            </a:r>
            <a:r>
              <a:rPr lang="en-US" dirty="0" smtClean="0">
                <a:latin typeface="Times New Roman" panose="02020603050405020304" pitchFamily="18" charset="0"/>
                <a:cs typeface="Times New Roman" panose="02020603050405020304" pitchFamily="18" charset="0"/>
              </a:rPr>
              <a:t>data </a:t>
            </a:r>
            <a:r>
              <a:rPr lang="en-US" dirty="0">
                <a:latin typeface="Times New Roman" panose="02020603050405020304" pitchFamily="18" charset="0"/>
                <a:cs typeface="Times New Roman" panose="02020603050405020304" pitchFamily="18" charset="0"/>
              </a:rPr>
              <a:t>is presented in more than one publication without adequate </a:t>
            </a:r>
            <a:r>
              <a:rPr lang="en-US" dirty="0" smtClean="0">
                <a:latin typeface="Times New Roman" panose="02020603050405020304" pitchFamily="18" charset="0"/>
                <a:cs typeface="Times New Roman" panose="02020603050405020304" pitchFamily="18" charset="0"/>
              </a:rPr>
              <a:t>cross-referencing, </a:t>
            </a:r>
            <a:r>
              <a:rPr lang="en-US" dirty="0">
                <a:latin typeface="Times New Roman" panose="02020603050405020304" pitchFamily="18" charset="0"/>
                <a:cs typeface="Times New Roman" panose="02020603050405020304" pitchFamily="18" charset="0"/>
              </a:rPr>
              <a:t>particularly when this is done in such a way that reviewers/readers are unlikely to </a:t>
            </a:r>
            <a:r>
              <a:rPr lang="en-US" dirty="0" smtClean="0">
                <a:latin typeface="Times New Roman" panose="02020603050405020304" pitchFamily="18" charset="0"/>
                <a:cs typeface="Times New Roman" panose="02020603050405020304" pitchFamily="18" charset="0"/>
              </a:rPr>
              <a:t>realize </a:t>
            </a:r>
            <a:r>
              <a:rPr lang="en-US" dirty="0">
                <a:latin typeface="Times New Roman" panose="02020603050405020304" pitchFamily="18" charset="0"/>
                <a:cs typeface="Times New Roman" panose="02020603050405020304" pitchFamily="18" charset="0"/>
              </a:rPr>
              <a:t>that most or all the findings have been published </a:t>
            </a:r>
            <a:r>
              <a:rPr lang="en-US" dirty="0" smtClean="0">
                <a:latin typeface="Times New Roman" panose="02020603050405020304" pitchFamily="18" charset="0"/>
                <a:cs typeface="Times New Roman" panose="02020603050405020304" pitchFamily="18" charset="0"/>
              </a:rPr>
              <a:t>before</a:t>
            </a:r>
          </a:p>
          <a:p>
            <a:r>
              <a:rPr lang="en-US" dirty="0" smtClean="0">
                <a:solidFill>
                  <a:srgbClr val="FF0000"/>
                </a:solidFill>
                <a:latin typeface="Times New Roman" panose="02020603050405020304" pitchFamily="18" charset="0"/>
                <a:cs typeface="Times New Roman" panose="02020603050405020304" pitchFamily="18" charset="0"/>
              </a:rPr>
              <a:t>Salami slicing:</a:t>
            </a:r>
            <a:r>
              <a:rPr lang="en-US" dirty="0" smtClean="0">
                <a:latin typeface="Times New Roman" panose="02020603050405020304" pitchFamily="18" charset="0"/>
                <a:cs typeface="Times New Roman" panose="02020603050405020304" pitchFamily="18" charset="0"/>
              </a:rPr>
              <a:t> Breaking up or segmenting a large meaningful paper into two or more publications</a:t>
            </a:r>
          </a:p>
          <a:p>
            <a:pPr marL="0" indent="0">
              <a:buNone/>
            </a:pPr>
            <a:endParaRPr lang="en-US" dirty="0" smtClean="0">
              <a:latin typeface="Times New Roman" panose="02020603050405020304" pitchFamily="18" charset="0"/>
              <a:cs typeface="Times New Roman" panose="02020603050405020304" pitchFamily="18" charset="0"/>
            </a:endParaRPr>
          </a:p>
          <a:p>
            <a:pPr marL="0" indent="0">
              <a:buNone/>
            </a:pP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776385" y="5257800"/>
            <a:ext cx="8710903" cy="46166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en-US" dirty="0">
                <a:latin typeface="Times New Roman" panose="02020603050405020304" pitchFamily="18" charset="0"/>
                <a:cs typeface="Times New Roman" panose="02020603050405020304" pitchFamily="18" charset="0"/>
              </a:rPr>
              <a:t>Those who have the most to say, usually say it with the fewest word</a:t>
            </a:r>
          </a:p>
        </p:txBody>
      </p:sp>
    </p:spTree>
    <p:extLst>
      <p:ext uri="{BB962C8B-B14F-4D97-AF65-F5344CB8AC3E}">
        <p14:creationId xmlns:p14="http://schemas.microsoft.com/office/powerpoint/2010/main" xmlns="" val="25965555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711" y="1524000"/>
            <a:ext cx="4121196" cy="965200"/>
          </a:xfrm>
        </p:spPr>
        <p:txBody>
          <a:bodyPr>
            <a:normAutofit/>
          </a:bodyPr>
          <a:lstStyle/>
          <a:p>
            <a:pPr algn="ctr"/>
            <a:r>
              <a:rPr lang="en-US" sz="3600" dirty="0" smtClean="0">
                <a:solidFill>
                  <a:srgbClr val="C00000"/>
                </a:solidFill>
                <a:latin typeface="Times New Roman" panose="02020603050405020304" pitchFamily="18" charset="0"/>
                <a:cs typeface="Times New Roman" panose="02020603050405020304" pitchFamily="18" charset="0"/>
              </a:rPr>
              <a:t>Data Fabrication</a:t>
            </a:r>
            <a:endParaRPr lang="en-US" sz="3600" dirty="0">
              <a:solidFill>
                <a:srgbClr val="C0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marL="0" indent="0">
              <a:buNone/>
            </a:pPr>
            <a:endParaRPr lang="en-US" dirty="0"/>
          </a:p>
        </p:txBody>
      </p:sp>
      <p:sp>
        <p:nvSpPr>
          <p:cNvPr id="5" name="Text Placeholder 4"/>
          <p:cNvSpPr>
            <a:spLocks noGrp="1"/>
          </p:cNvSpPr>
          <p:nvPr>
            <p:ph type="body" sz="half" idx="2"/>
          </p:nvPr>
        </p:nvSpPr>
        <p:spPr>
          <a:xfrm>
            <a:off x="523345" y="2743200"/>
            <a:ext cx="3351927" cy="1727200"/>
          </a:xfrm>
        </p:spPr>
        <p:txBody>
          <a:bodyPr>
            <a:normAutofit/>
          </a:bodyPr>
          <a:lstStyle/>
          <a:p>
            <a:r>
              <a:rPr lang="en-US" sz="2400" dirty="0">
                <a:latin typeface="Times New Roman" panose="02020603050405020304" pitchFamily="18" charset="0"/>
                <a:cs typeface="Times New Roman" panose="02020603050405020304" pitchFamily="18" charset="0"/>
              </a:rPr>
              <a:t>Intentional misrepresentation of research results by making up data </a:t>
            </a:r>
          </a:p>
          <a:p>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484812" y="1295400"/>
            <a:ext cx="5485474" cy="4478593"/>
          </a:xfrm>
          <a:prstGeom prst="rect">
            <a:avLst/>
          </a:prstGeom>
        </p:spPr>
      </p:pic>
    </p:spTree>
    <p:extLst>
      <p:ext uri="{BB962C8B-B14F-4D97-AF65-F5344CB8AC3E}">
        <p14:creationId xmlns:p14="http://schemas.microsoft.com/office/powerpoint/2010/main" xmlns="" val="11820630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C00000"/>
                </a:solidFill>
                <a:latin typeface="Times New Roman" panose="02020603050405020304" pitchFamily="18" charset="0"/>
                <a:cs typeface="Times New Roman" panose="02020603050405020304" pitchFamily="18" charset="0"/>
              </a:rPr>
              <a:t>Data </a:t>
            </a:r>
            <a:r>
              <a:rPr lang="en-US" dirty="0" smtClean="0">
                <a:solidFill>
                  <a:srgbClr val="C00000"/>
                </a:solidFill>
                <a:latin typeface="Times New Roman" panose="02020603050405020304" pitchFamily="18" charset="0"/>
                <a:cs typeface="Times New Roman" panose="02020603050405020304" pitchFamily="18" charset="0"/>
              </a:rPr>
              <a:t>Falsification</a:t>
            </a:r>
            <a:endParaRPr lang="en-US" dirty="0"/>
          </a:p>
        </p:txBody>
      </p:sp>
      <p:sp>
        <p:nvSpPr>
          <p:cNvPr id="3" name="Content Placeholder 2"/>
          <p:cNvSpPr>
            <a:spLocks noGrp="1"/>
          </p:cNvSpPr>
          <p:nvPr>
            <p:ph idx="1"/>
          </p:nvPr>
        </p:nvSpPr>
        <p:spPr/>
        <p:txBody>
          <a:bodyPr>
            <a:normAutofit/>
          </a:bodyPr>
          <a:lstStyle/>
          <a:p>
            <a:r>
              <a:rPr lang="en-US" dirty="0">
                <a:latin typeface="Times New Roman" panose="02020603050405020304" pitchFamily="18" charset="0"/>
                <a:cs typeface="Times New Roman" panose="02020603050405020304" pitchFamily="18" charset="0"/>
              </a:rPr>
              <a:t>Manipulating research data with the intention of giving a false impression</a:t>
            </a:r>
          </a:p>
          <a:p>
            <a:r>
              <a:rPr lang="en-US" dirty="0">
                <a:latin typeface="Times New Roman" panose="02020603050405020304" pitchFamily="18" charset="0"/>
                <a:cs typeface="Times New Roman" panose="02020603050405020304" pitchFamily="18" charset="0"/>
              </a:rPr>
              <a:t>Such as:</a:t>
            </a:r>
          </a:p>
          <a:p>
            <a:pPr>
              <a:buFontTx/>
              <a:buChar char="-"/>
            </a:pPr>
            <a:r>
              <a:rPr lang="en-US" dirty="0">
                <a:latin typeface="Times New Roman" panose="02020603050405020304" pitchFamily="18" charset="0"/>
                <a:cs typeface="Times New Roman" panose="02020603050405020304" pitchFamily="18" charset="0"/>
              </a:rPr>
              <a:t>Ignoring side effects</a:t>
            </a:r>
          </a:p>
          <a:p>
            <a:pPr>
              <a:buFontTx/>
              <a:buChar char="-"/>
            </a:pPr>
            <a:r>
              <a:rPr lang="en-US" dirty="0" smtClean="0">
                <a:latin typeface="Times New Roman" panose="02020603050405020304" pitchFamily="18" charset="0"/>
                <a:cs typeface="Times New Roman" panose="02020603050405020304" pitchFamily="18" charset="0"/>
              </a:rPr>
              <a:t>Omitting undesirable results</a:t>
            </a:r>
          </a:p>
          <a:p>
            <a:pPr>
              <a:buFontTx/>
              <a:buChar char="-"/>
            </a:pPr>
            <a:r>
              <a:rPr lang="en-US" dirty="0">
                <a:latin typeface="Times New Roman" panose="02020603050405020304" pitchFamily="18" charset="0"/>
                <a:cs typeface="Times New Roman" panose="02020603050405020304" pitchFamily="18" charset="0"/>
              </a:rPr>
              <a:t>a</a:t>
            </a:r>
            <a:r>
              <a:rPr lang="en-US" dirty="0" smtClean="0">
                <a:latin typeface="Times New Roman" panose="02020603050405020304" pitchFamily="18" charset="0"/>
                <a:cs typeface="Times New Roman" panose="02020603050405020304" pitchFamily="18" charset="0"/>
              </a:rPr>
              <a:t>nd so on</a:t>
            </a:r>
            <a:endParaRPr lang="en-US" dirty="0">
              <a:latin typeface="Times New Roman" panose="02020603050405020304" pitchFamily="18" charset="0"/>
              <a:cs typeface="Times New Roman" panose="02020603050405020304" pitchFamily="18" charset="0"/>
            </a:endParaRPr>
          </a:p>
        </p:txBody>
      </p:sp>
      <p:pic>
        <p:nvPicPr>
          <p:cNvPr id="4" name="Content Placeholder 3"/>
          <p:cNvPicPr>
            <a:picLocks noChangeAspect="1"/>
          </p:cNvPicPr>
          <p:nvPr/>
        </p:nvPicPr>
        <p:blipFill>
          <a:blip r:embed="rId2"/>
          <a:stretch>
            <a:fillRect/>
          </a:stretch>
        </p:blipFill>
        <p:spPr>
          <a:xfrm>
            <a:off x="5332412" y="2223617"/>
            <a:ext cx="5277401" cy="3952876"/>
          </a:xfrm>
          <a:prstGeom prst="rect">
            <a:avLst/>
          </a:prstGeom>
        </p:spPr>
      </p:pic>
    </p:spTree>
    <p:extLst>
      <p:ext uri="{BB962C8B-B14F-4D97-AF65-F5344CB8AC3E}">
        <p14:creationId xmlns:p14="http://schemas.microsoft.com/office/powerpoint/2010/main" xmlns="" val="16741093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1674812" y="231819"/>
            <a:ext cx="8153400" cy="3265623"/>
          </a:xfrm>
          <a:prstGeom prst="rect">
            <a:avLst/>
          </a:prstGeom>
          <a:noFill/>
          <a:ln>
            <a:noFill/>
          </a:ln>
        </p:spPr>
      </p:pic>
      <p:pic>
        <p:nvPicPr>
          <p:cNvPr id="5" name="Picture 4"/>
          <p:cNvPicPr/>
          <p:nvPr/>
        </p:nvPicPr>
        <p:blipFill>
          <a:blip r:embed="rId3">
            <a:extLst>
              <a:ext uri="{28A0092B-C50C-407E-A947-70E740481C1C}">
                <a14:useLocalDpi xmlns:a14="http://schemas.microsoft.com/office/drawing/2010/main" xmlns="" val="0"/>
              </a:ext>
            </a:extLst>
          </a:blip>
          <a:srcRect/>
          <a:stretch>
            <a:fillRect/>
          </a:stretch>
        </p:blipFill>
        <p:spPr bwMode="auto">
          <a:xfrm>
            <a:off x="1674812" y="3497442"/>
            <a:ext cx="8153400" cy="2827157"/>
          </a:xfrm>
          <a:prstGeom prst="rect">
            <a:avLst/>
          </a:prstGeom>
          <a:noFill/>
          <a:ln>
            <a:noFill/>
          </a:ln>
        </p:spPr>
      </p:pic>
    </p:spTree>
    <p:extLst>
      <p:ext uri="{BB962C8B-B14F-4D97-AF65-F5344CB8AC3E}">
        <p14:creationId xmlns:p14="http://schemas.microsoft.com/office/powerpoint/2010/main" xmlns="" val="9412447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a:solidFill>
                  <a:schemeClr val="tx1"/>
                </a:solidFill>
                <a:latin typeface="Times New Roman" panose="02020603050405020304" pitchFamily="18" charset="0"/>
                <a:ea typeface="+mn-ea"/>
                <a:cs typeface="Times New Roman" panose="02020603050405020304" pitchFamily="18" charset="0"/>
              </a:rPr>
              <a:t>Publication </a:t>
            </a:r>
            <a:r>
              <a:rPr lang="en-US" sz="5400" dirty="0" smtClean="0">
                <a:solidFill>
                  <a:schemeClr val="tx1"/>
                </a:solidFill>
                <a:latin typeface="Times New Roman" panose="02020603050405020304" pitchFamily="18" charset="0"/>
                <a:ea typeface="+mn-ea"/>
                <a:cs typeface="Times New Roman" panose="02020603050405020304" pitchFamily="18" charset="0"/>
              </a:rPr>
              <a:t>Ethics Cases</a:t>
            </a:r>
            <a:endParaRPr lang="en-US" sz="5400" dirty="0">
              <a:solidFill>
                <a:schemeClr val="tx1"/>
              </a:solidFill>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marL="0" indent="0" algn="ctr">
              <a:buNone/>
            </a:pPr>
            <a:r>
              <a:rPr lang="en-US" sz="5400" dirty="0">
                <a:latin typeface="Times New Roman" panose="02020603050405020304" pitchFamily="18" charset="0"/>
                <a:cs typeface="Times New Roman" panose="02020603050405020304" pitchFamily="18" charset="0"/>
              </a:rPr>
              <a:t>Nature News Report:</a:t>
            </a:r>
          </a:p>
          <a:p>
            <a:pPr marL="0" indent="0" algn="ctr">
              <a:buNone/>
            </a:pPr>
            <a:r>
              <a:rPr lang="en-US" sz="5400" dirty="0">
                <a:latin typeface="Times New Roman" panose="02020603050405020304" pitchFamily="18" charset="0"/>
                <a:cs typeface="Times New Roman" panose="02020603050405020304" pitchFamily="18" charset="0"/>
              </a:rPr>
              <a:t>November 2016</a:t>
            </a:r>
          </a:p>
          <a:p>
            <a:pPr marL="0" indent="0" algn="ctr">
              <a:buNone/>
            </a:pPr>
            <a:endParaRPr lang="en-US"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79041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065212" y="304800"/>
            <a:ext cx="9982200" cy="6328909"/>
          </a:xfrm>
          <a:prstGeom prst="rect">
            <a:avLst/>
          </a:prstGeom>
        </p:spPr>
      </p:pic>
    </p:spTree>
    <p:extLst>
      <p:ext uri="{BB962C8B-B14F-4D97-AF65-F5344CB8AC3E}">
        <p14:creationId xmlns:p14="http://schemas.microsoft.com/office/powerpoint/2010/main" xmlns="" val="97722979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167" y="188890"/>
            <a:ext cx="9776354" cy="1397000"/>
          </a:xfrm>
        </p:spPr>
        <p:txBody>
          <a:bodyPr>
            <a:noAutofit/>
          </a:bodyPr>
          <a:lstStyle/>
          <a:p>
            <a:r>
              <a:rPr lang="en-US" sz="5400" dirty="0">
                <a:solidFill>
                  <a:schemeClr val="tx1"/>
                </a:solidFill>
                <a:latin typeface="Times New Roman" panose="02020603050405020304" pitchFamily="18" charset="0"/>
                <a:ea typeface="+mn-ea"/>
                <a:cs typeface="Times New Roman" panose="02020603050405020304" pitchFamily="18" charset="0"/>
              </a:rPr>
              <a:t>A shady market in scientific papers mars Iran’s rise in science</a:t>
            </a: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55612" y="227169"/>
            <a:ext cx="914400" cy="1219200"/>
          </a:xfrm>
          <a:prstGeom prst="rect">
            <a:avLst/>
          </a:prstGeom>
        </p:spPr>
      </p:pic>
      <p:sp>
        <p:nvSpPr>
          <p:cNvPr id="6" name="Rectangle 5"/>
          <p:cNvSpPr/>
          <p:nvPr/>
        </p:nvSpPr>
        <p:spPr>
          <a:xfrm>
            <a:off x="455612" y="1585890"/>
            <a:ext cx="1000656" cy="52322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dirty="0"/>
              <a:t>Richard Stone </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1456267" y="1981200"/>
            <a:ext cx="9767253" cy="4724400"/>
          </a:xfrm>
          <a:prstGeom prst="rect">
            <a:avLst/>
          </a:prstGeom>
        </p:spPr>
      </p:pic>
    </p:spTree>
    <p:extLst>
      <p:ext uri="{BB962C8B-B14F-4D97-AF65-F5344CB8AC3E}">
        <p14:creationId xmlns:p14="http://schemas.microsoft.com/office/powerpoint/2010/main" xmlns="" val="16038915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7309" y="381000"/>
            <a:ext cx="10157354" cy="1397000"/>
          </a:xfrm>
        </p:spPr>
        <p:txBody>
          <a:bodyPr>
            <a:noAutofit/>
          </a:bodyPr>
          <a:lstStyle/>
          <a:p>
            <a:r>
              <a:rPr lang="en-US" sz="5400" dirty="0">
                <a:solidFill>
                  <a:schemeClr val="tx1"/>
                </a:solidFill>
                <a:latin typeface="Times New Roman" panose="02020603050405020304" pitchFamily="18" charset="0"/>
                <a:ea typeface="+mn-ea"/>
                <a:cs typeface="Times New Roman" panose="02020603050405020304" pitchFamily="18" charset="0"/>
              </a:rPr>
              <a:t>A shady market in scientific papers mars Iran’s rise in science</a:t>
            </a:r>
          </a:p>
        </p:txBody>
      </p:sp>
      <p:sp>
        <p:nvSpPr>
          <p:cNvPr id="3" name="Content Placeholder 2"/>
          <p:cNvSpPr>
            <a:spLocks noGrp="1"/>
          </p:cNvSpPr>
          <p:nvPr>
            <p:ph idx="1"/>
          </p:nvPr>
        </p:nvSpPr>
        <p:spPr>
          <a:xfrm>
            <a:off x="1117309" y="1981200"/>
            <a:ext cx="10157354" cy="4470400"/>
          </a:xfrm>
        </p:spPr>
        <p:txBody>
          <a:bodyPr/>
          <a:lstStyle/>
          <a:p>
            <a:pPr marL="0" indent="0">
              <a:buNone/>
            </a:pPr>
            <a:r>
              <a:rPr lang="en-US" dirty="0">
                <a:latin typeface="Times New Roman" panose="02020603050405020304" pitchFamily="18" charset="0"/>
                <a:cs typeface="Times New Roman" panose="02020603050405020304" pitchFamily="18" charset="0"/>
              </a:rPr>
              <a:t>"</a:t>
            </a:r>
            <a:r>
              <a:rPr lang="en-US" dirty="0">
                <a:solidFill>
                  <a:srgbClr val="FF0000"/>
                </a:solidFill>
                <a:latin typeface="Times New Roman" panose="02020603050405020304" pitchFamily="18" charset="0"/>
                <a:cs typeface="Times New Roman" panose="02020603050405020304" pitchFamily="18" charset="0"/>
              </a:rPr>
              <a:t>Can you write me a thesis</a:t>
            </a:r>
            <a:r>
              <a:rPr lang="en-US" dirty="0">
                <a:latin typeface="Times New Roman" panose="02020603050405020304" pitchFamily="18" charset="0"/>
                <a:cs typeface="Times New Roman" panose="02020603050405020304" pitchFamily="18" charset="0"/>
              </a:rPr>
              <a:t>?" asks the woman, who has called a number from a flier taped to the main gate of Iran’s prestigious University of Tehran. The woman, an actress, is posing as a botany graduate student from Islamic Azad University (IAU), </a:t>
            </a:r>
            <a:r>
              <a:rPr lang="en-US" dirty="0" err="1">
                <a:latin typeface="Times New Roman" panose="02020603050405020304" pitchFamily="18" charset="0"/>
                <a:cs typeface="Times New Roman" panose="02020603050405020304" pitchFamily="18" charset="0"/>
              </a:rPr>
              <a:t>Abadeh</a:t>
            </a:r>
            <a:r>
              <a:rPr lang="en-US" dirty="0">
                <a:latin typeface="Times New Roman" panose="02020603050405020304" pitchFamily="18" charset="0"/>
                <a:cs typeface="Times New Roman" panose="02020603050405020304" pitchFamily="18" charset="0"/>
              </a:rPr>
              <a:t>, in Fars province. Her topic is the flora of the Khuzestan region, she explains with a Fars accent to the salesman at the other end of the line. He obligingly lays out a schedule for delivery of thesis chapters. “If your subject doesn’t need lab work,” he says, the cost will be a mere 1.8 million </a:t>
            </a:r>
            <a:r>
              <a:rPr lang="en-US" dirty="0" err="1">
                <a:latin typeface="Times New Roman" panose="02020603050405020304" pitchFamily="18" charset="0"/>
                <a:cs typeface="Times New Roman" panose="02020603050405020304" pitchFamily="18" charset="0"/>
              </a:rPr>
              <a:t>tomans</a:t>
            </a:r>
            <a:r>
              <a:rPr lang="en-US" dirty="0">
                <a:latin typeface="Times New Roman" panose="02020603050405020304" pitchFamily="18" charset="0"/>
                <a:cs typeface="Times New Roman" panose="02020603050405020304" pitchFamily="18" charset="0"/>
              </a:rPr>
              <a:t> ($600), plus another $400 if she desires a paper, published under her name in a reputable journal…..</a:t>
            </a:r>
          </a:p>
          <a:p>
            <a:pPr marL="0" indent="0">
              <a:buNone/>
            </a:pPr>
            <a:endParaRPr lang="en-US" dirty="0"/>
          </a:p>
        </p:txBody>
      </p:sp>
    </p:spTree>
    <p:extLst>
      <p:ext uri="{BB962C8B-B14F-4D97-AF65-F5344CB8AC3E}">
        <p14:creationId xmlns:p14="http://schemas.microsoft.com/office/powerpoint/2010/main" xmlns="" val="311167250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rot="18319419">
            <a:off x="-712681" y="1961918"/>
            <a:ext cx="5622626" cy="2844800"/>
          </a:xfrm>
        </p:spPr>
        <p:txBody>
          <a:bodyPr>
            <a:normAutofit/>
          </a:bodyPr>
          <a:lstStyle/>
          <a:p>
            <a:pPr marL="0" indent="0"/>
            <a:r>
              <a:rPr lang="ar-IQ" sz="4000" dirty="0">
                <a:cs typeface="B Nazanin" panose="00000400000000000000" pitchFamily="2" charset="-78"/>
              </a:rPr>
              <a:t>چو از قومی یکی بی دانشی کرد</a:t>
            </a:r>
            <a:br>
              <a:rPr lang="ar-IQ" sz="4000" dirty="0">
                <a:cs typeface="B Nazanin" panose="00000400000000000000" pitchFamily="2" charset="-78"/>
              </a:rPr>
            </a:br>
            <a:r>
              <a:rPr lang="ar-IQ" sz="4000" dirty="0">
                <a:cs typeface="B Nazanin" panose="00000400000000000000" pitchFamily="2" charset="-78"/>
              </a:rPr>
              <a:t>نه کِه را منزلت ماند نه مِه را</a:t>
            </a:r>
            <a:r>
              <a:rPr lang="en-US" sz="4000" dirty="0">
                <a:cs typeface="B Nazanin" panose="00000400000000000000" pitchFamily="2" charset="-78"/>
              </a:rPr>
              <a:t/>
            </a:r>
            <a:br>
              <a:rPr lang="en-US" sz="4000" dirty="0">
                <a:cs typeface="B Nazanin" panose="00000400000000000000" pitchFamily="2" charset="-78"/>
              </a:rPr>
            </a:br>
            <a:endParaRPr lang="en-US" sz="4000" dirty="0"/>
          </a:p>
        </p:txBody>
      </p:sp>
      <p:sp>
        <p:nvSpPr>
          <p:cNvPr id="5" name="Content Placeholder 4"/>
          <p:cNvSpPr>
            <a:spLocks noGrp="1"/>
          </p:cNvSpPr>
          <p:nvPr>
            <p:ph idx="1"/>
          </p:nvPr>
        </p:nvSpPr>
        <p:spPr/>
        <p:txBody>
          <a:bodyPr>
            <a:normAutofit/>
          </a:bodyPr>
          <a:lstStyle/>
          <a:p>
            <a:pPr marL="0" indent="0" algn="r" rtl="1">
              <a:buNone/>
            </a:pP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469236" y="463282"/>
            <a:ext cx="7318966" cy="5842074"/>
          </a:xfrm>
          <a:prstGeom prst="rect">
            <a:avLst/>
          </a:prstGeom>
        </p:spPr>
      </p:pic>
    </p:spTree>
    <p:extLst>
      <p:ext uri="{BB962C8B-B14F-4D97-AF65-F5344CB8AC3E}">
        <p14:creationId xmlns:p14="http://schemas.microsoft.com/office/powerpoint/2010/main" xmlns="" val="10972497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prstGeom prst="rect">
            <a:avLst/>
          </a:prstGeom>
        </p:spPr>
        <p:txBody>
          <a:bodyPr vert="horz" lIns="91440" tIns="45720" rIns="91440" bIns="45720" rtlCol="0" anchor="ctr">
            <a:noAutofit/>
          </a:bodyPr>
          <a:lstStyle>
            <a:lvl1pPr algn="ctr" defTabSz="914400" rtl="0" eaLnBrk="1" latinLnBrk="0" hangingPunct="1">
              <a:spcBef>
                <a:spcPct val="0"/>
              </a:spcBef>
              <a:buNone/>
              <a:defRPr sz="4800" kern="1200">
                <a:solidFill>
                  <a:schemeClr val="tx1">
                    <a:lumMod val="75000"/>
                    <a:lumOff val="25000"/>
                  </a:schemeClr>
                </a:solidFill>
                <a:latin typeface="+mj-lt"/>
                <a:ea typeface="+mj-ea"/>
                <a:cs typeface="+mj-cs"/>
              </a:defRPr>
            </a:lvl1pPr>
          </a:lstStyle>
          <a:p>
            <a:pPr defTabSz="1218987"/>
            <a:r>
              <a:rPr lang="en-US" sz="5400" dirty="0">
                <a:solidFill>
                  <a:schemeClr val="tx1"/>
                </a:solidFill>
                <a:latin typeface="Times New Roman" panose="02020603050405020304" pitchFamily="18" charset="0"/>
                <a:ea typeface="+mn-ea"/>
                <a:cs typeface="Times New Roman" panose="02020603050405020304" pitchFamily="18" charset="0"/>
              </a:rPr>
              <a:t>The Main Stakeholders for Ensuring Research Integrity</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xmlns="" val="728964817"/>
              </p:ext>
            </p:extLst>
          </p:nvPr>
        </p:nvGraphicFramePr>
        <p:xfrm>
          <a:off x="1117600" y="1701800"/>
          <a:ext cx="10156825" cy="447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228923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sz="5400" dirty="0">
                <a:solidFill>
                  <a:schemeClr val="tx1"/>
                </a:solidFill>
                <a:latin typeface="Times New Roman" panose="02020603050405020304" pitchFamily="18" charset="0"/>
                <a:ea typeface="+mn-ea"/>
                <a:cs typeface="Times New Roman" panose="02020603050405020304" pitchFamily="18" charset="0"/>
              </a:rPr>
              <a:t>Research Integrity:</a:t>
            </a:r>
          </a:p>
        </p:txBody>
      </p:sp>
      <p:graphicFrame>
        <p:nvGraphicFramePr>
          <p:cNvPr id="4" name="Content Placeholder 3"/>
          <p:cNvGraphicFramePr>
            <a:graphicFrameLocks noGrp="1"/>
          </p:cNvGraphicFramePr>
          <p:nvPr>
            <p:ph idx="1"/>
          </p:nvPr>
        </p:nvGraphicFramePr>
        <p:xfrm>
          <a:off x="1117600" y="1701800"/>
          <a:ext cx="10156825" cy="4470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62719206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0412" y="1752600"/>
            <a:ext cx="7109354" cy="4470400"/>
          </a:xfrm>
        </p:spPr>
        <p:txBody>
          <a:bodyPr anchor="ctr">
            <a:normAutofit/>
          </a:bodyPr>
          <a:lstStyle/>
          <a:p>
            <a:pPr marL="0" indent="0" algn="ctr">
              <a:buNone/>
            </a:pPr>
            <a:r>
              <a:rPr lang="en-US" sz="5400" dirty="0" smtClean="0">
                <a:latin typeface="Times New Roman" panose="02020603050405020304" pitchFamily="18" charset="0"/>
                <a:cs typeface="Times New Roman" panose="02020603050405020304" pitchFamily="18" charset="0"/>
              </a:rPr>
              <a:t>Intellectual Property</a:t>
            </a:r>
          </a:p>
          <a:p>
            <a:pPr marL="0" indent="0" algn="ctr">
              <a:buNone/>
            </a:pPr>
            <a:r>
              <a:rPr lang="en-US" sz="5400" dirty="0" smtClean="0">
                <a:latin typeface="Times New Roman" panose="02020603050405020304" pitchFamily="18" charset="0"/>
                <a:cs typeface="Times New Roman" panose="02020603050405020304" pitchFamily="18" charset="0"/>
              </a:rPr>
              <a:t>&amp; </a:t>
            </a:r>
          </a:p>
          <a:p>
            <a:pPr marL="0" indent="0" algn="ctr">
              <a:buNone/>
            </a:pPr>
            <a:r>
              <a:rPr lang="en-US" sz="5400" dirty="0">
                <a:latin typeface="Times New Roman" panose="02020603050405020304" pitchFamily="18" charset="0"/>
                <a:cs typeface="Times New Roman" panose="02020603050405020304" pitchFamily="18" charset="0"/>
              </a:rPr>
              <a:t>E</a:t>
            </a:r>
            <a:r>
              <a:rPr lang="en-US" sz="5400" dirty="0" smtClean="0">
                <a:latin typeface="Times New Roman" panose="02020603050405020304" pitchFamily="18" charset="0"/>
                <a:cs typeface="Times New Roman" panose="02020603050405020304" pitchFamily="18" charset="0"/>
              </a:rPr>
              <a:t>thics of publication</a:t>
            </a:r>
            <a:endParaRPr lang="en-US" sz="54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9412" y="1905000"/>
            <a:ext cx="4419600" cy="3962400"/>
          </a:xfrm>
          <a:prstGeom prst="rect">
            <a:avLst/>
          </a:prstGeom>
        </p:spPr>
      </p:pic>
    </p:spTree>
    <p:extLst>
      <p:ext uri="{BB962C8B-B14F-4D97-AF65-F5344CB8AC3E}">
        <p14:creationId xmlns:p14="http://schemas.microsoft.com/office/powerpoint/2010/main" xmlns="" val="13098353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smtClean="0">
                <a:solidFill>
                  <a:srgbClr val="C00000"/>
                </a:solidFill>
                <a:latin typeface="Times New Roman" panose="02020603050405020304" pitchFamily="18" charset="0"/>
                <a:ea typeface="+mn-ea"/>
                <a:cs typeface="Times New Roman" panose="02020603050405020304" pitchFamily="18" charset="0"/>
              </a:rPr>
              <a:t>Authorship definition?</a:t>
            </a:r>
            <a:endParaRPr lang="en-US" sz="5400" dirty="0">
              <a:solidFill>
                <a:srgbClr val="C00000"/>
              </a:solidFill>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a:xfrm>
            <a:off x="1117309" y="2133600"/>
            <a:ext cx="10157354" cy="2717800"/>
          </a:xfrm>
        </p:spPr>
        <p:txBody>
          <a:bodyPr/>
          <a:lstStyle/>
          <a:p>
            <a:pPr marL="457200" indent="-457200">
              <a:buAutoNum type="alphaLcParenR"/>
            </a:pPr>
            <a:r>
              <a:rPr lang="en-US" dirty="0" smtClean="0">
                <a:latin typeface="Times New Roman" panose="02020603050405020304" pitchFamily="18" charset="0"/>
                <a:cs typeface="Times New Roman" panose="02020603050405020304" pitchFamily="18" charset="0"/>
              </a:rPr>
              <a:t>The creator or originator of an idea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the author of the theory of relativity)</a:t>
            </a:r>
          </a:p>
          <a:p>
            <a:pPr marL="457200" indent="-457200">
              <a:buAutoNum type="alphaLcParenR"/>
            </a:pPr>
            <a:r>
              <a:rPr lang="en-US" dirty="0" smtClean="0">
                <a:latin typeface="Times New Roman" panose="02020603050405020304" pitchFamily="18" charset="0"/>
                <a:cs typeface="Times New Roman" panose="02020603050405020304" pitchFamily="18" charset="0"/>
              </a:rPr>
              <a:t> The individual who develops a product that disseminates an intellectual or creative work. (</a:t>
            </a:r>
            <a:r>
              <a:rPr lang="en-US" dirty="0" err="1" smtClean="0">
                <a:latin typeface="Times New Roman" panose="02020603050405020304" pitchFamily="18" charset="0"/>
                <a:cs typeface="Times New Roman" panose="02020603050405020304" pitchFamily="18" charset="0"/>
              </a:rPr>
              <a:t>eg</a:t>
            </a:r>
            <a:r>
              <a:rPr lang="en-US" dirty="0" smtClean="0">
                <a:latin typeface="Times New Roman" panose="02020603050405020304" pitchFamily="18" charset="0"/>
                <a:cs typeface="Times New Roman" panose="02020603050405020304" pitchFamily="18" charset="0"/>
              </a:rPr>
              <a:t>, the author of a poem or a scholarly article)</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856412" y="4038600"/>
            <a:ext cx="4418251" cy="2819400"/>
          </a:xfrm>
          <a:prstGeom prst="rect">
            <a:avLst/>
          </a:prstGeom>
        </p:spPr>
      </p:pic>
    </p:spTree>
    <p:extLst>
      <p:ext uri="{BB962C8B-B14F-4D97-AF65-F5344CB8AC3E}">
        <p14:creationId xmlns:p14="http://schemas.microsoft.com/office/powerpoint/2010/main" xmlns="" val="24262559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612" y="76200"/>
            <a:ext cx="10438051" cy="1397000"/>
          </a:xfrm>
        </p:spPr>
        <p:txBody>
          <a:bodyPr>
            <a:normAutofit fontScale="90000"/>
          </a:bodyPr>
          <a:lstStyle/>
          <a:p>
            <a:r>
              <a:rPr lang="en-US" sz="5400" dirty="0">
                <a:solidFill>
                  <a:srgbClr val="C00000"/>
                </a:solidFill>
                <a:latin typeface="Times New Roman" panose="02020603050405020304" pitchFamily="18" charset="0"/>
                <a:ea typeface="+mn-ea"/>
                <a:cs typeface="Times New Roman" panose="02020603050405020304" pitchFamily="18" charset="0"/>
              </a:rPr>
              <a:t>The number of authors on a </a:t>
            </a:r>
            <a:r>
              <a:rPr lang="en-US" sz="5400" dirty="0" smtClean="0">
                <a:solidFill>
                  <a:srgbClr val="C00000"/>
                </a:solidFill>
                <a:latin typeface="Times New Roman" panose="02020603050405020304" pitchFamily="18" charset="0"/>
                <a:ea typeface="+mn-ea"/>
                <a:cs typeface="Times New Roman" panose="02020603050405020304" pitchFamily="18" charset="0"/>
              </a:rPr>
              <a:t>publication?</a:t>
            </a:r>
            <a:endParaRPr lang="en-US" sz="5400" dirty="0">
              <a:solidFill>
                <a:srgbClr val="C00000"/>
              </a:solidFill>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No </a:t>
            </a:r>
            <a:r>
              <a:rPr lang="en-US" dirty="0">
                <a:latin typeface="Times New Roman" panose="02020603050405020304" pitchFamily="18" charset="0"/>
                <a:cs typeface="Times New Roman" panose="02020603050405020304" pitchFamily="18" charset="0"/>
              </a:rPr>
              <a:t>matter!</a:t>
            </a:r>
          </a:p>
          <a:p>
            <a:pPr marL="0" indent="0">
              <a:buNone/>
            </a:pPr>
            <a:r>
              <a:rPr lang="en-US" dirty="0">
                <a:latin typeface="Times New Roman" panose="02020603050405020304" pitchFamily="18" charset="0"/>
                <a:cs typeface="Times New Roman" panose="02020603050405020304" pitchFamily="18" charset="0"/>
              </a:rPr>
              <a:t>It varies from</a:t>
            </a:r>
          </a:p>
          <a:p>
            <a:pPr marL="0" indent="0">
              <a:buNone/>
            </a:pPr>
            <a:r>
              <a:rPr lang="en-US" dirty="0">
                <a:latin typeface="Times New Roman" panose="02020603050405020304" pitchFamily="18" charset="0"/>
                <a:cs typeface="Times New Roman" panose="02020603050405020304" pitchFamily="18" charset="0"/>
              </a:rPr>
              <a:t>the sole </a:t>
            </a:r>
          </a:p>
          <a:p>
            <a:pPr marL="0" indent="0">
              <a:buNone/>
            </a:pPr>
            <a:r>
              <a:rPr lang="en-US" dirty="0">
                <a:latin typeface="Times New Roman" panose="02020603050405020304" pitchFamily="18" charset="0"/>
                <a:cs typeface="Times New Roman" panose="02020603050405020304" pitchFamily="18" charset="0"/>
              </a:rPr>
              <a:t>author to </a:t>
            </a:r>
          </a:p>
          <a:p>
            <a:pPr marL="0" indent="0">
              <a:buNone/>
            </a:pPr>
            <a:r>
              <a:rPr lang="en-US" dirty="0">
                <a:latin typeface="Times New Roman" panose="02020603050405020304" pitchFamily="18" charset="0"/>
                <a:cs typeface="Times New Roman" panose="02020603050405020304" pitchFamily="18" charset="0"/>
              </a:rPr>
              <a:t>several </a:t>
            </a:r>
          </a:p>
          <a:p>
            <a:pPr marL="0" indent="0">
              <a:buNone/>
            </a:pPr>
            <a:r>
              <a:rPr lang="en-US" dirty="0">
                <a:latin typeface="Times New Roman" panose="02020603050405020304" pitchFamily="18" charset="0"/>
                <a:cs typeface="Times New Roman" panose="02020603050405020304" pitchFamily="18" charset="0"/>
              </a:rPr>
              <a:t>thousands</a:t>
            </a:r>
            <a:r>
              <a:rPr lang="en-US" dirty="0" smtClean="0">
                <a:latin typeface="Times New Roman" panose="02020603050405020304" pitchFamily="18" charset="0"/>
                <a:cs typeface="Times New Roman" panose="02020603050405020304" pitchFamily="18" charset="0"/>
              </a:rPr>
              <a:t>.</a:t>
            </a:r>
          </a:p>
          <a:p>
            <a:pPr marL="0" indent="0">
              <a:buNone/>
            </a:pPr>
            <a:endParaRPr lang="en-US" dirty="0"/>
          </a:p>
        </p:txBody>
      </p:sp>
      <p:pic>
        <p:nvPicPr>
          <p:cNvPr id="4" name="Picture 3"/>
          <p:cNvPicPr/>
          <p:nvPr/>
        </p:nvPicPr>
        <p:blipFill>
          <a:blip r:embed="rId2"/>
          <a:stretch>
            <a:fillRect/>
          </a:stretch>
        </p:blipFill>
        <p:spPr>
          <a:xfrm>
            <a:off x="3503612" y="1701800"/>
            <a:ext cx="7542451" cy="3986530"/>
          </a:xfrm>
          <a:prstGeom prst="rect">
            <a:avLst/>
          </a:prstGeom>
        </p:spPr>
      </p:pic>
    </p:spTree>
    <p:extLst>
      <p:ext uri="{BB962C8B-B14F-4D97-AF65-F5344CB8AC3E}">
        <p14:creationId xmlns:p14="http://schemas.microsoft.com/office/powerpoint/2010/main" xmlns="" val="35515725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C00000"/>
                </a:solidFill>
                <a:latin typeface="Times New Roman" panose="02020603050405020304" pitchFamily="18" charset="0"/>
                <a:cs typeface="Times New Roman" panose="02020603050405020304" pitchFamily="18" charset="0"/>
              </a:rPr>
              <a:t>Authorship Criteria?</a:t>
            </a:r>
            <a:endParaRPr lang="en-US" dirty="0"/>
          </a:p>
        </p:txBody>
      </p:sp>
      <p:pic>
        <p:nvPicPr>
          <p:cNvPr id="4" name="Content Placeholder 3"/>
          <p:cNvPicPr>
            <a:picLocks noGrp="1"/>
          </p:cNvPicPr>
          <p:nvPr>
            <p:ph idx="1"/>
          </p:nvPr>
        </p:nvPicPr>
        <p:blipFill>
          <a:blip r:embed="rId2"/>
          <a:stretch>
            <a:fillRect/>
          </a:stretch>
        </p:blipFill>
        <p:spPr>
          <a:xfrm rot="20481931">
            <a:off x="684212" y="1905000"/>
            <a:ext cx="3194050" cy="1371599"/>
          </a:xfrm>
          <a:prstGeom prst="rect">
            <a:avLst/>
          </a:prstGeom>
        </p:spPr>
      </p:pic>
      <p:pic>
        <p:nvPicPr>
          <p:cNvPr id="5" name="Picture 4"/>
          <p:cNvPicPr/>
          <p:nvPr/>
        </p:nvPicPr>
        <p:blipFill>
          <a:blip r:embed="rId3"/>
          <a:stretch>
            <a:fillRect/>
          </a:stretch>
        </p:blipFill>
        <p:spPr>
          <a:xfrm rot="854068">
            <a:off x="4341812" y="2286001"/>
            <a:ext cx="2703830" cy="1525587"/>
          </a:xfrm>
          <a:prstGeom prst="rect">
            <a:avLst/>
          </a:prstGeom>
        </p:spPr>
      </p:pic>
      <p:pic>
        <p:nvPicPr>
          <p:cNvPr id="6" name="Picture 5"/>
          <p:cNvPicPr/>
          <p:nvPr/>
        </p:nvPicPr>
        <p:blipFill>
          <a:blip r:embed="rId4"/>
          <a:stretch>
            <a:fillRect/>
          </a:stretch>
        </p:blipFill>
        <p:spPr>
          <a:xfrm rot="1581357">
            <a:off x="2510386" y="4534245"/>
            <a:ext cx="3200400" cy="1701800"/>
          </a:xfrm>
          <a:prstGeom prst="rect">
            <a:avLst/>
          </a:prstGeom>
        </p:spPr>
      </p:pic>
      <p:pic>
        <p:nvPicPr>
          <p:cNvPr id="7" name="Picture 6"/>
          <p:cNvPicPr/>
          <p:nvPr/>
        </p:nvPicPr>
        <p:blipFill>
          <a:blip r:embed="rId5"/>
          <a:stretch>
            <a:fillRect/>
          </a:stretch>
        </p:blipFill>
        <p:spPr>
          <a:xfrm rot="20229410">
            <a:off x="7515910" y="2122324"/>
            <a:ext cx="3657600" cy="1260064"/>
          </a:xfrm>
          <a:prstGeom prst="rect">
            <a:avLst/>
          </a:prstGeom>
        </p:spPr>
      </p:pic>
      <p:pic>
        <p:nvPicPr>
          <p:cNvPr id="8" name="Picture 7"/>
          <p:cNvPicPr/>
          <p:nvPr/>
        </p:nvPicPr>
        <p:blipFill>
          <a:blip r:embed="rId6"/>
          <a:stretch>
            <a:fillRect/>
          </a:stretch>
        </p:blipFill>
        <p:spPr>
          <a:xfrm rot="1402813">
            <a:off x="6736772" y="4613493"/>
            <a:ext cx="2767007" cy="1889758"/>
          </a:xfrm>
          <a:prstGeom prst="rect">
            <a:avLst/>
          </a:prstGeom>
        </p:spPr>
      </p:pic>
    </p:spTree>
    <p:extLst>
      <p:ext uri="{BB962C8B-B14F-4D97-AF65-F5344CB8AC3E}">
        <p14:creationId xmlns:p14="http://schemas.microsoft.com/office/powerpoint/2010/main" xmlns="" val="540410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3966" y="838200"/>
            <a:ext cx="10157354" cy="1397000"/>
          </a:xfrm>
        </p:spPr>
        <p:txBody>
          <a:bodyPr>
            <a:normAutofit/>
          </a:bodyPr>
          <a:lstStyle/>
          <a:p>
            <a:pPr algn="ctr"/>
            <a:r>
              <a:rPr lang="en-US" sz="4900" dirty="0">
                <a:solidFill>
                  <a:srgbClr val="C00000"/>
                </a:solidFill>
                <a:latin typeface="Times New Roman" panose="02020603050405020304" pitchFamily="18" charset="0"/>
                <a:ea typeface="+mn-ea"/>
                <a:cs typeface="Times New Roman" panose="02020603050405020304" pitchFamily="18" charset="0"/>
              </a:rPr>
              <a:t>Authorship C</a:t>
            </a:r>
            <a:r>
              <a:rPr lang="en-US" sz="4900" dirty="0" smtClean="0">
                <a:solidFill>
                  <a:srgbClr val="C00000"/>
                </a:solidFill>
                <a:latin typeface="Times New Roman" panose="02020603050405020304" pitchFamily="18" charset="0"/>
                <a:ea typeface="+mn-ea"/>
                <a:cs typeface="Times New Roman" panose="02020603050405020304" pitchFamily="18" charset="0"/>
              </a:rPr>
              <a:t>riteria?</a:t>
            </a:r>
            <a:endParaRPr lang="en-US" sz="4900" dirty="0">
              <a:solidFill>
                <a:srgbClr val="C00000"/>
              </a:solidFill>
              <a:latin typeface="Times New Roman" panose="02020603050405020304" pitchFamily="18" charset="0"/>
              <a:ea typeface="+mn-ea"/>
              <a:cs typeface="Times New Roman" panose="02020603050405020304" pitchFamily="18" charset="0"/>
            </a:endParaRPr>
          </a:p>
        </p:txBody>
      </p:sp>
      <p:sp>
        <p:nvSpPr>
          <p:cNvPr id="3" name="Content Placeholder 2"/>
          <p:cNvSpPr>
            <a:spLocks noGrp="1"/>
          </p:cNvSpPr>
          <p:nvPr>
            <p:ph idx="1"/>
          </p:nvPr>
        </p:nvSpPr>
        <p:spPr>
          <a:xfrm>
            <a:off x="1117309" y="2819400"/>
            <a:ext cx="10157354" cy="1574800"/>
          </a:xfrm>
        </p:spPr>
        <p:txBody>
          <a:bodyPr>
            <a:normAutofit/>
          </a:bodyPr>
          <a:lstStyle/>
          <a:p>
            <a:pPr marL="457200" indent="-457200">
              <a:buFont typeface="Arial" pitchFamily="34" charset="0"/>
              <a:buAutoNum type="alphaLcParenR"/>
            </a:pPr>
            <a:r>
              <a:rPr lang="en-US" dirty="0">
                <a:latin typeface="Times New Roman" panose="02020603050405020304" pitchFamily="18" charset="0"/>
                <a:cs typeface="Times New Roman" panose="02020603050405020304" pitchFamily="18" charset="0"/>
              </a:rPr>
              <a:t>Substantial contribution to the work</a:t>
            </a:r>
          </a:p>
          <a:p>
            <a:pPr marL="457200" indent="-457200">
              <a:buFont typeface="Arial" pitchFamily="34" charset="0"/>
              <a:buAutoNum type="alphaLcParenR"/>
            </a:pPr>
            <a:r>
              <a:rPr lang="en-US" dirty="0">
                <a:latin typeface="Times New Roman" panose="02020603050405020304" pitchFamily="18" charset="0"/>
                <a:cs typeface="Times New Roman" panose="02020603050405020304" pitchFamily="18" charset="0"/>
              </a:rPr>
              <a:t>Accountability for the scientific and ethical content of the work </a:t>
            </a:r>
          </a:p>
        </p:txBody>
      </p:sp>
    </p:spTree>
    <p:extLst>
      <p:ext uri="{BB962C8B-B14F-4D97-AF65-F5344CB8AC3E}">
        <p14:creationId xmlns:p14="http://schemas.microsoft.com/office/powerpoint/2010/main" xmlns="" val="84843219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lass open house presenta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 xmlns:thm15="http://schemas.microsoft.com/office/thememl/2012/main" name="Classroom open house presentation.potx" id="{AB7D8AB0-4323-4322-AB21-8CB398DB9E96}" vid="{5BFEA1FF-C39F-48A2-B239-4B55565FC3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Classroom open house presentation</Template>
  <TotalTime>3012</TotalTime>
  <Words>1063</Words>
  <Application>Microsoft Office PowerPoint</Application>
  <PresentationFormat>Custom</PresentationFormat>
  <Paragraphs>120</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Class open house presentation</vt:lpstr>
      <vt:lpstr>هوالمحبوب  اخلاق در نشر آثار پژوهشی</vt:lpstr>
      <vt:lpstr>How Researchers Start?!</vt:lpstr>
      <vt:lpstr>The Main Stakeholders for Ensuring Research Integrity</vt:lpstr>
      <vt:lpstr>Research Integrity:</vt:lpstr>
      <vt:lpstr>Slide 5</vt:lpstr>
      <vt:lpstr>Authorship definition?</vt:lpstr>
      <vt:lpstr>The number of authors on a publication?</vt:lpstr>
      <vt:lpstr>Authorship Criteria?</vt:lpstr>
      <vt:lpstr>Authorship Criteria?</vt:lpstr>
      <vt:lpstr>Slide 10</vt:lpstr>
      <vt:lpstr>What’s your opinion?</vt:lpstr>
      <vt:lpstr>A Key Point</vt:lpstr>
      <vt:lpstr>Another key point</vt:lpstr>
      <vt:lpstr>What’s your opinion?</vt:lpstr>
      <vt:lpstr>Acknowledgment</vt:lpstr>
      <vt:lpstr>How to Order Author Names? </vt:lpstr>
      <vt:lpstr>How to Order Author Names? </vt:lpstr>
      <vt:lpstr>How to Avoid Authorship disputes? </vt:lpstr>
      <vt:lpstr>Publication Misconduct</vt:lpstr>
      <vt:lpstr>Plagiarism</vt:lpstr>
      <vt:lpstr>Redundant Publication</vt:lpstr>
      <vt:lpstr>Data Fabrication</vt:lpstr>
      <vt:lpstr>Data Falsification</vt:lpstr>
      <vt:lpstr>Slide 24</vt:lpstr>
      <vt:lpstr>Publication Ethics Cases</vt:lpstr>
      <vt:lpstr>Slide 26</vt:lpstr>
      <vt:lpstr>A shady market in scientific papers mars Iran’s rise in science</vt:lpstr>
      <vt:lpstr>A shady market in scientific papers mars Iran’s rise in science</vt:lpstr>
      <vt:lpstr>چو از قومی یکی بی دانشی کرد نه کِه را منزلت ماند نه مِه را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هوالمحبوب  اخلاق در نشر آثار پژوهشی</dc:title>
  <dc:creator>Neda yari</dc:creator>
  <cp:lastModifiedBy>iUser</cp:lastModifiedBy>
  <cp:revision>71</cp:revision>
  <dcterms:created xsi:type="dcterms:W3CDTF">2020-05-08T06:20:03Z</dcterms:created>
  <dcterms:modified xsi:type="dcterms:W3CDTF">2021-07-09T05:02:05Z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74062800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