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2.xml" ContentType="application/vnd.openxmlformats-officedocument.themeOverr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3.xml" ContentType="application/vnd.openxmlformats-officedocument.themeOverr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14.xml" ContentType="application/vnd.openxmlformats-officedocument.themeOverr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15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36"/>
  </p:notesMasterIdLst>
  <p:sldIdLst>
    <p:sldId id="2543" r:id="rId3"/>
    <p:sldId id="1932" r:id="rId4"/>
    <p:sldId id="2670" r:id="rId5"/>
    <p:sldId id="2671" r:id="rId6"/>
    <p:sldId id="2672" r:id="rId7"/>
    <p:sldId id="3126" r:id="rId8"/>
    <p:sldId id="2545" r:id="rId9"/>
    <p:sldId id="3140" r:id="rId10"/>
    <p:sldId id="3239" r:id="rId11"/>
    <p:sldId id="3296" r:id="rId12"/>
    <p:sldId id="2611" r:id="rId13"/>
    <p:sldId id="2539" r:id="rId14"/>
    <p:sldId id="2606" r:id="rId15"/>
    <p:sldId id="1147" r:id="rId16"/>
    <p:sldId id="476" r:id="rId17"/>
    <p:sldId id="2639" r:id="rId18"/>
    <p:sldId id="2604" r:id="rId19"/>
    <p:sldId id="2658" r:id="rId20"/>
    <p:sldId id="2549" r:id="rId21"/>
    <p:sldId id="2656" r:id="rId22"/>
    <p:sldId id="2612" r:id="rId23"/>
    <p:sldId id="3238" r:id="rId24"/>
    <p:sldId id="3235" r:id="rId25"/>
    <p:sldId id="3141" r:id="rId26"/>
    <p:sldId id="3297" r:id="rId27"/>
    <p:sldId id="2647" r:id="rId28"/>
    <p:sldId id="2641" r:id="rId29"/>
    <p:sldId id="2678" r:id="rId30"/>
    <p:sldId id="2648" r:id="rId31"/>
    <p:sldId id="2640" r:id="rId32"/>
    <p:sldId id="3241" r:id="rId33"/>
    <p:sldId id="3240" r:id="rId34"/>
    <p:sldId id="2661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2121"/>
    <a:srgbClr val="C0000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1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5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package" Target="../embeddings/Microsoft_Excel_Worksheet15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8E2-4509-9BDA-404112144DFA}"/>
              </c:ext>
            </c:extLst>
          </c:dPt>
          <c:dPt>
            <c:idx val="1"/>
            <c:invertIfNegative val="0"/>
            <c:bubble3D val="0"/>
            <c:spPr>
              <a:solidFill>
                <a:sysClr val="windowText" lastClr="000000">
                  <a:lumMod val="75000"/>
                  <a:lumOff val="25000"/>
                </a:sys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3898-47E7-8E14-907B3CCE7D0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Sheet1!$A$1:$A$2</c:f>
              <c:strCache>
                <c:ptCount val="2"/>
                <c:pt idx="0">
                  <c:v>مقالات پست شده در شبکه ایکس  (توئیتر)</c:v>
                </c:pt>
                <c:pt idx="1">
                  <c:v>سایر مقالات</c:v>
                </c:pt>
              </c:strCache>
            </c:strRef>
          </c:cat>
          <c:val>
            <c:numRef>
              <c:f>Sheet1!$B$1:$B$2</c:f>
              <c:numCache>
                <c:formatCode>General</c:formatCode>
                <c:ptCount val="2"/>
                <c:pt idx="0">
                  <c:v>1.5</c:v>
                </c:pt>
                <c:pt idx="1">
                  <c:v>1.1000000000000001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E2-4509-9BDA-404112144D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65719407"/>
        <c:axId val="465721327"/>
      </c:barChart>
      <c:catAx>
        <c:axId val="46571940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465721327"/>
        <c:crosses val="autoZero"/>
        <c:auto val="1"/>
        <c:lblAlgn val="ctr"/>
        <c:lblOffset val="100"/>
        <c:noMultiLvlLbl val="0"/>
      </c:catAx>
      <c:valAx>
        <c:axId val="46572132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657194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Sheet4!$D$14</c:f>
              <c:strCache>
                <c:ptCount val="1"/>
                <c:pt idx="0">
                  <c:v>دارای پروفایل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Sheet4!$A$15:$A$18</c:f>
              <c:strCache>
                <c:ptCount val="4"/>
                <c:pt idx="0">
                  <c:v>Google Scholar</c:v>
                </c:pt>
                <c:pt idx="1">
                  <c:v>Publons</c:v>
                </c:pt>
                <c:pt idx="2">
                  <c:v>ORCID</c:v>
                </c:pt>
                <c:pt idx="3">
                  <c:v>ResearchGate</c:v>
                </c:pt>
              </c:strCache>
            </c:strRef>
          </c:cat>
          <c:val>
            <c:numRef>
              <c:f>Sheet4!$D$15:$D$18</c:f>
              <c:numCache>
                <c:formatCode>0%</c:formatCode>
                <c:ptCount val="4"/>
                <c:pt idx="0">
                  <c:v>0.72755741127348639</c:v>
                </c:pt>
                <c:pt idx="1">
                  <c:v>0.9634655532359081</c:v>
                </c:pt>
                <c:pt idx="2">
                  <c:v>0.97912317327766174</c:v>
                </c:pt>
                <c:pt idx="3">
                  <c:v>0.85699373695198333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AA-44F7-9438-F8598561A864}"/>
            </c:ext>
          </c:extLst>
        </c:ser>
        <c:ser>
          <c:idx val="1"/>
          <c:order val="1"/>
          <c:tx>
            <c:strRef>
              <c:f>Sheet4!$E$14</c:f>
              <c:strCache>
                <c:ptCount val="1"/>
                <c:pt idx="0">
                  <c:v>فاقد پروفایل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0.11263360690464704"/>
                  <c:y val="1.24631502918536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5AA-44F7-9438-F8598561A864}"/>
                </c:ext>
              </c:extLst>
            </c:dLbl>
            <c:dLbl>
              <c:idx val="2"/>
              <c:layout>
                <c:manualLayout>
                  <c:x val="0.10324747299592636"/>
                  <c:y val="1.55789378648170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5AA-44F7-9438-F8598561A8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Sheet4!$A$15:$A$18</c:f>
              <c:strCache>
                <c:ptCount val="4"/>
                <c:pt idx="0">
                  <c:v>Google Scholar</c:v>
                </c:pt>
                <c:pt idx="1">
                  <c:v>Publons</c:v>
                </c:pt>
                <c:pt idx="2">
                  <c:v>ORCID</c:v>
                </c:pt>
                <c:pt idx="3">
                  <c:v>ResearchGate</c:v>
                </c:pt>
              </c:strCache>
            </c:strRef>
          </c:cat>
          <c:val>
            <c:numRef>
              <c:f>Sheet4!$E$15:$E$18</c:f>
              <c:numCache>
                <c:formatCode>0%</c:formatCode>
                <c:ptCount val="4"/>
                <c:pt idx="0">
                  <c:v>0.27244258872651361</c:v>
                </c:pt>
                <c:pt idx="1">
                  <c:v>3.6534446764091899E-2</c:v>
                </c:pt>
                <c:pt idx="2">
                  <c:v>2.087682672233826E-2</c:v>
                </c:pt>
                <c:pt idx="3">
                  <c:v>0.14300626304801667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AA-44F7-9438-F8598561A8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56592480"/>
        <c:axId val="856597280"/>
      </c:barChart>
      <c:catAx>
        <c:axId val="856592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856597280"/>
        <c:crosses val="autoZero"/>
        <c:auto val="1"/>
        <c:lblAlgn val="ctr"/>
        <c:lblOffset val="100"/>
        <c:noMultiLvlLbl val="0"/>
      </c:catAx>
      <c:valAx>
        <c:axId val="856597280"/>
        <c:scaling>
          <c:orientation val="minMax"/>
          <c:max val="1"/>
        </c:scaling>
        <c:delete val="1"/>
        <c:axPos val="l"/>
        <c:numFmt formatCode="0%" sourceLinked="1"/>
        <c:majorTickMark val="none"/>
        <c:minorTickMark val="none"/>
        <c:tickLblPos val="nextTo"/>
        <c:crossAx val="856592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ea typeface="+mn-ea"/>
              <a:cs typeface="Adobe Arabic" panose="02040503050201020203" pitchFamily="18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r>
              <a:rPr lang="fa-IR"/>
              <a:t>اعضای هیات علمی دارای پروفایل در ریسرچ گیت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ea typeface="+mn-ea"/>
              <a:cs typeface="Adobe Arabic" panose="02040503050201020203" pitchFamily="18" charset="-78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D77-46CE-B572-06FBD58B344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D77-46CE-B572-06FBD58B3441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D77-46CE-B572-06FBD58B3441}"/>
              </c:ext>
            </c:extLst>
          </c:dPt>
          <c:dLbls>
            <c:dLbl>
              <c:idx val="0"/>
              <c:layout>
                <c:manualLayout>
                  <c:x val="-1.4949905517190507E-2"/>
                  <c:y val="-9.71716703861215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D77-46CE-B572-06FBD58B3441}"/>
                </c:ext>
              </c:extLst>
            </c:dLbl>
            <c:dLbl>
              <c:idx val="1"/>
              <c:layout>
                <c:manualLayout>
                  <c:x val="0.12070267817462342"/>
                  <c:y val="-3.07343467093350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D77-46CE-B572-06FBD58B3441}"/>
                </c:ext>
              </c:extLst>
            </c:dLbl>
            <c:dLbl>
              <c:idx val="2"/>
              <c:layout>
                <c:manualLayout>
                  <c:x val="-3.5467275865215225E-2"/>
                  <c:y val="-0.127666638595309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D77-46CE-B572-06FBD58B34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Sheet4!$E$26:$E$28</c:f>
              <c:strCache>
                <c:ptCount val="3"/>
                <c:pt idx="0">
                  <c:v>منفی</c:v>
                </c:pt>
                <c:pt idx="1">
                  <c:v>بدون تغییر</c:v>
                </c:pt>
                <c:pt idx="2">
                  <c:v>مثبت</c:v>
                </c:pt>
              </c:strCache>
            </c:strRef>
          </c:cat>
          <c:val>
            <c:numRef>
              <c:f>Sheet4!$G$26:$G$28</c:f>
              <c:numCache>
                <c:formatCode>0%</c:formatCode>
                <c:ptCount val="3"/>
                <c:pt idx="0">
                  <c:v>0.44099378881987578</c:v>
                </c:pt>
                <c:pt idx="1">
                  <c:v>9.0062111801242239E-2</c:v>
                </c:pt>
                <c:pt idx="2">
                  <c:v>0.46894409937888198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D77-46CE-B572-06FBD58B34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ea typeface="+mn-ea"/>
              <a:cs typeface="Adobe Arabic" panose="02040503050201020203" pitchFamily="18" charset="-78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r>
              <a:rPr lang="fa-IR"/>
              <a:t>اعضای هیات علمی فاقد پروفایل ریسرچ گیت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ea typeface="+mn-ea"/>
              <a:cs typeface="Adobe Arabic" panose="02040503050201020203" pitchFamily="18" charset="-78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807-4308-BBDB-B47669BCFF6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807-4308-BBDB-B47669BCFF6D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807-4308-BBDB-B47669BCFF6D}"/>
              </c:ext>
            </c:extLst>
          </c:dPt>
          <c:dLbls>
            <c:dLbl>
              <c:idx val="0"/>
              <c:layout>
                <c:manualLayout>
                  <c:x val="3.3209507621701904E-2"/>
                  <c:y val="-9.64870294254727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807-4308-BBDB-B47669BCFF6D}"/>
                </c:ext>
              </c:extLst>
            </c:dLbl>
            <c:dLbl>
              <c:idx val="1"/>
              <c:layout>
                <c:manualLayout>
                  <c:x val="0.13313854945464132"/>
                  <c:y val="-3.66543218635025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807-4308-BBDB-B47669BCFF6D}"/>
                </c:ext>
              </c:extLst>
            </c:dLbl>
            <c:dLbl>
              <c:idx val="2"/>
              <c:layout>
                <c:manualLayout>
                  <c:x val="-1.7965551897979191E-2"/>
                  <c:y val="-7.73412095811717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807-4308-BBDB-B47669BCFF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Sheet4!$E$32:$E$34</c:f>
              <c:strCache>
                <c:ptCount val="3"/>
                <c:pt idx="0">
                  <c:v>منفی</c:v>
                </c:pt>
                <c:pt idx="1">
                  <c:v>بدون تغییر</c:v>
                </c:pt>
                <c:pt idx="2">
                  <c:v>مثبت</c:v>
                </c:pt>
              </c:strCache>
            </c:strRef>
          </c:cat>
          <c:val>
            <c:numRef>
              <c:f>Sheet4!$G$32:$G$34</c:f>
              <c:numCache>
                <c:formatCode>0%</c:formatCode>
                <c:ptCount val="3"/>
                <c:pt idx="0">
                  <c:v>0.43835616438356162</c:v>
                </c:pt>
                <c:pt idx="1">
                  <c:v>9.5890410958904104E-2</c:v>
                </c:pt>
                <c:pt idx="2">
                  <c:v>0.46575342465753422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807-4308-BBDB-B47669BCFF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ea typeface="+mn-ea"/>
              <a:cs typeface="Adobe Arabic" panose="02040503050201020203" pitchFamily="18" charset="-78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r>
              <a:rPr lang="fa-IR" dirty="0"/>
              <a:t>متوسط استناد نرمال شده دانشگاه الف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ea typeface="+mn-ea"/>
              <a:cs typeface="Adobe Arabic" panose="02040503050201020203" pitchFamily="18" charset="-78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Sheet2!$D$28</c:f>
              <c:strCache>
                <c:ptCount val="1"/>
                <c:pt idx="0">
                  <c:v>گروههای با کمتر از 30 نویسنده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Sheet2!$C$29:$C$35</c:f>
              <c:numCache>
                <c:formatCode>General</c:formatCode>
                <c:ptCount val="7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</c:numCache>
            </c:numRef>
          </c:xVal>
          <c:yVal>
            <c:numRef>
              <c:f>Sheet2!$D$29:$D$35</c:f>
              <c:numCache>
                <c:formatCode>General</c:formatCode>
                <c:ptCount val="7"/>
                <c:pt idx="0">
                  <c:v>0.9</c:v>
                </c:pt>
                <c:pt idx="1">
                  <c:v>1</c:v>
                </c:pt>
                <c:pt idx="2">
                  <c:v>0.9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3B14-4B5D-9B86-A61CFEE3FD63}"/>
            </c:ext>
          </c:extLst>
        </c:ser>
        <c:ser>
          <c:idx val="1"/>
          <c:order val="1"/>
          <c:tx>
            <c:strRef>
              <c:f>Sheet2!$E$28</c:f>
              <c:strCache>
                <c:ptCount val="1"/>
                <c:pt idx="0">
                  <c:v>تمامی گروهها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Sheet2!$C$29:$C$35</c:f>
              <c:numCache>
                <c:formatCode>General</c:formatCode>
                <c:ptCount val="7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</c:numCache>
            </c:numRef>
          </c:xVal>
          <c:yVal>
            <c:numRef>
              <c:f>Sheet2!$E$29:$E$35</c:f>
              <c:numCache>
                <c:formatCode>General</c:formatCode>
                <c:ptCount val="7"/>
                <c:pt idx="0">
                  <c:v>1.3</c:v>
                </c:pt>
                <c:pt idx="1">
                  <c:v>1.4</c:v>
                </c:pt>
                <c:pt idx="2">
                  <c:v>1.4</c:v>
                </c:pt>
                <c:pt idx="3">
                  <c:v>1.4</c:v>
                </c:pt>
                <c:pt idx="4">
                  <c:v>1.1000000000000001</c:v>
                </c:pt>
                <c:pt idx="5">
                  <c:v>1.2</c:v>
                </c:pt>
                <c:pt idx="6">
                  <c:v>1.2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3B14-4B5D-9B86-A61CFEE3FD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1329727"/>
        <c:axId val="121337407"/>
      </c:scatterChart>
      <c:valAx>
        <c:axId val="1213297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121337407"/>
        <c:crosses val="autoZero"/>
        <c:crossBetween val="midCat"/>
      </c:valAx>
      <c:valAx>
        <c:axId val="12133740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1329727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ea typeface="+mn-ea"/>
              <a:cs typeface="Adobe Arabic" panose="02040503050201020203" pitchFamily="18" charset="-78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r>
              <a:rPr lang="fa-IR"/>
              <a:t>پروفایل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ea typeface="+mn-ea"/>
              <a:cs typeface="Adobe Arabic" panose="02040503050201020203" pitchFamily="18" charset="-78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Sheet2!$E$18</c:f>
              <c:strCache>
                <c:ptCount val="1"/>
                <c:pt idx="0">
                  <c:v>دارای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Sheet2!$F$17:$J$17</c:f>
              <c:strCache>
                <c:ptCount val="5"/>
                <c:pt idx="0">
                  <c:v>Google Scholar</c:v>
                </c:pt>
                <c:pt idx="1">
                  <c:v>ORCID</c:v>
                </c:pt>
                <c:pt idx="2">
                  <c:v>CV</c:v>
                </c:pt>
                <c:pt idx="3">
                  <c:v>Publons</c:v>
                </c:pt>
                <c:pt idx="4">
                  <c:v>ResearchGate</c:v>
                </c:pt>
              </c:strCache>
            </c:strRef>
          </c:cat>
          <c:val>
            <c:numRef>
              <c:f>Sheet2!$F$18:$J$18</c:f>
              <c:numCache>
                <c:formatCode>0%</c:formatCode>
                <c:ptCount val="5"/>
                <c:pt idx="0">
                  <c:v>0.76129032258064511</c:v>
                </c:pt>
                <c:pt idx="1">
                  <c:v>0.81</c:v>
                </c:pt>
                <c:pt idx="2">
                  <c:v>0.85</c:v>
                </c:pt>
                <c:pt idx="3">
                  <c:v>0.1</c:v>
                </c:pt>
                <c:pt idx="4">
                  <c:v>0.59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28-4CBB-B259-9E42B6A5C426}"/>
            </c:ext>
          </c:extLst>
        </c:ser>
        <c:ser>
          <c:idx val="1"/>
          <c:order val="1"/>
          <c:tx>
            <c:strRef>
              <c:f>Sheet2!$E$19</c:f>
              <c:strCache>
                <c:ptCount val="1"/>
                <c:pt idx="0">
                  <c:v>فاقد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Sheet2!$F$17:$J$17</c:f>
              <c:strCache>
                <c:ptCount val="5"/>
                <c:pt idx="0">
                  <c:v>Google Scholar</c:v>
                </c:pt>
                <c:pt idx="1">
                  <c:v>ORCID</c:v>
                </c:pt>
                <c:pt idx="2">
                  <c:v>CV</c:v>
                </c:pt>
                <c:pt idx="3">
                  <c:v>Publons</c:v>
                </c:pt>
                <c:pt idx="4">
                  <c:v>ResearchGate</c:v>
                </c:pt>
              </c:strCache>
            </c:strRef>
          </c:cat>
          <c:val>
            <c:numRef>
              <c:f>Sheet2!$F$19:$J$19</c:f>
              <c:numCache>
                <c:formatCode>0%</c:formatCode>
                <c:ptCount val="5"/>
                <c:pt idx="0">
                  <c:v>0.23870967741935489</c:v>
                </c:pt>
                <c:pt idx="1">
                  <c:v>0.19</c:v>
                </c:pt>
                <c:pt idx="2">
                  <c:v>0.15</c:v>
                </c:pt>
                <c:pt idx="3">
                  <c:v>0.9</c:v>
                </c:pt>
                <c:pt idx="4">
                  <c:v>0.41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28-4CBB-B259-9E42B6A5C4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7954575"/>
        <c:axId val="107955055"/>
      </c:barChart>
      <c:catAx>
        <c:axId val="1079545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107955055"/>
        <c:crosses val="autoZero"/>
        <c:auto val="1"/>
        <c:lblAlgn val="ctr"/>
        <c:lblOffset val="100"/>
        <c:noMultiLvlLbl val="0"/>
      </c:catAx>
      <c:valAx>
        <c:axId val="107955055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079545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ea typeface="+mn-ea"/>
              <a:cs typeface="Adobe Arabic" panose="02040503050201020203" pitchFamily="18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6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r>
              <a:rPr lang="fa-IR" dirty="0"/>
              <a:t>اعضای هیات علمی دانشگاه (الف)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6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ea typeface="+mn-ea"/>
              <a:cs typeface="Adobe Arabic" panose="02040503050201020203" pitchFamily="18" charset="-78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AC5-4B66-A645-2CD4A6325CC5}"/>
              </c:ext>
            </c:extLst>
          </c:dPt>
          <c:dPt>
            <c:idx val="1"/>
            <c:bubble3D val="0"/>
            <c:spPr>
              <a:solidFill>
                <a:srgbClr val="E7E6E6">
                  <a:lumMod val="5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AC5-4B66-A645-2CD4A6325CC5}"/>
              </c:ext>
            </c:extLst>
          </c:dPt>
          <c:dLbls>
            <c:dLbl>
              <c:idx val="0"/>
              <c:layout>
                <c:manualLayout>
                  <c:x val="-3.5086742232462984E-2"/>
                  <c:y val="9.41607188891617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AC5-4B66-A645-2CD4A6325CC5}"/>
                </c:ext>
              </c:extLst>
            </c:dLbl>
            <c:dLbl>
              <c:idx val="1"/>
              <c:layout>
                <c:manualLayout>
                  <c:x val="5.666453126130129E-2"/>
                  <c:y val="-0.106044738291929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AC5-4B66-A645-2CD4A6325C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Sheet2!$T$12:$T$13</c:f>
              <c:strCache>
                <c:ptCount val="2"/>
                <c:pt idx="0">
                  <c:v>دارای پروفایل ریسرچ گیت</c:v>
                </c:pt>
                <c:pt idx="1">
                  <c:v>فاقد پروفایل ریسرچ گیت</c:v>
                </c:pt>
              </c:strCache>
            </c:strRef>
          </c:cat>
          <c:val>
            <c:numRef>
              <c:f>Sheet2!$U$12:$U$13</c:f>
              <c:numCache>
                <c:formatCode>0%</c:formatCode>
                <c:ptCount val="2"/>
                <c:pt idx="0">
                  <c:v>0.59</c:v>
                </c:pt>
                <c:pt idx="1">
                  <c:v>0.41000000000000003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AC5-4B66-A645-2CD4A6325C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ea typeface="+mn-ea"/>
              <a:cs typeface="Adobe Arabic" panose="02040503050201020203" pitchFamily="18" charset="-78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2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6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r>
              <a:rPr lang="fa-IR" dirty="0"/>
              <a:t>مقایسه استناد نرمال شده براساس دوره های 2017-2018 و 2020-2021 اعضای دارای </a:t>
            </a:r>
            <a:r>
              <a:rPr lang="fa-IR" dirty="0" err="1"/>
              <a:t>ریسرچ</a:t>
            </a:r>
            <a:r>
              <a:rPr lang="fa-IR" dirty="0"/>
              <a:t> </a:t>
            </a:r>
            <a:r>
              <a:rPr lang="fa-IR" dirty="0" err="1"/>
              <a:t>گیت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6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ea typeface="+mn-ea"/>
              <a:cs typeface="Adobe Arabic" panose="02040503050201020203" pitchFamily="18" charset="-78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BD1-41BF-A7E1-8705498D256A}"/>
              </c:ext>
            </c:extLst>
          </c:dPt>
          <c:dPt>
            <c:idx val="1"/>
            <c:bubble3D val="0"/>
            <c:spPr>
              <a:solidFill>
                <a:srgbClr val="FFC000">
                  <a:lumMod val="40000"/>
                  <a:lumOff val="6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BD1-41BF-A7E1-8705498D256A}"/>
              </c:ext>
            </c:extLst>
          </c:dPt>
          <c:dPt>
            <c:idx val="2"/>
            <c:bubble3D val="0"/>
            <c:spPr>
              <a:solidFill>
                <a:srgbClr val="4472C4">
                  <a:lumMod val="7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BD1-41BF-A7E1-8705498D256A}"/>
              </c:ext>
            </c:extLst>
          </c:dPt>
          <c:dLbls>
            <c:dLbl>
              <c:idx val="0"/>
              <c:layout>
                <c:manualLayout>
                  <c:x val="4.2144037051115781E-4"/>
                  <c:y val="-8.6097454361752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BD1-41BF-A7E1-8705498D256A}"/>
                </c:ext>
              </c:extLst>
            </c:dLbl>
            <c:dLbl>
              <c:idx val="2"/>
              <c:layout>
                <c:manualLayout>
                  <c:x val="4.1205600711059436E-2"/>
                  <c:y val="-0.170391801866594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BD1-41BF-A7E1-8705498D25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Sheet2!$H$1:$H$3</c:f>
              <c:strCache>
                <c:ptCount val="3"/>
                <c:pt idx="0">
                  <c:v>رشد مثبت</c:v>
                </c:pt>
                <c:pt idx="1">
                  <c:v>بدون رشد</c:v>
                </c:pt>
                <c:pt idx="2">
                  <c:v>رشد منفی</c:v>
                </c:pt>
              </c:strCache>
            </c:strRef>
          </c:cat>
          <c:val>
            <c:numRef>
              <c:f>Sheet2!$J$1:$J$3</c:f>
              <c:numCache>
                <c:formatCode>0%</c:formatCode>
                <c:ptCount val="3"/>
                <c:pt idx="0">
                  <c:v>0.43482905982905984</c:v>
                </c:pt>
                <c:pt idx="1">
                  <c:v>8.9743589743589744E-2</c:v>
                </c:pt>
                <c:pt idx="2">
                  <c:v>0.4754273504273504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BD1-41BF-A7E1-8705498D25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ea typeface="+mn-ea"/>
              <a:cs typeface="Adobe Arabic" panose="02040503050201020203" pitchFamily="18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2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r>
              <a:rPr lang="fa-IR"/>
              <a:t>متوسط استناد نرمال شده مقالات دانشگاه – 2021-2023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ea typeface="+mn-ea"/>
              <a:cs typeface="Adobe Arabic" panose="02040503050201020203" pitchFamily="18" charset="-78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Sheet1!$F$2</c:f>
              <c:strCache>
                <c:ptCount val="1"/>
                <c:pt idx="0">
                  <c:v>توییت شده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C59F-4C8F-92CF-96D15485181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Sheet1!$E$3:$E$6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Sheet1!$F$3:$F$6</c:f>
              <c:numCache>
                <c:formatCode>0.0</c:formatCode>
                <c:ptCount val="4"/>
                <c:pt idx="0">
                  <c:v>1.5497747747747701</c:v>
                </c:pt>
                <c:pt idx="1">
                  <c:v>1.07324169530355</c:v>
                </c:pt>
                <c:pt idx="2">
                  <c:v>0.66212209302325498</c:v>
                </c:pt>
                <c:pt idx="3">
                  <c:v>0.58032258064516096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9F-4C8F-92CF-96D154851810}"/>
            </c:ext>
          </c:extLst>
        </c:ser>
        <c:ser>
          <c:idx val="1"/>
          <c:order val="1"/>
          <c:tx>
            <c:strRef>
              <c:f>Sheet1!$G$2</c:f>
              <c:strCache>
                <c:ptCount val="1"/>
                <c:pt idx="0">
                  <c:v>توییت نشده</c:v>
                </c:pt>
              </c:strCache>
            </c:strRef>
          </c:tx>
          <c:spPr>
            <a:solidFill>
              <a:srgbClr val="E7E6E6">
                <a:lumMod val="25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Sheet1!$E$3:$E$6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Sheet1!$G$3:$G$6</c:f>
              <c:numCache>
                <c:formatCode>0.0</c:formatCode>
                <c:ptCount val="4"/>
                <c:pt idx="0">
                  <c:v>1.2337927756653899</c:v>
                </c:pt>
                <c:pt idx="1">
                  <c:v>0.67651424287855999</c:v>
                </c:pt>
                <c:pt idx="2">
                  <c:v>0.322738301559792</c:v>
                </c:pt>
                <c:pt idx="3">
                  <c:v>0.155550122249388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9F-4C8F-92CF-96D1548518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95449263"/>
        <c:axId val="1695469423"/>
      </c:barChart>
      <c:catAx>
        <c:axId val="16954492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1695469423"/>
        <c:crosses val="autoZero"/>
        <c:auto val="1"/>
        <c:lblAlgn val="ctr"/>
        <c:lblOffset val="100"/>
        <c:noMultiLvlLbl val="0"/>
      </c:catAx>
      <c:valAx>
        <c:axId val="1695469423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6954492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ea typeface="+mn-ea"/>
              <a:cs typeface="Adobe Arabic" panose="02040503050201020203" pitchFamily="18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r>
              <a:rPr lang="fa-IR"/>
              <a:t>مقالات توییت شده چند درصد استناد بیشتر می گیرند؟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ea typeface="+mn-ea"/>
              <a:cs typeface="Adobe Arabic" panose="02040503050201020203" pitchFamily="18" charset="-78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Sheet1!$E$3:$E$6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Sheet1!$H$3:$H$6</c:f>
              <c:numCache>
                <c:formatCode>0%</c:formatCode>
                <c:ptCount val="4"/>
                <c:pt idx="0">
                  <c:v>0.31598199910938018</c:v>
                </c:pt>
                <c:pt idx="1">
                  <c:v>0.39672745242498997</c:v>
                </c:pt>
                <c:pt idx="2">
                  <c:v>0.33938379146346298</c:v>
                </c:pt>
                <c:pt idx="3">
                  <c:v>0.42477245839577293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47-4CA5-AF85-2D7BC7C3A7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95511183"/>
        <c:axId val="1695508303"/>
      </c:barChart>
      <c:catAx>
        <c:axId val="16955111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1695508303"/>
        <c:crosses val="autoZero"/>
        <c:auto val="1"/>
        <c:lblAlgn val="ctr"/>
        <c:lblOffset val="100"/>
        <c:noMultiLvlLbl val="0"/>
      </c:catAx>
      <c:valAx>
        <c:axId val="1695508303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69551118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Sheet3!$J$2</c:f>
              <c:strCache>
                <c:ptCount val="1"/>
                <c:pt idx="0">
                  <c:v>printcol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9"/>
            <c:spPr>
              <a:solidFill>
                <a:srgbClr val="C00000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Sheet3!$I$3:$I$13</c:f>
              <c:numCache>
                <c:formatCode>0%</c:formatCode>
                <c:ptCount val="11"/>
                <c:pt idx="0">
                  <c:v>0.1</c:v>
                </c:pt>
                <c:pt idx="1">
                  <c:v>0</c:v>
                </c:pt>
                <c:pt idx="2">
                  <c:v>0.5</c:v>
                </c:pt>
                <c:pt idx="3">
                  <c:v>0.4</c:v>
                </c:pt>
                <c:pt idx="4">
                  <c:v>0.3</c:v>
                </c:pt>
                <c:pt idx="5">
                  <c:v>0.2</c:v>
                </c:pt>
                <c:pt idx="6">
                  <c:v>1</c:v>
                </c:pt>
                <c:pt idx="7">
                  <c:v>0.7</c:v>
                </c:pt>
                <c:pt idx="8">
                  <c:v>0.6</c:v>
                </c:pt>
                <c:pt idx="9">
                  <c:v>0.8</c:v>
                </c:pt>
                <c:pt idx="10">
                  <c:v>0.9</c:v>
                </c:pt>
              </c:numCache>
            </c:numRef>
          </c:xVal>
          <c:yVal>
            <c:numRef>
              <c:f>Sheet3!$J$3:$J$13</c:f>
              <c:numCache>
                <c:formatCode>0%</c:formatCode>
                <c:ptCount val="11"/>
                <c:pt idx="0">
                  <c:v>0.1</c:v>
                </c:pt>
                <c:pt idx="1">
                  <c:v>0.1</c:v>
                </c:pt>
                <c:pt idx="2">
                  <c:v>0.2</c:v>
                </c:pt>
                <c:pt idx="3">
                  <c:v>0.2</c:v>
                </c:pt>
                <c:pt idx="4">
                  <c:v>0.2</c:v>
                </c:pt>
                <c:pt idx="5">
                  <c:v>0.2</c:v>
                </c:pt>
                <c:pt idx="6">
                  <c:v>0.3</c:v>
                </c:pt>
                <c:pt idx="7">
                  <c:v>0.3</c:v>
                </c:pt>
                <c:pt idx="8">
                  <c:v>0.3</c:v>
                </c:pt>
                <c:pt idx="9">
                  <c:v>0.4</c:v>
                </c:pt>
                <c:pt idx="10">
                  <c:v>0.7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17FF-4405-BBA6-087494F0ED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95480943"/>
        <c:axId val="1695506863"/>
      </c:scatterChart>
      <c:valAx>
        <c:axId val="1695480943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1695506863"/>
        <c:crosses val="autoZero"/>
        <c:crossBetween val="midCat"/>
      </c:valAx>
      <c:valAx>
        <c:axId val="16955068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169548094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intcol!$C$1</c:f>
              <c:strCache>
                <c:ptCount val="1"/>
                <c:pt idx="0">
                  <c:v>intcol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C00000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intcol!$B$2:$B$993</c:f>
              <c:numCache>
                <c:formatCode>General</c:formatCode>
                <c:ptCount val="992"/>
                <c:pt idx="0">
                  <c:v>65</c:v>
                </c:pt>
                <c:pt idx="1">
                  <c:v>46</c:v>
                </c:pt>
                <c:pt idx="2">
                  <c:v>74</c:v>
                </c:pt>
                <c:pt idx="3">
                  <c:v>35</c:v>
                </c:pt>
                <c:pt idx="4">
                  <c:v>79</c:v>
                </c:pt>
                <c:pt idx="5">
                  <c:v>57</c:v>
                </c:pt>
                <c:pt idx="6">
                  <c:v>74</c:v>
                </c:pt>
                <c:pt idx="7">
                  <c:v>33</c:v>
                </c:pt>
                <c:pt idx="8">
                  <c:v>63</c:v>
                </c:pt>
                <c:pt idx="9">
                  <c:v>35</c:v>
                </c:pt>
                <c:pt idx="10">
                  <c:v>36</c:v>
                </c:pt>
                <c:pt idx="11">
                  <c:v>19</c:v>
                </c:pt>
                <c:pt idx="12">
                  <c:v>20</c:v>
                </c:pt>
                <c:pt idx="13">
                  <c:v>60</c:v>
                </c:pt>
                <c:pt idx="14">
                  <c:v>11</c:v>
                </c:pt>
                <c:pt idx="15">
                  <c:v>12</c:v>
                </c:pt>
                <c:pt idx="16">
                  <c:v>13</c:v>
                </c:pt>
                <c:pt idx="17">
                  <c:v>48</c:v>
                </c:pt>
                <c:pt idx="18">
                  <c:v>45</c:v>
                </c:pt>
                <c:pt idx="19">
                  <c:v>10</c:v>
                </c:pt>
                <c:pt idx="20">
                  <c:v>25</c:v>
                </c:pt>
                <c:pt idx="21">
                  <c:v>51</c:v>
                </c:pt>
                <c:pt idx="22">
                  <c:v>8</c:v>
                </c:pt>
                <c:pt idx="23">
                  <c:v>24</c:v>
                </c:pt>
                <c:pt idx="24">
                  <c:v>52</c:v>
                </c:pt>
                <c:pt idx="25">
                  <c:v>4</c:v>
                </c:pt>
                <c:pt idx="26">
                  <c:v>35</c:v>
                </c:pt>
                <c:pt idx="27">
                  <c:v>12</c:v>
                </c:pt>
                <c:pt idx="28">
                  <c:v>37</c:v>
                </c:pt>
                <c:pt idx="29">
                  <c:v>17</c:v>
                </c:pt>
                <c:pt idx="30">
                  <c:v>17</c:v>
                </c:pt>
                <c:pt idx="31">
                  <c:v>14</c:v>
                </c:pt>
                <c:pt idx="32">
                  <c:v>11</c:v>
                </c:pt>
                <c:pt idx="33">
                  <c:v>31</c:v>
                </c:pt>
                <c:pt idx="34">
                  <c:v>18</c:v>
                </c:pt>
                <c:pt idx="35">
                  <c:v>50</c:v>
                </c:pt>
                <c:pt idx="36">
                  <c:v>20</c:v>
                </c:pt>
                <c:pt idx="37">
                  <c:v>19</c:v>
                </c:pt>
                <c:pt idx="38">
                  <c:v>18</c:v>
                </c:pt>
                <c:pt idx="39">
                  <c:v>17</c:v>
                </c:pt>
                <c:pt idx="40">
                  <c:v>14</c:v>
                </c:pt>
                <c:pt idx="41">
                  <c:v>13</c:v>
                </c:pt>
                <c:pt idx="42">
                  <c:v>35</c:v>
                </c:pt>
                <c:pt idx="43">
                  <c:v>31</c:v>
                </c:pt>
                <c:pt idx="44">
                  <c:v>18</c:v>
                </c:pt>
                <c:pt idx="45">
                  <c:v>31</c:v>
                </c:pt>
                <c:pt idx="46">
                  <c:v>14</c:v>
                </c:pt>
                <c:pt idx="47">
                  <c:v>8</c:v>
                </c:pt>
                <c:pt idx="48">
                  <c:v>39</c:v>
                </c:pt>
                <c:pt idx="49">
                  <c:v>36</c:v>
                </c:pt>
                <c:pt idx="50">
                  <c:v>33</c:v>
                </c:pt>
                <c:pt idx="51">
                  <c:v>19</c:v>
                </c:pt>
                <c:pt idx="52">
                  <c:v>18</c:v>
                </c:pt>
                <c:pt idx="53">
                  <c:v>16</c:v>
                </c:pt>
                <c:pt idx="54">
                  <c:v>14</c:v>
                </c:pt>
                <c:pt idx="55">
                  <c:v>11</c:v>
                </c:pt>
                <c:pt idx="56">
                  <c:v>10</c:v>
                </c:pt>
                <c:pt idx="57">
                  <c:v>5</c:v>
                </c:pt>
                <c:pt idx="58">
                  <c:v>31</c:v>
                </c:pt>
                <c:pt idx="59">
                  <c:v>27</c:v>
                </c:pt>
                <c:pt idx="60">
                  <c:v>26</c:v>
                </c:pt>
                <c:pt idx="61">
                  <c:v>12</c:v>
                </c:pt>
                <c:pt idx="62">
                  <c:v>10</c:v>
                </c:pt>
                <c:pt idx="63">
                  <c:v>5</c:v>
                </c:pt>
                <c:pt idx="64">
                  <c:v>5</c:v>
                </c:pt>
                <c:pt idx="65">
                  <c:v>5</c:v>
                </c:pt>
                <c:pt idx="66">
                  <c:v>32</c:v>
                </c:pt>
                <c:pt idx="67">
                  <c:v>25</c:v>
                </c:pt>
                <c:pt idx="68">
                  <c:v>17</c:v>
                </c:pt>
                <c:pt idx="69">
                  <c:v>12</c:v>
                </c:pt>
                <c:pt idx="70">
                  <c:v>5</c:v>
                </c:pt>
                <c:pt idx="71">
                  <c:v>18</c:v>
                </c:pt>
                <c:pt idx="72">
                  <c:v>17</c:v>
                </c:pt>
                <c:pt idx="73">
                  <c:v>14</c:v>
                </c:pt>
                <c:pt idx="74">
                  <c:v>11</c:v>
                </c:pt>
                <c:pt idx="75">
                  <c:v>9</c:v>
                </c:pt>
                <c:pt idx="76">
                  <c:v>9</c:v>
                </c:pt>
                <c:pt idx="77">
                  <c:v>7</c:v>
                </c:pt>
                <c:pt idx="78">
                  <c:v>6</c:v>
                </c:pt>
                <c:pt idx="79">
                  <c:v>16</c:v>
                </c:pt>
                <c:pt idx="80">
                  <c:v>15</c:v>
                </c:pt>
                <c:pt idx="81">
                  <c:v>9</c:v>
                </c:pt>
                <c:pt idx="82">
                  <c:v>8</c:v>
                </c:pt>
                <c:pt idx="83">
                  <c:v>7</c:v>
                </c:pt>
                <c:pt idx="84">
                  <c:v>40</c:v>
                </c:pt>
                <c:pt idx="85">
                  <c:v>20</c:v>
                </c:pt>
                <c:pt idx="86">
                  <c:v>17</c:v>
                </c:pt>
                <c:pt idx="87">
                  <c:v>14</c:v>
                </c:pt>
                <c:pt idx="88">
                  <c:v>11</c:v>
                </c:pt>
                <c:pt idx="89">
                  <c:v>10</c:v>
                </c:pt>
                <c:pt idx="90">
                  <c:v>9</c:v>
                </c:pt>
                <c:pt idx="91">
                  <c:v>8</c:v>
                </c:pt>
                <c:pt idx="92">
                  <c:v>6</c:v>
                </c:pt>
                <c:pt idx="93">
                  <c:v>3</c:v>
                </c:pt>
                <c:pt idx="94">
                  <c:v>27</c:v>
                </c:pt>
                <c:pt idx="95">
                  <c:v>27</c:v>
                </c:pt>
                <c:pt idx="96">
                  <c:v>24</c:v>
                </c:pt>
                <c:pt idx="97">
                  <c:v>19</c:v>
                </c:pt>
                <c:pt idx="98">
                  <c:v>16</c:v>
                </c:pt>
                <c:pt idx="99">
                  <c:v>15</c:v>
                </c:pt>
                <c:pt idx="100">
                  <c:v>15</c:v>
                </c:pt>
                <c:pt idx="101">
                  <c:v>12</c:v>
                </c:pt>
                <c:pt idx="102">
                  <c:v>12</c:v>
                </c:pt>
                <c:pt idx="103">
                  <c:v>11</c:v>
                </c:pt>
                <c:pt idx="104">
                  <c:v>11</c:v>
                </c:pt>
                <c:pt idx="105">
                  <c:v>10</c:v>
                </c:pt>
                <c:pt idx="106">
                  <c:v>8</c:v>
                </c:pt>
                <c:pt idx="107">
                  <c:v>7</c:v>
                </c:pt>
                <c:pt idx="108">
                  <c:v>6</c:v>
                </c:pt>
                <c:pt idx="109">
                  <c:v>2</c:v>
                </c:pt>
                <c:pt idx="110">
                  <c:v>24</c:v>
                </c:pt>
                <c:pt idx="111">
                  <c:v>18</c:v>
                </c:pt>
                <c:pt idx="112">
                  <c:v>17</c:v>
                </c:pt>
                <c:pt idx="113">
                  <c:v>17</c:v>
                </c:pt>
                <c:pt idx="114">
                  <c:v>16</c:v>
                </c:pt>
                <c:pt idx="115">
                  <c:v>13</c:v>
                </c:pt>
                <c:pt idx="116">
                  <c:v>10</c:v>
                </c:pt>
                <c:pt idx="117">
                  <c:v>7</c:v>
                </c:pt>
                <c:pt idx="118">
                  <c:v>41</c:v>
                </c:pt>
                <c:pt idx="119">
                  <c:v>18</c:v>
                </c:pt>
                <c:pt idx="120">
                  <c:v>16</c:v>
                </c:pt>
                <c:pt idx="121">
                  <c:v>14</c:v>
                </c:pt>
                <c:pt idx="122">
                  <c:v>13</c:v>
                </c:pt>
                <c:pt idx="123">
                  <c:v>11</c:v>
                </c:pt>
                <c:pt idx="124">
                  <c:v>11</c:v>
                </c:pt>
                <c:pt idx="125">
                  <c:v>11</c:v>
                </c:pt>
                <c:pt idx="126">
                  <c:v>10</c:v>
                </c:pt>
                <c:pt idx="127">
                  <c:v>10</c:v>
                </c:pt>
                <c:pt idx="128">
                  <c:v>9</c:v>
                </c:pt>
                <c:pt idx="129">
                  <c:v>8</c:v>
                </c:pt>
                <c:pt idx="130">
                  <c:v>8</c:v>
                </c:pt>
                <c:pt idx="131">
                  <c:v>7</c:v>
                </c:pt>
                <c:pt idx="132">
                  <c:v>7</c:v>
                </c:pt>
                <c:pt idx="133">
                  <c:v>6</c:v>
                </c:pt>
                <c:pt idx="134">
                  <c:v>6</c:v>
                </c:pt>
                <c:pt idx="135">
                  <c:v>5</c:v>
                </c:pt>
                <c:pt idx="136">
                  <c:v>3</c:v>
                </c:pt>
                <c:pt idx="137">
                  <c:v>3</c:v>
                </c:pt>
                <c:pt idx="138">
                  <c:v>2</c:v>
                </c:pt>
                <c:pt idx="139">
                  <c:v>46</c:v>
                </c:pt>
                <c:pt idx="140">
                  <c:v>24</c:v>
                </c:pt>
                <c:pt idx="141">
                  <c:v>21</c:v>
                </c:pt>
                <c:pt idx="142">
                  <c:v>19</c:v>
                </c:pt>
                <c:pt idx="143">
                  <c:v>19</c:v>
                </c:pt>
                <c:pt idx="144">
                  <c:v>18</c:v>
                </c:pt>
                <c:pt idx="145">
                  <c:v>18</c:v>
                </c:pt>
                <c:pt idx="146">
                  <c:v>17</c:v>
                </c:pt>
                <c:pt idx="147">
                  <c:v>15</c:v>
                </c:pt>
                <c:pt idx="148">
                  <c:v>14</c:v>
                </c:pt>
                <c:pt idx="149">
                  <c:v>14</c:v>
                </c:pt>
                <c:pt idx="150">
                  <c:v>14</c:v>
                </c:pt>
                <c:pt idx="151">
                  <c:v>11</c:v>
                </c:pt>
                <c:pt idx="152">
                  <c:v>11</c:v>
                </c:pt>
                <c:pt idx="153">
                  <c:v>9</c:v>
                </c:pt>
                <c:pt idx="154">
                  <c:v>8</c:v>
                </c:pt>
                <c:pt idx="155">
                  <c:v>8</c:v>
                </c:pt>
                <c:pt idx="156">
                  <c:v>8</c:v>
                </c:pt>
                <c:pt idx="157">
                  <c:v>8</c:v>
                </c:pt>
                <c:pt idx="158">
                  <c:v>7</c:v>
                </c:pt>
                <c:pt idx="159">
                  <c:v>6</c:v>
                </c:pt>
                <c:pt idx="160">
                  <c:v>6</c:v>
                </c:pt>
                <c:pt idx="161">
                  <c:v>5</c:v>
                </c:pt>
                <c:pt idx="162">
                  <c:v>3</c:v>
                </c:pt>
                <c:pt idx="163">
                  <c:v>3</c:v>
                </c:pt>
                <c:pt idx="164">
                  <c:v>3</c:v>
                </c:pt>
                <c:pt idx="165">
                  <c:v>3</c:v>
                </c:pt>
                <c:pt idx="166">
                  <c:v>13</c:v>
                </c:pt>
                <c:pt idx="167">
                  <c:v>12</c:v>
                </c:pt>
                <c:pt idx="168">
                  <c:v>10</c:v>
                </c:pt>
                <c:pt idx="169">
                  <c:v>9</c:v>
                </c:pt>
                <c:pt idx="170">
                  <c:v>9</c:v>
                </c:pt>
                <c:pt idx="171">
                  <c:v>7</c:v>
                </c:pt>
                <c:pt idx="172">
                  <c:v>7</c:v>
                </c:pt>
                <c:pt idx="173">
                  <c:v>6</c:v>
                </c:pt>
                <c:pt idx="174">
                  <c:v>6</c:v>
                </c:pt>
                <c:pt idx="175">
                  <c:v>5</c:v>
                </c:pt>
                <c:pt idx="176">
                  <c:v>5</c:v>
                </c:pt>
                <c:pt idx="177">
                  <c:v>5</c:v>
                </c:pt>
                <c:pt idx="178">
                  <c:v>5</c:v>
                </c:pt>
                <c:pt idx="179">
                  <c:v>4</c:v>
                </c:pt>
                <c:pt idx="180">
                  <c:v>4</c:v>
                </c:pt>
                <c:pt idx="181">
                  <c:v>4</c:v>
                </c:pt>
                <c:pt idx="182">
                  <c:v>4</c:v>
                </c:pt>
                <c:pt idx="183">
                  <c:v>3</c:v>
                </c:pt>
                <c:pt idx="184">
                  <c:v>3</c:v>
                </c:pt>
                <c:pt idx="185">
                  <c:v>3</c:v>
                </c:pt>
                <c:pt idx="186">
                  <c:v>2</c:v>
                </c:pt>
                <c:pt idx="187">
                  <c:v>2</c:v>
                </c:pt>
                <c:pt idx="188">
                  <c:v>35</c:v>
                </c:pt>
                <c:pt idx="189">
                  <c:v>25</c:v>
                </c:pt>
                <c:pt idx="190">
                  <c:v>19</c:v>
                </c:pt>
                <c:pt idx="191">
                  <c:v>18</c:v>
                </c:pt>
                <c:pt idx="192">
                  <c:v>16</c:v>
                </c:pt>
                <c:pt idx="193">
                  <c:v>16</c:v>
                </c:pt>
                <c:pt idx="194">
                  <c:v>14</c:v>
                </c:pt>
                <c:pt idx="195">
                  <c:v>12</c:v>
                </c:pt>
                <c:pt idx="196">
                  <c:v>12</c:v>
                </c:pt>
                <c:pt idx="197">
                  <c:v>11</c:v>
                </c:pt>
                <c:pt idx="198">
                  <c:v>11</c:v>
                </c:pt>
                <c:pt idx="199">
                  <c:v>11</c:v>
                </c:pt>
                <c:pt idx="200">
                  <c:v>10</c:v>
                </c:pt>
                <c:pt idx="201">
                  <c:v>10</c:v>
                </c:pt>
                <c:pt idx="202">
                  <c:v>9</c:v>
                </c:pt>
                <c:pt idx="203">
                  <c:v>8</c:v>
                </c:pt>
                <c:pt idx="204">
                  <c:v>8</c:v>
                </c:pt>
                <c:pt idx="205">
                  <c:v>7</c:v>
                </c:pt>
                <c:pt idx="206">
                  <c:v>7</c:v>
                </c:pt>
                <c:pt idx="207">
                  <c:v>6</c:v>
                </c:pt>
                <c:pt idx="208">
                  <c:v>6</c:v>
                </c:pt>
                <c:pt idx="209">
                  <c:v>5</c:v>
                </c:pt>
                <c:pt idx="210">
                  <c:v>5</c:v>
                </c:pt>
                <c:pt idx="211">
                  <c:v>4</c:v>
                </c:pt>
                <c:pt idx="212">
                  <c:v>4</c:v>
                </c:pt>
                <c:pt idx="213">
                  <c:v>4</c:v>
                </c:pt>
                <c:pt idx="214">
                  <c:v>4</c:v>
                </c:pt>
                <c:pt idx="215">
                  <c:v>4</c:v>
                </c:pt>
                <c:pt idx="216">
                  <c:v>3</c:v>
                </c:pt>
                <c:pt idx="217">
                  <c:v>3</c:v>
                </c:pt>
                <c:pt idx="218">
                  <c:v>3</c:v>
                </c:pt>
                <c:pt idx="219">
                  <c:v>2</c:v>
                </c:pt>
                <c:pt idx="220">
                  <c:v>2</c:v>
                </c:pt>
                <c:pt idx="221">
                  <c:v>1</c:v>
                </c:pt>
                <c:pt idx="222">
                  <c:v>1</c:v>
                </c:pt>
                <c:pt idx="223">
                  <c:v>0</c:v>
                </c:pt>
                <c:pt idx="224">
                  <c:v>31</c:v>
                </c:pt>
                <c:pt idx="225">
                  <c:v>24</c:v>
                </c:pt>
                <c:pt idx="226">
                  <c:v>16</c:v>
                </c:pt>
                <c:pt idx="227">
                  <c:v>16</c:v>
                </c:pt>
                <c:pt idx="228">
                  <c:v>14</c:v>
                </c:pt>
                <c:pt idx="229">
                  <c:v>13</c:v>
                </c:pt>
                <c:pt idx="230">
                  <c:v>11</c:v>
                </c:pt>
                <c:pt idx="231">
                  <c:v>11</c:v>
                </c:pt>
                <c:pt idx="232">
                  <c:v>10</c:v>
                </c:pt>
                <c:pt idx="233">
                  <c:v>10</c:v>
                </c:pt>
                <c:pt idx="234">
                  <c:v>9</c:v>
                </c:pt>
                <c:pt idx="235">
                  <c:v>8</c:v>
                </c:pt>
                <c:pt idx="236">
                  <c:v>8</c:v>
                </c:pt>
                <c:pt idx="237">
                  <c:v>7</c:v>
                </c:pt>
                <c:pt idx="238">
                  <c:v>7</c:v>
                </c:pt>
                <c:pt idx="239">
                  <c:v>7</c:v>
                </c:pt>
                <c:pt idx="240">
                  <c:v>7</c:v>
                </c:pt>
                <c:pt idx="241">
                  <c:v>7</c:v>
                </c:pt>
                <c:pt idx="242">
                  <c:v>6</c:v>
                </c:pt>
                <c:pt idx="243">
                  <c:v>6</c:v>
                </c:pt>
                <c:pt idx="244">
                  <c:v>6</c:v>
                </c:pt>
                <c:pt idx="245">
                  <c:v>6</c:v>
                </c:pt>
                <c:pt idx="246">
                  <c:v>6</c:v>
                </c:pt>
                <c:pt idx="247">
                  <c:v>6</c:v>
                </c:pt>
                <c:pt idx="248">
                  <c:v>6</c:v>
                </c:pt>
                <c:pt idx="249">
                  <c:v>5</c:v>
                </c:pt>
                <c:pt idx="250">
                  <c:v>5</c:v>
                </c:pt>
                <c:pt idx="251">
                  <c:v>5</c:v>
                </c:pt>
                <c:pt idx="252">
                  <c:v>4</c:v>
                </c:pt>
                <c:pt idx="253">
                  <c:v>4</c:v>
                </c:pt>
                <c:pt idx="254">
                  <c:v>4</c:v>
                </c:pt>
                <c:pt idx="255">
                  <c:v>4</c:v>
                </c:pt>
                <c:pt idx="256">
                  <c:v>4</c:v>
                </c:pt>
                <c:pt idx="257">
                  <c:v>4</c:v>
                </c:pt>
                <c:pt idx="258">
                  <c:v>3</c:v>
                </c:pt>
                <c:pt idx="259">
                  <c:v>3</c:v>
                </c:pt>
                <c:pt idx="260">
                  <c:v>3</c:v>
                </c:pt>
                <c:pt idx="261">
                  <c:v>3</c:v>
                </c:pt>
                <c:pt idx="262">
                  <c:v>2</c:v>
                </c:pt>
                <c:pt idx="263">
                  <c:v>2</c:v>
                </c:pt>
                <c:pt idx="264">
                  <c:v>1</c:v>
                </c:pt>
                <c:pt idx="265">
                  <c:v>1</c:v>
                </c:pt>
                <c:pt idx="266">
                  <c:v>0</c:v>
                </c:pt>
                <c:pt idx="267">
                  <c:v>28</c:v>
                </c:pt>
                <c:pt idx="268">
                  <c:v>18</c:v>
                </c:pt>
                <c:pt idx="269">
                  <c:v>18</c:v>
                </c:pt>
                <c:pt idx="270">
                  <c:v>17</c:v>
                </c:pt>
                <c:pt idx="271">
                  <c:v>14</c:v>
                </c:pt>
                <c:pt idx="272">
                  <c:v>12</c:v>
                </c:pt>
                <c:pt idx="273">
                  <c:v>11</c:v>
                </c:pt>
                <c:pt idx="274">
                  <c:v>11</c:v>
                </c:pt>
                <c:pt idx="275">
                  <c:v>10</c:v>
                </c:pt>
                <c:pt idx="276">
                  <c:v>10</c:v>
                </c:pt>
                <c:pt idx="277">
                  <c:v>9</c:v>
                </c:pt>
                <c:pt idx="278">
                  <c:v>9</c:v>
                </c:pt>
                <c:pt idx="279">
                  <c:v>8</c:v>
                </c:pt>
                <c:pt idx="280">
                  <c:v>8</c:v>
                </c:pt>
                <c:pt idx="281">
                  <c:v>8</c:v>
                </c:pt>
                <c:pt idx="282">
                  <c:v>7</c:v>
                </c:pt>
                <c:pt idx="283">
                  <c:v>7</c:v>
                </c:pt>
                <c:pt idx="284">
                  <c:v>6</c:v>
                </c:pt>
                <c:pt idx="285">
                  <c:v>6</c:v>
                </c:pt>
                <c:pt idx="286">
                  <c:v>6</c:v>
                </c:pt>
                <c:pt idx="287">
                  <c:v>6</c:v>
                </c:pt>
                <c:pt idx="288">
                  <c:v>6</c:v>
                </c:pt>
                <c:pt idx="289">
                  <c:v>5</c:v>
                </c:pt>
                <c:pt idx="290">
                  <c:v>5</c:v>
                </c:pt>
                <c:pt idx="291">
                  <c:v>4</c:v>
                </c:pt>
                <c:pt idx="292">
                  <c:v>4</c:v>
                </c:pt>
                <c:pt idx="293">
                  <c:v>4</c:v>
                </c:pt>
                <c:pt idx="294">
                  <c:v>4</c:v>
                </c:pt>
                <c:pt idx="295">
                  <c:v>4</c:v>
                </c:pt>
                <c:pt idx="296">
                  <c:v>4</c:v>
                </c:pt>
                <c:pt idx="297">
                  <c:v>4</c:v>
                </c:pt>
                <c:pt idx="298">
                  <c:v>3</c:v>
                </c:pt>
                <c:pt idx="299">
                  <c:v>3</c:v>
                </c:pt>
                <c:pt idx="300">
                  <c:v>3</c:v>
                </c:pt>
                <c:pt idx="301">
                  <c:v>3</c:v>
                </c:pt>
                <c:pt idx="302">
                  <c:v>3</c:v>
                </c:pt>
                <c:pt idx="303">
                  <c:v>3</c:v>
                </c:pt>
                <c:pt idx="304">
                  <c:v>3</c:v>
                </c:pt>
                <c:pt idx="305">
                  <c:v>2</c:v>
                </c:pt>
                <c:pt idx="306">
                  <c:v>2</c:v>
                </c:pt>
                <c:pt idx="307">
                  <c:v>2</c:v>
                </c:pt>
                <c:pt idx="308">
                  <c:v>2</c:v>
                </c:pt>
                <c:pt idx="309">
                  <c:v>2</c:v>
                </c:pt>
                <c:pt idx="310">
                  <c:v>2</c:v>
                </c:pt>
                <c:pt idx="311">
                  <c:v>1</c:v>
                </c:pt>
                <c:pt idx="312">
                  <c:v>1</c:v>
                </c:pt>
                <c:pt idx="313">
                  <c:v>1</c:v>
                </c:pt>
                <c:pt idx="314">
                  <c:v>1</c:v>
                </c:pt>
                <c:pt idx="315">
                  <c:v>1</c:v>
                </c:pt>
                <c:pt idx="316">
                  <c:v>1</c:v>
                </c:pt>
                <c:pt idx="317">
                  <c:v>1</c:v>
                </c:pt>
                <c:pt idx="318">
                  <c:v>1</c:v>
                </c:pt>
                <c:pt idx="319">
                  <c:v>1</c:v>
                </c:pt>
                <c:pt idx="320">
                  <c:v>0</c:v>
                </c:pt>
                <c:pt idx="321">
                  <c:v>0</c:v>
                </c:pt>
                <c:pt idx="322">
                  <c:v>17</c:v>
                </c:pt>
                <c:pt idx="323">
                  <c:v>16</c:v>
                </c:pt>
                <c:pt idx="324">
                  <c:v>14</c:v>
                </c:pt>
                <c:pt idx="325">
                  <c:v>14</c:v>
                </c:pt>
                <c:pt idx="326">
                  <c:v>13</c:v>
                </c:pt>
                <c:pt idx="327">
                  <c:v>11</c:v>
                </c:pt>
                <c:pt idx="328">
                  <c:v>10</c:v>
                </c:pt>
                <c:pt idx="329">
                  <c:v>10</c:v>
                </c:pt>
                <c:pt idx="330">
                  <c:v>10</c:v>
                </c:pt>
                <c:pt idx="331">
                  <c:v>10</c:v>
                </c:pt>
                <c:pt idx="332">
                  <c:v>9</c:v>
                </c:pt>
                <c:pt idx="333">
                  <c:v>8</c:v>
                </c:pt>
                <c:pt idx="334">
                  <c:v>8</c:v>
                </c:pt>
                <c:pt idx="335">
                  <c:v>8</c:v>
                </c:pt>
                <c:pt idx="336">
                  <c:v>8</c:v>
                </c:pt>
                <c:pt idx="337">
                  <c:v>7</c:v>
                </c:pt>
                <c:pt idx="338">
                  <c:v>7</c:v>
                </c:pt>
                <c:pt idx="339">
                  <c:v>7</c:v>
                </c:pt>
                <c:pt idx="340">
                  <c:v>7</c:v>
                </c:pt>
                <c:pt idx="341">
                  <c:v>7</c:v>
                </c:pt>
                <c:pt idx="342">
                  <c:v>6</c:v>
                </c:pt>
                <c:pt idx="343">
                  <c:v>6</c:v>
                </c:pt>
                <c:pt idx="344">
                  <c:v>6</c:v>
                </c:pt>
                <c:pt idx="345">
                  <c:v>6</c:v>
                </c:pt>
                <c:pt idx="346">
                  <c:v>6</c:v>
                </c:pt>
                <c:pt idx="347">
                  <c:v>6</c:v>
                </c:pt>
                <c:pt idx="348">
                  <c:v>6</c:v>
                </c:pt>
                <c:pt idx="349">
                  <c:v>6</c:v>
                </c:pt>
                <c:pt idx="350">
                  <c:v>5</c:v>
                </c:pt>
                <c:pt idx="351">
                  <c:v>5</c:v>
                </c:pt>
                <c:pt idx="352">
                  <c:v>5</c:v>
                </c:pt>
                <c:pt idx="353">
                  <c:v>5</c:v>
                </c:pt>
                <c:pt idx="354">
                  <c:v>5</c:v>
                </c:pt>
                <c:pt idx="355">
                  <c:v>5</c:v>
                </c:pt>
                <c:pt idx="356">
                  <c:v>5</c:v>
                </c:pt>
                <c:pt idx="357">
                  <c:v>5</c:v>
                </c:pt>
                <c:pt idx="358">
                  <c:v>5</c:v>
                </c:pt>
                <c:pt idx="359">
                  <c:v>4</c:v>
                </c:pt>
                <c:pt idx="360">
                  <c:v>4</c:v>
                </c:pt>
                <c:pt idx="361">
                  <c:v>4</c:v>
                </c:pt>
                <c:pt idx="362">
                  <c:v>4</c:v>
                </c:pt>
                <c:pt idx="363">
                  <c:v>4</c:v>
                </c:pt>
                <c:pt idx="364">
                  <c:v>4</c:v>
                </c:pt>
                <c:pt idx="365">
                  <c:v>4</c:v>
                </c:pt>
                <c:pt idx="366">
                  <c:v>4</c:v>
                </c:pt>
                <c:pt idx="367">
                  <c:v>4</c:v>
                </c:pt>
                <c:pt idx="368">
                  <c:v>4</c:v>
                </c:pt>
                <c:pt idx="369">
                  <c:v>4</c:v>
                </c:pt>
                <c:pt idx="370">
                  <c:v>3</c:v>
                </c:pt>
                <c:pt idx="371">
                  <c:v>3</c:v>
                </c:pt>
                <c:pt idx="372">
                  <c:v>3</c:v>
                </c:pt>
                <c:pt idx="373">
                  <c:v>3</c:v>
                </c:pt>
                <c:pt idx="374">
                  <c:v>3</c:v>
                </c:pt>
                <c:pt idx="375">
                  <c:v>3</c:v>
                </c:pt>
                <c:pt idx="376">
                  <c:v>3</c:v>
                </c:pt>
                <c:pt idx="377">
                  <c:v>3</c:v>
                </c:pt>
                <c:pt idx="378">
                  <c:v>2</c:v>
                </c:pt>
                <c:pt idx="379">
                  <c:v>2</c:v>
                </c:pt>
                <c:pt idx="380">
                  <c:v>2</c:v>
                </c:pt>
                <c:pt idx="381">
                  <c:v>2</c:v>
                </c:pt>
                <c:pt idx="382">
                  <c:v>2</c:v>
                </c:pt>
                <c:pt idx="383">
                  <c:v>2</c:v>
                </c:pt>
                <c:pt idx="384">
                  <c:v>2</c:v>
                </c:pt>
                <c:pt idx="385">
                  <c:v>2</c:v>
                </c:pt>
                <c:pt idx="386">
                  <c:v>2</c:v>
                </c:pt>
                <c:pt idx="387">
                  <c:v>2</c:v>
                </c:pt>
                <c:pt idx="388">
                  <c:v>2</c:v>
                </c:pt>
                <c:pt idx="389">
                  <c:v>2</c:v>
                </c:pt>
                <c:pt idx="390">
                  <c:v>2</c:v>
                </c:pt>
                <c:pt idx="391">
                  <c:v>2</c:v>
                </c:pt>
                <c:pt idx="392">
                  <c:v>2</c:v>
                </c:pt>
                <c:pt idx="393">
                  <c:v>2</c:v>
                </c:pt>
                <c:pt idx="394">
                  <c:v>2</c:v>
                </c:pt>
                <c:pt idx="395">
                  <c:v>1</c:v>
                </c:pt>
                <c:pt idx="396">
                  <c:v>1</c:v>
                </c:pt>
                <c:pt idx="397">
                  <c:v>1</c:v>
                </c:pt>
                <c:pt idx="398">
                  <c:v>1</c:v>
                </c:pt>
                <c:pt idx="399">
                  <c:v>1</c:v>
                </c:pt>
                <c:pt idx="400">
                  <c:v>1</c:v>
                </c:pt>
                <c:pt idx="401">
                  <c:v>1</c:v>
                </c:pt>
                <c:pt idx="402">
                  <c:v>1</c:v>
                </c:pt>
                <c:pt idx="403">
                  <c:v>1</c:v>
                </c:pt>
                <c:pt idx="404">
                  <c:v>1</c:v>
                </c:pt>
                <c:pt idx="405">
                  <c:v>1</c:v>
                </c:pt>
                <c:pt idx="406">
                  <c:v>1</c:v>
                </c:pt>
                <c:pt idx="407">
                  <c:v>1</c:v>
                </c:pt>
                <c:pt idx="408">
                  <c:v>1</c:v>
                </c:pt>
                <c:pt idx="409">
                  <c:v>1</c:v>
                </c:pt>
                <c:pt idx="410">
                  <c:v>1</c:v>
                </c:pt>
                <c:pt idx="411">
                  <c:v>1</c:v>
                </c:pt>
                <c:pt idx="412">
                  <c:v>1</c:v>
                </c:pt>
                <c:pt idx="413">
                  <c:v>1</c:v>
                </c:pt>
                <c:pt idx="414">
                  <c:v>0</c:v>
                </c:pt>
                <c:pt idx="415">
                  <c:v>0</c:v>
                </c:pt>
                <c:pt idx="416">
                  <c:v>0</c:v>
                </c:pt>
                <c:pt idx="417">
                  <c:v>0</c:v>
                </c:pt>
                <c:pt idx="418">
                  <c:v>0</c:v>
                </c:pt>
                <c:pt idx="419">
                  <c:v>0</c:v>
                </c:pt>
                <c:pt idx="420">
                  <c:v>0</c:v>
                </c:pt>
                <c:pt idx="421">
                  <c:v>0</c:v>
                </c:pt>
                <c:pt idx="422">
                  <c:v>0</c:v>
                </c:pt>
                <c:pt idx="423">
                  <c:v>19</c:v>
                </c:pt>
                <c:pt idx="424">
                  <c:v>16</c:v>
                </c:pt>
                <c:pt idx="425">
                  <c:v>15</c:v>
                </c:pt>
                <c:pt idx="426">
                  <c:v>15</c:v>
                </c:pt>
                <c:pt idx="427">
                  <c:v>14</c:v>
                </c:pt>
                <c:pt idx="428">
                  <c:v>14</c:v>
                </c:pt>
                <c:pt idx="429">
                  <c:v>13</c:v>
                </c:pt>
                <c:pt idx="430">
                  <c:v>12</c:v>
                </c:pt>
                <c:pt idx="431">
                  <c:v>12</c:v>
                </c:pt>
                <c:pt idx="432">
                  <c:v>11</c:v>
                </c:pt>
                <c:pt idx="433">
                  <c:v>10</c:v>
                </c:pt>
                <c:pt idx="434">
                  <c:v>10</c:v>
                </c:pt>
                <c:pt idx="435">
                  <c:v>9</c:v>
                </c:pt>
                <c:pt idx="436">
                  <c:v>9</c:v>
                </c:pt>
                <c:pt idx="437">
                  <c:v>9</c:v>
                </c:pt>
                <c:pt idx="438">
                  <c:v>9</c:v>
                </c:pt>
                <c:pt idx="439">
                  <c:v>8</c:v>
                </c:pt>
                <c:pt idx="440">
                  <c:v>8</c:v>
                </c:pt>
                <c:pt idx="441">
                  <c:v>8</c:v>
                </c:pt>
                <c:pt idx="442">
                  <c:v>7</c:v>
                </c:pt>
                <c:pt idx="443">
                  <c:v>7</c:v>
                </c:pt>
                <c:pt idx="444">
                  <c:v>7</c:v>
                </c:pt>
                <c:pt idx="445">
                  <c:v>7</c:v>
                </c:pt>
                <c:pt idx="446">
                  <c:v>7</c:v>
                </c:pt>
                <c:pt idx="447">
                  <c:v>6</c:v>
                </c:pt>
                <c:pt idx="448">
                  <c:v>6</c:v>
                </c:pt>
                <c:pt idx="449">
                  <c:v>6</c:v>
                </c:pt>
                <c:pt idx="450">
                  <c:v>6</c:v>
                </c:pt>
                <c:pt idx="451">
                  <c:v>6</c:v>
                </c:pt>
                <c:pt idx="452">
                  <c:v>6</c:v>
                </c:pt>
                <c:pt idx="453">
                  <c:v>5</c:v>
                </c:pt>
                <c:pt idx="454">
                  <c:v>5</c:v>
                </c:pt>
                <c:pt idx="455">
                  <c:v>5</c:v>
                </c:pt>
                <c:pt idx="456">
                  <c:v>5</c:v>
                </c:pt>
                <c:pt idx="457">
                  <c:v>5</c:v>
                </c:pt>
                <c:pt idx="458">
                  <c:v>5</c:v>
                </c:pt>
                <c:pt idx="459">
                  <c:v>5</c:v>
                </c:pt>
                <c:pt idx="460">
                  <c:v>5</c:v>
                </c:pt>
                <c:pt idx="461">
                  <c:v>5</c:v>
                </c:pt>
                <c:pt idx="462">
                  <c:v>5</c:v>
                </c:pt>
                <c:pt idx="463">
                  <c:v>5</c:v>
                </c:pt>
                <c:pt idx="464">
                  <c:v>5</c:v>
                </c:pt>
                <c:pt idx="465">
                  <c:v>4</c:v>
                </c:pt>
                <c:pt idx="466">
                  <c:v>4</c:v>
                </c:pt>
                <c:pt idx="467">
                  <c:v>4</c:v>
                </c:pt>
                <c:pt idx="468">
                  <c:v>4</c:v>
                </c:pt>
                <c:pt idx="469">
                  <c:v>4</c:v>
                </c:pt>
                <c:pt idx="470">
                  <c:v>4</c:v>
                </c:pt>
                <c:pt idx="471">
                  <c:v>4</c:v>
                </c:pt>
                <c:pt idx="472">
                  <c:v>4</c:v>
                </c:pt>
                <c:pt idx="473">
                  <c:v>4</c:v>
                </c:pt>
                <c:pt idx="474">
                  <c:v>4</c:v>
                </c:pt>
                <c:pt idx="475">
                  <c:v>4</c:v>
                </c:pt>
                <c:pt idx="476">
                  <c:v>4</c:v>
                </c:pt>
                <c:pt idx="477">
                  <c:v>3</c:v>
                </c:pt>
                <c:pt idx="478">
                  <c:v>3</c:v>
                </c:pt>
                <c:pt idx="479">
                  <c:v>3</c:v>
                </c:pt>
                <c:pt idx="480">
                  <c:v>3</c:v>
                </c:pt>
                <c:pt idx="481">
                  <c:v>3</c:v>
                </c:pt>
                <c:pt idx="482">
                  <c:v>3</c:v>
                </c:pt>
                <c:pt idx="483">
                  <c:v>3</c:v>
                </c:pt>
                <c:pt idx="484">
                  <c:v>3</c:v>
                </c:pt>
                <c:pt idx="485">
                  <c:v>3</c:v>
                </c:pt>
                <c:pt idx="486">
                  <c:v>3</c:v>
                </c:pt>
                <c:pt idx="487">
                  <c:v>3</c:v>
                </c:pt>
                <c:pt idx="488">
                  <c:v>3</c:v>
                </c:pt>
                <c:pt idx="489">
                  <c:v>3</c:v>
                </c:pt>
                <c:pt idx="490">
                  <c:v>3</c:v>
                </c:pt>
                <c:pt idx="491">
                  <c:v>3</c:v>
                </c:pt>
                <c:pt idx="492">
                  <c:v>3</c:v>
                </c:pt>
                <c:pt idx="493">
                  <c:v>3</c:v>
                </c:pt>
                <c:pt idx="494">
                  <c:v>2</c:v>
                </c:pt>
                <c:pt idx="495">
                  <c:v>2</c:v>
                </c:pt>
                <c:pt idx="496">
                  <c:v>2</c:v>
                </c:pt>
                <c:pt idx="497">
                  <c:v>2</c:v>
                </c:pt>
                <c:pt idx="498">
                  <c:v>2</c:v>
                </c:pt>
                <c:pt idx="499">
                  <c:v>2</c:v>
                </c:pt>
                <c:pt idx="500">
                  <c:v>2</c:v>
                </c:pt>
                <c:pt idx="501">
                  <c:v>2</c:v>
                </c:pt>
                <c:pt idx="502">
                  <c:v>2</c:v>
                </c:pt>
                <c:pt idx="503">
                  <c:v>2</c:v>
                </c:pt>
                <c:pt idx="504">
                  <c:v>2</c:v>
                </c:pt>
                <c:pt idx="505">
                  <c:v>2</c:v>
                </c:pt>
                <c:pt idx="506">
                  <c:v>2</c:v>
                </c:pt>
                <c:pt idx="507">
                  <c:v>2</c:v>
                </c:pt>
                <c:pt idx="508">
                  <c:v>2</c:v>
                </c:pt>
                <c:pt idx="509">
                  <c:v>2</c:v>
                </c:pt>
                <c:pt idx="510">
                  <c:v>2</c:v>
                </c:pt>
                <c:pt idx="511">
                  <c:v>2</c:v>
                </c:pt>
                <c:pt idx="512">
                  <c:v>2</c:v>
                </c:pt>
                <c:pt idx="513">
                  <c:v>2</c:v>
                </c:pt>
                <c:pt idx="514">
                  <c:v>2</c:v>
                </c:pt>
                <c:pt idx="515">
                  <c:v>2</c:v>
                </c:pt>
                <c:pt idx="516">
                  <c:v>2</c:v>
                </c:pt>
                <c:pt idx="517">
                  <c:v>2</c:v>
                </c:pt>
                <c:pt idx="518">
                  <c:v>2</c:v>
                </c:pt>
                <c:pt idx="519">
                  <c:v>2</c:v>
                </c:pt>
                <c:pt idx="520">
                  <c:v>2</c:v>
                </c:pt>
                <c:pt idx="521">
                  <c:v>2</c:v>
                </c:pt>
                <c:pt idx="522">
                  <c:v>2</c:v>
                </c:pt>
                <c:pt idx="523">
                  <c:v>2</c:v>
                </c:pt>
                <c:pt idx="524">
                  <c:v>2</c:v>
                </c:pt>
                <c:pt idx="525">
                  <c:v>2</c:v>
                </c:pt>
                <c:pt idx="526">
                  <c:v>2</c:v>
                </c:pt>
                <c:pt idx="527">
                  <c:v>2</c:v>
                </c:pt>
                <c:pt idx="528">
                  <c:v>2</c:v>
                </c:pt>
                <c:pt idx="529">
                  <c:v>2</c:v>
                </c:pt>
                <c:pt idx="530">
                  <c:v>2</c:v>
                </c:pt>
                <c:pt idx="531">
                  <c:v>2</c:v>
                </c:pt>
                <c:pt idx="532">
                  <c:v>2</c:v>
                </c:pt>
                <c:pt idx="533">
                  <c:v>2</c:v>
                </c:pt>
                <c:pt idx="534">
                  <c:v>2</c:v>
                </c:pt>
                <c:pt idx="535">
                  <c:v>2</c:v>
                </c:pt>
                <c:pt idx="536">
                  <c:v>2</c:v>
                </c:pt>
                <c:pt idx="537">
                  <c:v>2</c:v>
                </c:pt>
                <c:pt idx="538">
                  <c:v>2</c:v>
                </c:pt>
                <c:pt idx="539">
                  <c:v>2</c:v>
                </c:pt>
                <c:pt idx="540">
                  <c:v>2</c:v>
                </c:pt>
                <c:pt idx="541">
                  <c:v>2</c:v>
                </c:pt>
                <c:pt idx="542">
                  <c:v>2</c:v>
                </c:pt>
                <c:pt idx="543">
                  <c:v>1</c:v>
                </c:pt>
                <c:pt idx="544">
                  <c:v>1</c:v>
                </c:pt>
                <c:pt idx="545">
                  <c:v>1</c:v>
                </c:pt>
                <c:pt idx="546">
                  <c:v>1</c:v>
                </c:pt>
                <c:pt idx="547">
                  <c:v>1</c:v>
                </c:pt>
                <c:pt idx="548">
                  <c:v>1</c:v>
                </c:pt>
                <c:pt idx="549">
                  <c:v>1</c:v>
                </c:pt>
                <c:pt idx="550">
                  <c:v>1</c:v>
                </c:pt>
                <c:pt idx="551">
                  <c:v>1</c:v>
                </c:pt>
                <c:pt idx="552">
                  <c:v>1</c:v>
                </c:pt>
                <c:pt idx="553">
                  <c:v>1</c:v>
                </c:pt>
                <c:pt idx="554">
                  <c:v>1</c:v>
                </c:pt>
                <c:pt idx="555">
                  <c:v>1</c:v>
                </c:pt>
                <c:pt idx="556">
                  <c:v>1</c:v>
                </c:pt>
                <c:pt idx="557">
                  <c:v>1</c:v>
                </c:pt>
                <c:pt idx="558">
                  <c:v>1</c:v>
                </c:pt>
                <c:pt idx="559">
                  <c:v>1</c:v>
                </c:pt>
                <c:pt idx="560">
                  <c:v>1</c:v>
                </c:pt>
                <c:pt idx="561">
                  <c:v>1</c:v>
                </c:pt>
                <c:pt idx="562">
                  <c:v>1</c:v>
                </c:pt>
                <c:pt idx="563">
                  <c:v>1</c:v>
                </c:pt>
                <c:pt idx="564">
                  <c:v>1</c:v>
                </c:pt>
                <c:pt idx="565">
                  <c:v>1</c:v>
                </c:pt>
                <c:pt idx="566">
                  <c:v>1</c:v>
                </c:pt>
                <c:pt idx="567">
                  <c:v>1</c:v>
                </c:pt>
                <c:pt idx="568">
                  <c:v>1</c:v>
                </c:pt>
                <c:pt idx="569">
                  <c:v>1</c:v>
                </c:pt>
                <c:pt idx="570">
                  <c:v>1</c:v>
                </c:pt>
                <c:pt idx="571">
                  <c:v>1</c:v>
                </c:pt>
                <c:pt idx="572">
                  <c:v>1</c:v>
                </c:pt>
                <c:pt idx="573">
                  <c:v>1</c:v>
                </c:pt>
                <c:pt idx="574">
                  <c:v>1</c:v>
                </c:pt>
                <c:pt idx="575">
                  <c:v>1</c:v>
                </c:pt>
                <c:pt idx="576">
                  <c:v>1</c:v>
                </c:pt>
                <c:pt idx="577">
                  <c:v>1</c:v>
                </c:pt>
                <c:pt idx="578">
                  <c:v>1</c:v>
                </c:pt>
                <c:pt idx="579">
                  <c:v>1</c:v>
                </c:pt>
                <c:pt idx="580">
                  <c:v>1</c:v>
                </c:pt>
                <c:pt idx="581">
                  <c:v>1</c:v>
                </c:pt>
                <c:pt idx="582">
                  <c:v>1</c:v>
                </c:pt>
                <c:pt idx="583">
                  <c:v>1</c:v>
                </c:pt>
                <c:pt idx="584">
                  <c:v>1</c:v>
                </c:pt>
                <c:pt idx="585">
                  <c:v>1</c:v>
                </c:pt>
                <c:pt idx="586">
                  <c:v>1</c:v>
                </c:pt>
                <c:pt idx="587">
                  <c:v>1</c:v>
                </c:pt>
                <c:pt idx="588">
                  <c:v>1</c:v>
                </c:pt>
                <c:pt idx="589">
                  <c:v>1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0</c:v>
                </c:pt>
                <c:pt idx="608">
                  <c:v>0</c:v>
                </c:pt>
                <c:pt idx="609">
                  <c:v>0</c:v>
                </c:pt>
                <c:pt idx="610">
                  <c:v>0</c:v>
                </c:pt>
                <c:pt idx="611">
                  <c:v>0</c:v>
                </c:pt>
                <c:pt idx="612">
                  <c:v>0</c:v>
                </c:pt>
                <c:pt idx="613">
                  <c:v>18</c:v>
                </c:pt>
                <c:pt idx="614">
                  <c:v>14</c:v>
                </c:pt>
                <c:pt idx="615">
                  <c:v>14</c:v>
                </c:pt>
                <c:pt idx="616">
                  <c:v>10</c:v>
                </c:pt>
                <c:pt idx="617">
                  <c:v>10</c:v>
                </c:pt>
                <c:pt idx="618">
                  <c:v>8</c:v>
                </c:pt>
                <c:pt idx="619">
                  <c:v>8</c:v>
                </c:pt>
                <c:pt idx="620">
                  <c:v>8</c:v>
                </c:pt>
                <c:pt idx="621">
                  <c:v>8</c:v>
                </c:pt>
                <c:pt idx="622">
                  <c:v>8</c:v>
                </c:pt>
                <c:pt idx="623">
                  <c:v>7</c:v>
                </c:pt>
                <c:pt idx="624">
                  <c:v>7</c:v>
                </c:pt>
                <c:pt idx="625">
                  <c:v>7</c:v>
                </c:pt>
                <c:pt idx="626">
                  <c:v>7</c:v>
                </c:pt>
                <c:pt idx="627">
                  <c:v>7</c:v>
                </c:pt>
                <c:pt idx="628">
                  <c:v>7</c:v>
                </c:pt>
                <c:pt idx="629">
                  <c:v>6</c:v>
                </c:pt>
                <c:pt idx="630">
                  <c:v>6</c:v>
                </c:pt>
                <c:pt idx="631">
                  <c:v>6</c:v>
                </c:pt>
                <c:pt idx="632">
                  <c:v>6</c:v>
                </c:pt>
                <c:pt idx="633">
                  <c:v>6</c:v>
                </c:pt>
                <c:pt idx="634">
                  <c:v>6</c:v>
                </c:pt>
                <c:pt idx="635">
                  <c:v>6</c:v>
                </c:pt>
                <c:pt idx="636">
                  <c:v>5</c:v>
                </c:pt>
                <c:pt idx="637">
                  <c:v>5</c:v>
                </c:pt>
                <c:pt idx="638">
                  <c:v>5</c:v>
                </c:pt>
                <c:pt idx="639">
                  <c:v>5</c:v>
                </c:pt>
                <c:pt idx="640">
                  <c:v>5</c:v>
                </c:pt>
                <c:pt idx="641">
                  <c:v>4</c:v>
                </c:pt>
                <c:pt idx="642">
                  <c:v>4</c:v>
                </c:pt>
                <c:pt idx="643">
                  <c:v>4</c:v>
                </c:pt>
                <c:pt idx="644">
                  <c:v>4</c:v>
                </c:pt>
                <c:pt idx="645">
                  <c:v>4</c:v>
                </c:pt>
                <c:pt idx="646">
                  <c:v>4</c:v>
                </c:pt>
                <c:pt idx="647">
                  <c:v>4</c:v>
                </c:pt>
                <c:pt idx="648">
                  <c:v>4</c:v>
                </c:pt>
                <c:pt idx="649">
                  <c:v>4</c:v>
                </c:pt>
                <c:pt idx="650">
                  <c:v>4</c:v>
                </c:pt>
                <c:pt idx="651">
                  <c:v>4</c:v>
                </c:pt>
                <c:pt idx="652">
                  <c:v>3</c:v>
                </c:pt>
                <c:pt idx="653">
                  <c:v>3</c:v>
                </c:pt>
                <c:pt idx="654">
                  <c:v>3</c:v>
                </c:pt>
                <c:pt idx="655">
                  <c:v>3</c:v>
                </c:pt>
                <c:pt idx="656">
                  <c:v>3</c:v>
                </c:pt>
                <c:pt idx="657">
                  <c:v>3</c:v>
                </c:pt>
                <c:pt idx="658">
                  <c:v>3</c:v>
                </c:pt>
                <c:pt idx="659">
                  <c:v>3</c:v>
                </c:pt>
                <c:pt idx="660">
                  <c:v>3</c:v>
                </c:pt>
                <c:pt idx="661">
                  <c:v>3</c:v>
                </c:pt>
                <c:pt idx="662">
                  <c:v>3</c:v>
                </c:pt>
                <c:pt idx="663">
                  <c:v>3</c:v>
                </c:pt>
                <c:pt idx="664">
                  <c:v>3</c:v>
                </c:pt>
                <c:pt idx="665">
                  <c:v>3</c:v>
                </c:pt>
                <c:pt idx="666">
                  <c:v>3</c:v>
                </c:pt>
                <c:pt idx="667">
                  <c:v>3</c:v>
                </c:pt>
                <c:pt idx="668">
                  <c:v>3</c:v>
                </c:pt>
                <c:pt idx="669">
                  <c:v>3</c:v>
                </c:pt>
                <c:pt idx="670">
                  <c:v>3</c:v>
                </c:pt>
                <c:pt idx="671">
                  <c:v>3</c:v>
                </c:pt>
                <c:pt idx="672">
                  <c:v>3</c:v>
                </c:pt>
                <c:pt idx="673">
                  <c:v>3</c:v>
                </c:pt>
                <c:pt idx="674">
                  <c:v>3</c:v>
                </c:pt>
                <c:pt idx="675">
                  <c:v>3</c:v>
                </c:pt>
                <c:pt idx="676">
                  <c:v>3</c:v>
                </c:pt>
                <c:pt idx="677">
                  <c:v>3</c:v>
                </c:pt>
                <c:pt idx="678">
                  <c:v>3</c:v>
                </c:pt>
                <c:pt idx="679">
                  <c:v>3</c:v>
                </c:pt>
                <c:pt idx="680">
                  <c:v>3</c:v>
                </c:pt>
                <c:pt idx="681">
                  <c:v>3</c:v>
                </c:pt>
                <c:pt idx="682">
                  <c:v>3</c:v>
                </c:pt>
                <c:pt idx="683">
                  <c:v>3</c:v>
                </c:pt>
                <c:pt idx="684">
                  <c:v>3</c:v>
                </c:pt>
                <c:pt idx="685">
                  <c:v>2</c:v>
                </c:pt>
                <c:pt idx="686">
                  <c:v>2</c:v>
                </c:pt>
                <c:pt idx="687">
                  <c:v>2</c:v>
                </c:pt>
                <c:pt idx="688">
                  <c:v>2</c:v>
                </c:pt>
                <c:pt idx="689">
                  <c:v>2</c:v>
                </c:pt>
                <c:pt idx="690">
                  <c:v>2</c:v>
                </c:pt>
                <c:pt idx="691">
                  <c:v>2</c:v>
                </c:pt>
                <c:pt idx="692">
                  <c:v>2</c:v>
                </c:pt>
                <c:pt idx="693">
                  <c:v>2</c:v>
                </c:pt>
                <c:pt idx="694">
                  <c:v>2</c:v>
                </c:pt>
                <c:pt idx="695">
                  <c:v>2</c:v>
                </c:pt>
                <c:pt idx="696">
                  <c:v>2</c:v>
                </c:pt>
                <c:pt idx="697">
                  <c:v>2</c:v>
                </c:pt>
                <c:pt idx="698">
                  <c:v>2</c:v>
                </c:pt>
                <c:pt idx="699">
                  <c:v>2</c:v>
                </c:pt>
                <c:pt idx="700">
                  <c:v>2</c:v>
                </c:pt>
                <c:pt idx="701">
                  <c:v>2</c:v>
                </c:pt>
                <c:pt idx="702">
                  <c:v>2</c:v>
                </c:pt>
                <c:pt idx="703">
                  <c:v>2</c:v>
                </c:pt>
                <c:pt idx="704">
                  <c:v>2</c:v>
                </c:pt>
                <c:pt idx="705">
                  <c:v>2</c:v>
                </c:pt>
                <c:pt idx="706">
                  <c:v>2</c:v>
                </c:pt>
                <c:pt idx="707">
                  <c:v>2</c:v>
                </c:pt>
                <c:pt idx="708">
                  <c:v>2</c:v>
                </c:pt>
                <c:pt idx="709">
                  <c:v>2</c:v>
                </c:pt>
                <c:pt idx="710">
                  <c:v>2</c:v>
                </c:pt>
                <c:pt idx="711">
                  <c:v>2</c:v>
                </c:pt>
                <c:pt idx="712">
                  <c:v>2</c:v>
                </c:pt>
                <c:pt idx="713">
                  <c:v>2</c:v>
                </c:pt>
                <c:pt idx="714">
                  <c:v>2</c:v>
                </c:pt>
                <c:pt idx="715">
                  <c:v>2</c:v>
                </c:pt>
                <c:pt idx="716">
                  <c:v>2</c:v>
                </c:pt>
                <c:pt idx="717">
                  <c:v>2</c:v>
                </c:pt>
                <c:pt idx="718">
                  <c:v>2</c:v>
                </c:pt>
                <c:pt idx="719">
                  <c:v>2</c:v>
                </c:pt>
                <c:pt idx="720">
                  <c:v>2</c:v>
                </c:pt>
                <c:pt idx="721">
                  <c:v>2</c:v>
                </c:pt>
                <c:pt idx="722">
                  <c:v>2</c:v>
                </c:pt>
                <c:pt idx="723">
                  <c:v>2</c:v>
                </c:pt>
                <c:pt idx="724">
                  <c:v>2</c:v>
                </c:pt>
                <c:pt idx="725">
                  <c:v>2</c:v>
                </c:pt>
                <c:pt idx="726">
                  <c:v>2</c:v>
                </c:pt>
                <c:pt idx="727">
                  <c:v>2</c:v>
                </c:pt>
                <c:pt idx="728">
                  <c:v>2</c:v>
                </c:pt>
                <c:pt idx="729">
                  <c:v>2</c:v>
                </c:pt>
                <c:pt idx="730">
                  <c:v>2</c:v>
                </c:pt>
                <c:pt idx="731">
                  <c:v>2</c:v>
                </c:pt>
                <c:pt idx="732">
                  <c:v>2</c:v>
                </c:pt>
                <c:pt idx="733">
                  <c:v>2</c:v>
                </c:pt>
                <c:pt idx="734">
                  <c:v>2</c:v>
                </c:pt>
                <c:pt idx="735">
                  <c:v>2</c:v>
                </c:pt>
                <c:pt idx="736">
                  <c:v>2</c:v>
                </c:pt>
                <c:pt idx="737">
                  <c:v>2</c:v>
                </c:pt>
                <c:pt idx="738">
                  <c:v>1</c:v>
                </c:pt>
                <c:pt idx="739">
                  <c:v>1</c:v>
                </c:pt>
                <c:pt idx="740">
                  <c:v>1</c:v>
                </c:pt>
                <c:pt idx="741">
                  <c:v>1</c:v>
                </c:pt>
                <c:pt idx="742">
                  <c:v>1</c:v>
                </c:pt>
                <c:pt idx="743">
                  <c:v>1</c:v>
                </c:pt>
                <c:pt idx="744">
                  <c:v>1</c:v>
                </c:pt>
                <c:pt idx="745">
                  <c:v>1</c:v>
                </c:pt>
                <c:pt idx="746">
                  <c:v>1</c:v>
                </c:pt>
                <c:pt idx="747">
                  <c:v>1</c:v>
                </c:pt>
                <c:pt idx="748">
                  <c:v>1</c:v>
                </c:pt>
                <c:pt idx="749">
                  <c:v>1</c:v>
                </c:pt>
                <c:pt idx="750">
                  <c:v>1</c:v>
                </c:pt>
                <c:pt idx="751">
                  <c:v>1</c:v>
                </c:pt>
                <c:pt idx="752">
                  <c:v>1</c:v>
                </c:pt>
                <c:pt idx="753">
                  <c:v>1</c:v>
                </c:pt>
                <c:pt idx="754">
                  <c:v>1</c:v>
                </c:pt>
                <c:pt idx="755">
                  <c:v>1</c:v>
                </c:pt>
                <c:pt idx="756">
                  <c:v>1</c:v>
                </c:pt>
                <c:pt idx="757">
                  <c:v>1</c:v>
                </c:pt>
                <c:pt idx="758">
                  <c:v>1</c:v>
                </c:pt>
                <c:pt idx="759">
                  <c:v>1</c:v>
                </c:pt>
                <c:pt idx="760">
                  <c:v>1</c:v>
                </c:pt>
                <c:pt idx="761">
                  <c:v>1</c:v>
                </c:pt>
                <c:pt idx="762">
                  <c:v>1</c:v>
                </c:pt>
                <c:pt idx="763">
                  <c:v>1</c:v>
                </c:pt>
                <c:pt idx="764">
                  <c:v>1</c:v>
                </c:pt>
                <c:pt idx="765">
                  <c:v>1</c:v>
                </c:pt>
                <c:pt idx="766">
                  <c:v>1</c:v>
                </c:pt>
                <c:pt idx="767">
                  <c:v>1</c:v>
                </c:pt>
                <c:pt idx="768">
                  <c:v>1</c:v>
                </c:pt>
                <c:pt idx="769">
                  <c:v>1</c:v>
                </c:pt>
                <c:pt idx="770">
                  <c:v>1</c:v>
                </c:pt>
                <c:pt idx="771">
                  <c:v>1</c:v>
                </c:pt>
                <c:pt idx="772">
                  <c:v>1</c:v>
                </c:pt>
                <c:pt idx="773">
                  <c:v>1</c:v>
                </c:pt>
                <c:pt idx="774">
                  <c:v>1</c:v>
                </c:pt>
                <c:pt idx="775">
                  <c:v>1</c:v>
                </c:pt>
                <c:pt idx="776">
                  <c:v>1</c:v>
                </c:pt>
                <c:pt idx="777">
                  <c:v>1</c:v>
                </c:pt>
                <c:pt idx="778">
                  <c:v>1</c:v>
                </c:pt>
                <c:pt idx="779">
                  <c:v>1</c:v>
                </c:pt>
                <c:pt idx="780">
                  <c:v>1</c:v>
                </c:pt>
                <c:pt idx="781">
                  <c:v>1</c:v>
                </c:pt>
                <c:pt idx="782">
                  <c:v>1</c:v>
                </c:pt>
                <c:pt idx="783">
                  <c:v>1</c:v>
                </c:pt>
                <c:pt idx="784">
                  <c:v>1</c:v>
                </c:pt>
                <c:pt idx="785">
                  <c:v>1</c:v>
                </c:pt>
                <c:pt idx="786">
                  <c:v>1</c:v>
                </c:pt>
                <c:pt idx="787">
                  <c:v>1</c:v>
                </c:pt>
                <c:pt idx="788">
                  <c:v>1</c:v>
                </c:pt>
                <c:pt idx="789">
                  <c:v>1</c:v>
                </c:pt>
                <c:pt idx="790">
                  <c:v>1</c:v>
                </c:pt>
                <c:pt idx="791">
                  <c:v>1</c:v>
                </c:pt>
                <c:pt idx="792">
                  <c:v>1</c:v>
                </c:pt>
                <c:pt idx="793">
                  <c:v>1</c:v>
                </c:pt>
                <c:pt idx="794">
                  <c:v>1</c:v>
                </c:pt>
                <c:pt idx="795">
                  <c:v>1</c:v>
                </c:pt>
                <c:pt idx="796">
                  <c:v>1</c:v>
                </c:pt>
                <c:pt idx="797">
                  <c:v>1</c:v>
                </c:pt>
                <c:pt idx="798">
                  <c:v>1</c:v>
                </c:pt>
                <c:pt idx="799">
                  <c:v>1</c:v>
                </c:pt>
                <c:pt idx="800">
                  <c:v>1</c:v>
                </c:pt>
                <c:pt idx="801">
                  <c:v>1</c:v>
                </c:pt>
                <c:pt idx="802">
                  <c:v>1</c:v>
                </c:pt>
                <c:pt idx="803">
                  <c:v>1</c:v>
                </c:pt>
                <c:pt idx="804">
                  <c:v>1</c:v>
                </c:pt>
                <c:pt idx="805">
                  <c:v>1</c:v>
                </c:pt>
                <c:pt idx="806">
                  <c:v>1</c:v>
                </c:pt>
                <c:pt idx="807">
                  <c:v>1</c:v>
                </c:pt>
                <c:pt idx="808">
                  <c:v>1</c:v>
                </c:pt>
                <c:pt idx="809">
                  <c:v>1</c:v>
                </c:pt>
                <c:pt idx="810">
                  <c:v>1</c:v>
                </c:pt>
                <c:pt idx="811">
                  <c:v>1</c:v>
                </c:pt>
                <c:pt idx="812">
                  <c:v>1</c:v>
                </c:pt>
                <c:pt idx="813">
                  <c:v>1</c:v>
                </c:pt>
                <c:pt idx="814">
                  <c:v>1</c:v>
                </c:pt>
                <c:pt idx="815">
                  <c:v>1</c:v>
                </c:pt>
                <c:pt idx="816">
                  <c:v>1</c:v>
                </c:pt>
                <c:pt idx="817">
                  <c:v>1</c:v>
                </c:pt>
                <c:pt idx="818">
                  <c:v>1</c:v>
                </c:pt>
                <c:pt idx="819">
                  <c:v>1</c:v>
                </c:pt>
                <c:pt idx="820">
                  <c:v>1</c:v>
                </c:pt>
                <c:pt idx="821">
                  <c:v>1</c:v>
                </c:pt>
                <c:pt idx="822">
                  <c:v>1</c:v>
                </c:pt>
                <c:pt idx="823">
                  <c:v>1</c:v>
                </c:pt>
                <c:pt idx="824">
                  <c:v>1</c:v>
                </c:pt>
                <c:pt idx="825">
                  <c:v>1</c:v>
                </c:pt>
                <c:pt idx="826">
                  <c:v>1</c:v>
                </c:pt>
                <c:pt idx="827">
                  <c:v>1</c:v>
                </c:pt>
                <c:pt idx="828">
                  <c:v>1</c:v>
                </c:pt>
                <c:pt idx="829">
                  <c:v>1</c:v>
                </c:pt>
                <c:pt idx="830">
                  <c:v>1</c:v>
                </c:pt>
                <c:pt idx="831">
                  <c:v>1</c:v>
                </c:pt>
                <c:pt idx="832">
                  <c:v>1</c:v>
                </c:pt>
                <c:pt idx="833">
                  <c:v>1</c:v>
                </c:pt>
                <c:pt idx="834">
                  <c:v>1</c:v>
                </c:pt>
                <c:pt idx="835">
                  <c:v>1</c:v>
                </c:pt>
                <c:pt idx="836">
                  <c:v>1</c:v>
                </c:pt>
                <c:pt idx="837">
                  <c:v>0</c:v>
                </c:pt>
                <c:pt idx="838">
                  <c:v>0</c:v>
                </c:pt>
                <c:pt idx="839">
                  <c:v>0</c:v>
                </c:pt>
                <c:pt idx="840">
                  <c:v>0</c:v>
                </c:pt>
                <c:pt idx="841">
                  <c:v>0</c:v>
                </c:pt>
                <c:pt idx="842">
                  <c:v>0</c:v>
                </c:pt>
                <c:pt idx="843">
                  <c:v>0</c:v>
                </c:pt>
                <c:pt idx="844">
                  <c:v>0</c:v>
                </c:pt>
                <c:pt idx="845">
                  <c:v>0</c:v>
                </c:pt>
                <c:pt idx="846">
                  <c:v>0</c:v>
                </c:pt>
                <c:pt idx="847">
                  <c:v>0</c:v>
                </c:pt>
                <c:pt idx="848">
                  <c:v>0</c:v>
                </c:pt>
                <c:pt idx="849">
                  <c:v>0</c:v>
                </c:pt>
                <c:pt idx="850">
                  <c:v>0</c:v>
                </c:pt>
                <c:pt idx="851">
                  <c:v>0</c:v>
                </c:pt>
                <c:pt idx="852">
                  <c:v>0</c:v>
                </c:pt>
                <c:pt idx="853">
                  <c:v>0</c:v>
                </c:pt>
                <c:pt idx="854">
                  <c:v>0</c:v>
                </c:pt>
                <c:pt idx="855">
                  <c:v>0</c:v>
                </c:pt>
                <c:pt idx="856">
                  <c:v>0</c:v>
                </c:pt>
                <c:pt idx="857">
                  <c:v>0</c:v>
                </c:pt>
                <c:pt idx="858">
                  <c:v>0</c:v>
                </c:pt>
                <c:pt idx="859">
                  <c:v>0</c:v>
                </c:pt>
                <c:pt idx="860">
                  <c:v>0</c:v>
                </c:pt>
                <c:pt idx="861">
                  <c:v>0</c:v>
                </c:pt>
                <c:pt idx="862">
                  <c:v>0</c:v>
                </c:pt>
                <c:pt idx="863">
                  <c:v>0</c:v>
                </c:pt>
                <c:pt idx="864">
                  <c:v>0</c:v>
                </c:pt>
                <c:pt idx="865">
                  <c:v>0</c:v>
                </c:pt>
                <c:pt idx="866">
                  <c:v>0</c:v>
                </c:pt>
                <c:pt idx="867">
                  <c:v>0</c:v>
                </c:pt>
                <c:pt idx="868">
                  <c:v>0</c:v>
                </c:pt>
                <c:pt idx="869">
                  <c:v>0</c:v>
                </c:pt>
                <c:pt idx="870">
                  <c:v>0</c:v>
                </c:pt>
                <c:pt idx="871">
                  <c:v>0</c:v>
                </c:pt>
                <c:pt idx="872">
                  <c:v>0</c:v>
                </c:pt>
                <c:pt idx="873">
                  <c:v>0</c:v>
                </c:pt>
                <c:pt idx="874">
                  <c:v>0</c:v>
                </c:pt>
                <c:pt idx="875">
                  <c:v>0</c:v>
                </c:pt>
                <c:pt idx="876">
                  <c:v>0</c:v>
                </c:pt>
                <c:pt idx="877">
                  <c:v>0</c:v>
                </c:pt>
                <c:pt idx="878">
                  <c:v>0</c:v>
                </c:pt>
                <c:pt idx="879">
                  <c:v>0</c:v>
                </c:pt>
                <c:pt idx="880">
                  <c:v>0</c:v>
                </c:pt>
                <c:pt idx="881">
                  <c:v>0</c:v>
                </c:pt>
                <c:pt idx="882">
                  <c:v>0</c:v>
                </c:pt>
                <c:pt idx="883">
                  <c:v>0</c:v>
                </c:pt>
                <c:pt idx="884">
                  <c:v>0</c:v>
                </c:pt>
                <c:pt idx="885">
                  <c:v>0</c:v>
                </c:pt>
                <c:pt idx="886">
                  <c:v>0</c:v>
                </c:pt>
                <c:pt idx="887">
                  <c:v>0</c:v>
                </c:pt>
                <c:pt idx="888">
                  <c:v>0</c:v>
                </c:pt>
                <c:pt idx="889">
                  <c:v>0</c:v>
                </c:pt>
                <c:pt idx="890">
                  <c:v>0</c:v>
                </c:pt>
                <c:pt idx="891">
                  <c:v>0</c:v>
                </c:pt>
                <c:pt idx="892">
                  <c:v>0</c:v>
                </c:pt>
                <c:pt idx="893">
                  <c:v>0</c:v>
                </c:pt>
                <c:pt idx="894">
                  <c:v>0</c:v>
                </c:pt>
                <c:pt idx="895">
                  <c:v>0</c:v>
                </c:pt>
                <c:pt idx="896">
                  <c:v>0</c:v>
                </c:pt>
                <c:pt idx="897">
                  <c:v>0</c:v>
                </c:pt>
                <c:pt idx="898">
                  <c:v>0</c:v>
                </c:pt>
                <c:pt idx="899">
                  <c:v>0</c:v>
                </c:pt>
                <c:pt idx="900">
                  <c:v>0</c:v>
                </c:pt>
                <c:pt idx="901">
                  <c:v>0</c:v>
                </c:pt>
                <c:pt idx="902">
                  <c:v>0</c:v>
                </c:pt>
                <c:pt idx="903">
                  <c:v>0</c:v>
                </c:pt>
                <c:pt idx="904">
                  <c:v>0</c:v>
                </c:pt>
                <c:pt idx="905">
                  <c:v>0</c:v>
                </c:pt>
                <c:pt idx="906">
                  <c:v>0</c:v>
                </c:pt>
                <c:pt idx="907">
                  <c:v>0</c:v>
                </c:pt>
                <c:pt idx="908">
                  <c:v>0</c:v>
                </c:pt>
                <c:pt idx="909">
                  <c:v>0</c:v>
                </c:pt>
                <c:pt idx="910">
                  <c:v>0</c:v>
                </c:pt>
                <c:pt idx="911">
                  <c:v>0</c:v>
                </c:pt>
                <c:pt idx="912">
                  <c:v>0</c:v>
                </c:pt>
                <c:pt idx="913">
                  <c:v>0</c:v>
                </c:pt>
                <c:pt idx="914">
                  <c:v>0</c:v>
                </c:pt>
                <c:pt idx="915">
                  <c:v>0</c:v>
                </c:pt>
                <c:pt idx="916">
                  <c:v>0</c:v>
                </c:pt>
                <c:pt idx="917">
                  <c:v>0</c:v>
                </c:pt>
                <c:pt idx="918">
                  <c:v>0</c:v>
                </c:pt>
                <c:pt idx="919">
                  <c:v>0</c:v>
                </c:pt>
                <c:pt idx="920">
                  <c:v>0</c:v>
                </c:pt>
                <c:pt idx="921">
                  <c:v>0</c:v>
                </c:pt>
                <c:pt idx="922">
                  <c:v>0</c:v>
                </c:pt>
                <c:pt idx="923">
                  <c:v>0</c:v>
                </c:pt>
                <c:pt idx="924">
                  <c:v>0</c:v>
                </c:pt>
                <c:pt idx="925">
                  <c:v>0</c:v>
                </c:pt>
                <c:pt idx="926">
                  <c:v>0</c:v>
                </c:pt>
                <c:pt idx="927">
                  <c:v>0</c:v>
                </c:pt>
                <c:pt idx="928">
                  <c:v>0</c:v>
                </c:pt>
                <c:pt idx="929">
                  <c:v>0</c:v>
                </c:pt>
                <c:pt idx="930">
                  <c:v>0</c:v>
                </c:pt>
                <c:pt idx="931">
                  <c:v>0</c:v>
                </c:pt>
                <c:pt idx="932">
                  <c:v>0</c:v>
                </c:pt>
                <c:pt idx="933">
                  <c:v>0</c:v>
                </c:pt>
                <c:pt idx="934">
                  <c:v>0</c:v>
                </c:pt>
                <c:pt idx="935">
                  <c:v>0</c:v>
                </c:pt>
                <c:pt idx="936">
                  <c:v>0</c:v>
                </c:pt>
                <c:pt idx="937">
                  <c:v>0</c:v>
                </c:pt>
                <c:pt idx="938">
                  <c:v>0</c:v>
                </c:pt>
                <c:pt idx="939">
                  <c:v>0</c:v>
                </c:pt>
                <c:pt idx="940">
                  <c:v>0</c:v>
                </c:pt>
                <c:pt idx="941">
                  <c:v>0</c:v>
                </c:pt>
                <c:pt idx="942">
                  <c:v>0</c:v>
                </c:pt>
                <c:pt idx="943">
                  <c:v>0</c:v>
                </c:pt>
                <c:pt idx="944">
                  <c:v>0</c:v>
                </c:pt>
                <c:pt idx="945">
                  <c:v>0</c:v>
                </c:pt>
                <c:pt idx="946">
                  <c:v>0</c:v>
                </c:pt>
                <c:pt idx="947">
                  <c:v>0</c:v>
                </c:pt>
                <c:pt idx="948">
                  <c:v>0</c:v>
                </c:pt>
                <c:pt idx="949">
                  <c:v>0</c:v>
                </c:pt>
                <c:pt idx="950">
                  <c:v>0</c:v>
                </c:pt>
                <c:pt idx="951">
                  <c:v>0</c:v>
                </c:pt>
                <c:pt idx="952">
                  <c:v>0</c:v>
                </c:pt>
                <c:pt idx="953">
                  <c:v>0</c:v>
                </c:pt>
                <c:pt idx="954">
                  <c:v>0</c:v>
                </c:pt>
                <c:pt idx="955">
                  <c:v>0</c:v>
                </c:pt>
                <c:pt idx="956">
                  <c:v>0</c:v>
                </c:pt>
                <c:pt idx="957">
                  <c:v>0</c:v>
                </c:pt>
                <c:pt idx="958">
                  <c:v>0</c:v>
                </c:pt>
                <c:pt idx="959">
                  <c:v>0</c:v>
                </c:pt>
                <c:pt idx="960">
                  <c:v>0</c:v>
                </c:pt>
                <c:pt idx="961">
                  <c:v>0</c:v>
                </c:pt>
                <c:pt idx="962">
                  <c:v>0</c:v>
                </c:pt>
                <c:pt idx="963">
                  <c:v>0</c:v>
                </c:pt>
                <c:pt idx="964">
                  <c:v>0</c:v>
                </c:pt>
                <c:pt idx="965">
                  <c:v>0</c:v>
                </c:pt>
                <c:pt idx="966">
                  <c:v>0</c:v>
                </c:pt>
                <c:pt idx="967">
                  <c:v>0</c:v>
                </c:pt>
                <c:pt idx="968">
                  <c:v>0</c:v>
                </c:pt>
                <c:pt idx="969">
                  <c:v>0</c:v>
                </c:pt>
                <c:pt idx="970">
                  <c:v>0</c:v>
                </c:pt>
                <c:pt idx="971">
                  <c:v>0</c:v>
                </c:pt>
                <c:pt idx="972">
                  <c:v>0</c:v>
                </c:pt>
                <c:pt idx="973">
                  <c:v>0</c:v>
                </c:pt>
                <c:pt idx="974">
                  <c:v>0</c:v>
                </c:pt>
                <c:pt idx="975">
                  <c:v>0</c:v>
                </c:pt>
                <c:pt idx="976">
                  <c:v>0</c:v>
                </c:pt>
                <c:pt idx="977">
                  <c:v>0</c:v>
                </c:pt>
                <c:pt idx="978">
                  <c:v>0</c:v>
                </c:pt>
                <c:pt idx="979">
                  <c:v>0</c:v>
                </c:pt>
                <c:pt idx="980">
                  <c:v>0</c:v>
                </c:pt>
                <c:pt idx="981">
                  <c:v>0</c:v>
                </c:pt>
                <c:pt idx="982">
                  <c:v>0</c:v>
                </c:pt>
                <c:pt idx="983">
                  <c:v>0</c:v>
                </c:pt>
              </c:numCache>
            </c:numRef>
          </c:xVal>
          <c:yVal>
            <c:numRef>
              <c:f>intcol!$C$2:$C$993</c:f>
              <c:numCache>
                <c:formatCode>General</c:formatCode>
                <c:ptCount val="992"/>
                <c:pt idx="0">
                  <c:v>83</c:v>
                </c:pt>
                <c:pt idx="1">
                  <c:v>82</c:v>
                </c:pt>
                <c:pt idx="2">
                  <c:v>81</c:v>
                </c:pt>
                <c:pt idx="3">
                  <c:v>75</c:v>
                </c:pt>
                <c:pt idx="4">
                  <c:v>71</c:v>
                </c:pt>
                <c:pt idx="5">
                  <c:v>64</c:v>
                </c:pt>
                <c:pt idx="6">
                  <c:v>61</c:v>
                </c:pt>
                <c:pt idx="7">
                  <c:v>57</c:v>
                </c:pt>
                <c:pt idx="8">
                  <c:v>50</c:v>
                </c:pt>
                <c:pt idx="9">
                  <c:v>42</c:v>
                </c:pt>
                <c:pt idx="10">
                  <c:v>40</c:v>
                </c:pt>
                <c:pt idx="11">
                  <c:v>40</c:v>
                </c:pt>
                <c:pt idx="12">
                  <c:v>39</c:v>
                </c:pt>
                <c:pt idx="13">
                  <c:v>38</c:v>
                </c:pt>
                <c:pt idx="14">
                  <c:v>38</c:v>
                </c:pt>
                <c:pt idx="15">
                  <c:v>36</c:v>
                </c:pt>
                <c:pt idx="16">
                  <c:v>35</c:v>
                </c:pt>
                <c:pt idx="17">
                  <c:v>34</c:v>
                </c:pt>
                <c:pt idx="18">
                  <c:v>34</c:v>
                </c:pt>
                <c:pt idx="19">
                  <c:v>32</c:v>
                </c:pt>
                <c:pt idx="20">
                  <c:v>30</c:v>
                </c:pt>
                <c:pt idx="21">
                  <c:v>27</c:v>
                </c:pt>
                <c:pt idx="22">
                  <c:v>27</c:v>
                </c:pt>
                <c:pt idx="23">
                  <c:v>26</c:v>
                </c:pt>
                <c:pt idx="24">
                  <c:v>24</c:v>
                </c:pt>
                <c:pt idx="25">
                  <c:v>24</c:v>
                </c:pt>
                <c:pt idx="26">
                  <c:v>23</c:v>
                </c:pt>
                <c:pt idx="27">
                  <c:v>23</c:v>
                </c:pt>
                <c:pt idx="28">
                  <c:v>22</c:v>
                </c:pt>
                <c:pt idx="29">
                  <c:v>22</c:v>
                </c:pt>
                <c:pt idx="30">
                  <c:v>22</c:v>
                </c:pt>
                <c:pt idx="31">
                  <c:v>22</c:v>
                </c:pt>
                <c:pt idx="32">
                  <c:v>22</c:v>
                </c:pt>
                <c:pt idx="33">
                  <c:v>21</c:v>
                </c:pt>
                <c:pt idx="34">
                  <c:v>21</c:v>
                </c:pt>
                <c:pt idx="35">
                  <c:v>20</c:v>
                </c:pt>
                <c:pt idx="36">
                  <c:v>20</c:v>
                </c:pt>
                <c:pt idx="37">
                  <c:v>20</c:v>
                </c:pt>
                <c:pt idx="38">
                  <c:v>20</c:v>
                </c:pt>
                <c:pt idx="39">
                  <c:v>20</c:v>
                </c:pt>
                <c:pt idx="40">
                  <c:v>20</c:v>
                </c:pt>
                <c:pt idx="41">
                  <c:v>20</c:v>
                </c:pt>
                <c:pt idx="42">
                  <c:v>19</c:v>
                </c:pt>
                <c:pt idx="43">
                  <c:v>19</c:v>
                </c:pt>
                <c:pt idx="44">
                  <c:v>19</c:v>
                </c:pt>
                <c:pt idx="45">
                  <c:v>18</c:v>
                </c:pt>
                <c:pt idx="46">
                  <c:v>18</c:v>
                </c:pt>
                <c:pt idx="47">
                  <c:v>18</c:v>
                </c:pt>
                <c:pt idx="48">
                  <c:v>17</c:v>
                </c:pt>
                <c:pt idx="49">
                  <c:v>16</c:v>
                </c:pt>
                <c:pt idx="50">
                  <c:v>16</c:v>
                </c:pt>
                <c:pt idx="51">
                  <c:v>16</c:v>
                </c:pt>
                <c:pt idx="52">
                  <c:v>16</c:v>
                </c:pt>
                <c:pt idx="53">
                  <c:v>16</c:v>
                </c:pt>
                <c:pt idx="54">
                  <c:v>16</c:v>
                </c:pt>
                <c:pt idx="55">
                  <c:v>16</c:v>
                </c:pt>
                <c:pt idx="56">
                  <c:v>16</c:v>
                </c:pt>
                <c:pt idx="57">
                  <c:v>16</c:v>
                </c:pt>
                <c:pt idx="58">
                  <c:v>15</c:v>
                </c:pt>
                <c:pt idx="59">
                  <c:v>15</c:v>
                </c:pt>
                <c:pt idx="60">
                  <c:v>15</c:v>
                </c:pt>
                <c:pt idx="61">
                  <c:v>15</c:v>
                </c:pt>
                <c:pt idx="62">
                  <c:v>15</c:v>
                </c:pt>
                <c:pt idx="63">
                  <c:v>15</c:v>
                </c:pt>
                <c:pt idx="64">
                  <c:v>15</c:v>
                </c:pt>
                <c:pt idx="65">
                  <c:v>15</c:v>
                </c:pt>
                <c:pt idx="66">
                  <c:v>14</c:v>
                </c:pt>
                <c:pt idx="67">
                  <c:v>14</c:v>
                </c:pt>
                <c:pt idx="68">
                  <c:v>14</c:v>
                </c:pt>
                <c:pt idx="69">
                  <c:v>14</c:v>
                </c:pt>
                <c:pt idx="70">
                  <c:v>14</c:v>
                </c:pt>
                <c:pt idx="71">
                  <c:v>13</c:v>
                </c:pt>
                <c:pt idx="72">
                  <c:v>13</c:v>
                </c:pt>
                <c:pt idx="73">
                  <c:v>13</c:v>
                </c:pt>
                <c:pt idx="74">
                  <c:v>13</c:v>
                </c:pt>
                <c:pt idx="75">
                  <c:v>13</c:v>
                </c:pt>
                <c:pt idx="76">
                  <c:v>13</c:v>
                </c:pt>
                <c:pt idx="77">
                  <c:v>13</c:v>
                </c:pt>
                <c:pt idx="78">
                  <c:v>13</c:v>
                </c:pt>
                <c:pt idx="79">
                  <c:v>12</c:v>
                </c:pt>
                <c:pt idx="80">
                  <c:v>12</c:v>
                </c:pt>
                <c:pt idx="81">
                  <c:v>12</c:v>
                </c:pt>
                <c:pt idx="82">
                  <c:v>12</c:v>
                </c:pt>
                <c:pt idx="83">
                  <c:v>12</c:v>
                </c:pt>
                <c:pt idx="84">
                  <c:v>11</c:v>
                </c:pt>
                <c:pt idx="85">
                  <c:v>11</c:v>
                </c:pt>
                <c:pt idx="86">
                  <c:v>11</c:v>
                </c:pt>
                <c:pt idx="87">
                  <c:v>11</c:v>
                </c:pt>
                <c:pt idx="88">
                  <c:v>11</c:v>
                </c:pt>
                <c:pt idx="89">
                  <c:v>11</c:v>
                </c:pt>
                <c:pt idx="90">
                  <c:v>11</c:v>
                </c:pt>
                <c:pt idx="91">
                  <c:v>11</c:v>
                </c:pt>
                <c:pt idx="92">
                  <c:v>11</c:v>
                </c:pt>
                <c:pt idx="93">
                  <c:v>11</c:v>
                </c:pt>
                <c:pt idx="94">
                  <c:v>10</c:v>
                </c:pt>
                <c:pt idx="95">
                  <c:v>10</c:v>
                </c:pt>
                <c:pt idx="96">
                  <c:v>10</c:v>
                </c:pt>
                <c:pt idx="97">
                  <c:v>10</c:v>
                </c:pt>
                <c:pt idx="98">
                  <c:v>10</c:v>
                </c:pt>
                <c:pt idx="99">
                  <c:v>10</c:v>
                </c:pt>
                <c:pt idx="100">
                  <c:v>10</c:v>
                </c:pt>
                <c:pt idx="101">
                  <c:v>10</c:v>
                </c:pt>
                <c:pt idx="102">
                  <c:v>10</c:v>
                </c:pt>
                <c:pt idx="103">
                  <c:v>10</c:v>
                </c:pt>
                <c:pt idx="104">
                  <c:v>10</c:v>
                </c:pt>
                <c:pt idx="105">
                  <c:v>10</c:v>
                </c:pt>
                <c:pt idx="106">
                  <c:v>10</c:v>
                </c:pt>
                <c:pt idx="107">
                  <c:v>10</c:v>
                </c:pt>
                <c:pt idx="108">
                  <c:v>10</c:v>
                </c:pt>
                <c:pt idx="109">
                  <c:v>10</c:v>
                </c:pt>
                <c:pt idx="110">
                  <c:v>9</c:v>
                </c:pt>
                <c:pt idx="111">
                  <c:v>9</c:v>
                </c:pt>
                <c:pt idx="112">
                  <c:v>9</c:v>
                </c:pt>
                <c:pt idx="113">
                  <c:v>9</c:v>
                </c:pt>
                <c:pt idx="114">
                  <c:v>9</c:v>
                </c:pt>
                <c:pt idx="115">
                  <c:v>9</c:v>
                </c:pt>
                <c:pt idx="116">
                  <c:v>9</c:v>
                </c:pt>
                <c:pt idx="117">
                  <c:v>9</c:v>
                </c:pt>
                <c:pt idx="118">
                  <c:v>8</c:v>
                </c:pt>
                <c:pt idx="119">
                  <c:v>8</c:v>
                </c:pt>
                <c:pt idx="120">
                  <c:v>8</c:v>
                </c:pt>
                <c:pt idx="121">
                  <c:v>8</c:v>
                </c:pt>
                <c:pt idx="122">
                  <c:v>8</c:v>
                </c:pt>
                <c:pt idx="123">
                  <c:v>8</c:v>
                </c:pt>
                <c:pt idx="124">
                  <c:v>8</c:v>
                </c:pt>
                <c:pt idx="125">
                  <c:v>8</c:v>
                </c:pt>
                <c:pt idx="126">
                  <c:v>8</c:v>
                </c:pt>
                <c:pt idx="127">
                  <c:v>8</c:v>
                </c:pt>
                <c:pt idx="128">
                  <c:v>8</c:v>
                </c:pt>
                <c:pt idx="129">
                  <c:v>8</c:v>
                </c:pt>
                <c:pt idx="130">
                  <c:v>8</c:v>
                </c:pt>
                <c:pt idx="131">
                  <c:v>8</c:v>
                </c:pt>
                <c:pt idx="132">
                  <c:v>8</c:v>
                </c:pt>
                <c:pt idx="133">
                  <c:v>8</c:v>
                </c:pt>
                <c:pt idx="134">
                  <c:v>8</c:v>
                </c:pt>
                <c:pt idx="135">
                  <c:v>8</c:v>
                </c:pt>
                <c:pt idx="136">
                  <c:v>8</c:v>
                </c:pt>
                <c:pt idx="137">
                  <c:v>8</c:v>
                </c:pt>
                <c:pt idx="138">
                  <c:v>8</c:v>
                </c:pt>
                <c:pt idx="139">
                  <c:v>7</c:v>
                </c:pt>
                <c:pt idx="140">
                  <c:v>7</c:v>
                </c:pt>
                <c:pt idx="141">
                  <c:v>7</c:v>
                </c:pt>
                <c:pt idx="142">
                  <c:v>7</c:v>
                </c:pt>
                <c:pt idx="143">
                  <c:v>7</c:v>
                </c:pt>
                <c:pt idx="144">
                  <c:v>7</c:v>
                </c:pt>
                <c:pt idx="145">
                  <c:v>7</c:v>
                </c:pt>
                <c:pt idx="146">
                  <c:v>7</c:v>
                </c:pt>
                <c:pt idx="147">
                  <c:v>7</c:v>
                </c:pt>
                <c:pt idx="148">
                  <c:v>7</c:v>
                </c:pt>
                <c:pt idx="149">
                  <c:v>7</c:v>
                </c:pt>
                <c:pt idx="150">
                  <c:v>7</c:v>
                </c:pt>
                <c:pt idx="151">
                  <c:v>7</c:v>
                </c:pt>
                <c:pt idx="152">
                  <c:v>7</c:v>
                </c:pt>
                <c:pt idx="153">
                  <c:v>7</c:v>
                </c:pt>
                <c:pt idx="154">
                  <c:v>7</c:v>
                </c:pt>
                <c:pt idx="155">
                  <c:v>7</c:v>
                </c:pt>
                <c:pt idx="156">
                  <c:v>7</c:v>
                </c:pt>
                <c:pt idx="157">
                  <c:v>7</c:v>
                </c:pt>
                <c:pt idx="158">
                  <c:v>7</c:v>
                </c:pt>
                <c:pt idx="159">
                  <c:v>7</c:v>
                </c:pt>
                <c:pt idx="160">
                  <c:v>7</c:v>
                </c:pt>
                <c:pt idx="161">
                  <c:v>7</c:v>
                </c:pt>
                <c:pt idx="162">
                  <c:v>7</c:v>
                </c:pt>
                <c:pt idx="163">
                  <c:v>7</c:v>
                </c:pt>
                <c:pt idx="164">
                  <c:v>7</c:v>
                </c:pt>
                <c:pt idx="165">
                  <c:v>7</c:v>
                </c:pt>
                <c:pt idx="166">
                  <c:v>6</c:v>
                </c:pt>
                <c:pt idx="167">
                  <c:v>6</c:v>
                </c:pt>
                <c:pt idx="168">
                  <c:v>6</c:v>
                </c:pt>
                <c:pt idx="169">
                  <c:v>6</c:v>
                </c:pt>
                <c:pt idx="170">
                  <c:v>6</c:v>
                </c:pt>
                <c:pt idx="171">
                  <c:v>6</c:v>
                </c:pt>
                <c:pt idx="172">
                  <c:v>6</c:v>
                </c:pt>
                <c:pt idx="173">
                  <c:v>6</c:v>
                </c:pt>
                <c:pt idx="174">
                  <c:v>6</c:v>
                </c:pt>
                <c:pt idx="175">
                  <c:v>6</c:v>
                </c:pt>
                <c:pt idx="176">
                  <c:v>6</c:v>
                </c:pt>
                <c:pt idx="177">
                  <c:v>6</c:v>
                </c:pt>
                <c:pt idx="178">
                  <c:v>6</c:v>
                </c:pt>
                <c:pt idx="179">
                  <c:v>6</c:v>
                </c:pt>
                <c:pt idx="180">
                  <c:v>6</c:v>
                </c:pt>
                <c:pt idx="181">
                  <c:v>6</c:v>
                </c:pt>
                <c:pt idx="182">
                  <c:v>6</c:v>
                </c:pt>
                <c:pt idx="183">
                  <c:v>6</c:v>
                </c:pt>
                <c:pt idx="184">
                  <c:v>6</c:v>
                </c:pt>
                <c:pt idx="185">
                  <c:v>6</c:v>
                </c:pt>
                <c:pt idx="186">
                  <c:v>6</c:v>
                </c:pt>
                <c:pt idx="187">
                  <c:v>6</c:v>
                </c:pt>
                <c:pt idx="188">
                  <c:v>5</c:v>
                </c:pt>
                <c:pt idx="189">
                  <c:v>5</c:v>
                </c:pt>
                <c:pt idx="190">
                  <c:v>5</c:v>
                </c:pt>
                <c:pt idx="191">
                  <c:v>5</c:v>
                </c:pt>
                <c:pt idx="192">
                  <c:v>5</c:v>
                </c:pt>
                <c:pt idx="193">
                  <c:v>5</c:v>
                </c:pt>
                <c:pt idx="194">
                  <c:v>5</c:v>
                </c:pt>
                <c:pt idx="195">
                  <c:v>5</c:v>
                </c:pt>
                <c:pt idx="196">
                  <c:v>5</c:v>
                </c:pt>
                <c:pt idx="197">
                  <c:v>5</c:v>
                </c:pt>
                <c:pt idx="198">
                  <c:v>5</c:v>
                </c:pt>
                <c:pt idx="199">
                  <c:v>5</c:v>
                </c:pt>
                <c:pt idx="200">
                  <c:v>5</c:v>
                </c:pt>
                <c:pt idx="201">
                  <c:v>5</c:v>
                </c:pt>
                <c:pt idx="202">
                  <c:v>5</c:v>
                </c:pt>
                <c:pt idx="203">
                  <c:v>5</c:v>
                </c:pt>
                <c:pt idx="204">
                  <c:v>5</c:v>
                </c:pt>
                <c:pt idx="205">
                  <c:v>5</c:v>
                </c:pt>
                <c:pt idx="206">
                  <c:v>5</c:v>
                </c:pt>
                <c:pt idx="207">
                  <c:v>5</c:v>
                </c:pt>
                <c:pt idx="208">
                  <c:v>5</c:v>
                </c:pt>
                <c:pt idx="209">
                  <c:v>5</c:v>
                </c:pt>
                <c:pt idx="210">
                  <c:v>5</c:v>
                </c:pt>
                <c:pt idx="211">
                  <c:v>5</c:v>
                </c:pt>
                <c:pt idx="212">
                  <c:v>5</c:v>
                </c:pt>
                <c:pt idx="213">
                  <c:v>5</c:v>
                </c:pt>
                <c:pt idx="214">
                  <c:v>5</c:v>
                </c:pt>
                <c:pt idx="215">
                  <c:v>5</c:v>
                </c:pt>
                <c:pt idx="216">
                  <c:v>5</c:v>
                </c:pt>
                <c:pt idx="217">
                  <c:v>5</c:v>
                </c:pt>
                <c:pt idx="218">
                  <c:v>5</c:v>
                </c:pt>
                <c:pt idx="219">
                  <c:v>5</c:v>
                </c:pt>
                <c:pt idx="220">
                  <c:v>5</c:v>
                </c:pt>
                <c:pt idx="221">
                  <c:v>5</c:v>
                </c:pt>
                <c:pt idx="222">
                  <c:v>5</c:v>
                </c:pt>
                <c:pt idx="223">
                  <c:v>5</c:v>
                </c:pt>
                <c:pt idx="224">
                  <c:v>4</c:v>
                </c:pt>
                <c:pt idx="225">
                  <c:v>4</c:v>
                </c:pt>
                <c:pt idx="226">
                  <c:v>4</c:v>
                </c:pt>
                <c:pt idx="227">
                  <c:v>4</c:v>
                </c:pt>
                <c:pt idx="228">
                  <c:v>4</c:v>
                </c:pt>
                <c:pt idx="229">
                  <c:v>4</c:v>
                </c:pt>
                <c:pt idx="230">
                  <c:v>4</c:v>
                </c:pt>
                <c:pt idx="231">
                  <c:v>4</c:v>
                </c:pt>
                <c:pt idx="232">
                  <c:v>4</c:v>
                </c:pt>
                <c:pt idx="233">
                  <c:v>4</c:v>
                </c:pt>
                <c:pt idx="234">
                  <c:v>4</c:v>
                </c:pt>
                <c:pt idx="235">
                  <c:v>4</c:v>
                </c:pt>
                <c:pt idx="236">
                  <c:v>4</c:v>
                </c:pt>
                <c:pt idx="237">
                  <c:v>4</c:v>
                </c:pt>
                <c:pt idx="238">
                  <c:v>4</c:v>
                </c:pt>
                <c:pt idx="239">
                  <c:v>4</c:v>
                </c:pt>
                <c:pt idx="240">
                  <c:v>4</c:v>
                </c:pt>
                <c:pt idx="241">
                  <c:v>4</c:v>
                </c:pt>
                <c:pt idx="242">
                  <c:v>4</c:v>
                </c:pt>
                <c:pt idx="243">
                  <c:v>4</c:v>
                </c:pt>
                <c:pt idx="244">
                  <c:v>4</c:v>
                </c:pt>
                <c:pt idx="245">
                  <c:v>4</c:v>
                </c:pt>
                <c:pt idx="246">
                  <c:v>4</c:v>
                </c:pt>
                <c:pt idx="247">
                  <c:v>4</c:v>
                </c:pt>
                <c:pt idx="248">
                  <c:v>4</c:v>
                </c:pt>
                <c:pt idx="249">
                  <c:v>4</c:v>
                </c:pt>
                <c:pt idx="250">
                  <c:v>4</c:v>
                </c:pt>
                <c:pt idx="251">
                  <c:v>4</c:v>
                </c:pt>
                <c:pt idx="252">
                  <c:v>4</c:v>
                </c:pt>
                <c:pt idx="253">
                  <c:v>4</c:v>
                </c:pt>
                <c:pt idx="254">
                  <c:v>4</c:v>
                </c:pt>
                <c:pt idx="255">
                  <c:v>4</c:v>
                </c:pt>
                <c:pt idx="256">
                  <c:v>4</c:v>
                </c:pt>
                <c:pt idx="257">
                  <c:v>4</c:v>
                </c:pt>
                <c:pt idx="258">
                  <c:v>4</c:v>
                </c:pt>
                <c:pt idx="259">
                  <c:v>4</c:v>
                </c:pt>
                <c:pt idx="260">
                  <c:v>4</c:v>
                </c:pt>
                <c:pt idx="261">
                  <c:v>4</c:v>
                </c:pt>
                <c:pt idx="262">
                  <c:v>4</c:v>
                </c:pt>
                <c:pt idx="263">
                  <c:v>4</c:v>
                </c:pt>
                <c:pt idx="264">
                  <c:v>4</c:v>
                </c:pt>
                <c:pt idx="265">
                  <c:v>4</c:v>
                </c:pt>
                <c:pt idx="266">
                  <c:v>4</c:v>
                </c:pt>
                <c:pt idx="267">
                  <c:v>3</c:v>
                </c:pt>
                <c:pt idx="268">
                  <c:v>3</c:v>
                </c:pt>
                <c:pt idx="269">
                  <c:v>3</c:v>
                </c:pt>
                <c:pt idx="270">
                  <c:v>3</c:v>
                </c:pt>
                <c:pt idx="271">
                  <c:v>3</c:v>
                </c:pt>
                <c:pt idx="272">
                  <c:v>3</c:v>
                </c:pt>
                <c:pt idx="273">
                  <c:v>3</c:v>
                </c:pt>
                <c:pt idx="274">
                  <c:v>3</c:v>
                </c:pt>
                <c:pt idx="275">
                  <c:v>3</c:v>
                </c:pt>
                <c:pt idx="276">
                  <c:v>3</c:v>
                </c:pt>
                <c:pt idx="277">
                  <c:v>3</c:v>
                </c:pt>
                <c:pt idx="278">
                  <c:v>3</c:v>
                </c:pt>
                <c:pt idx="279">
                  <c:v>3</c:v>
                </c:pt>
                <c:pt idx="280">
                  <c:v>3</c:v>
                </c:pt>
                <c:pt idx="281">
                  <c:v>3</c:v>
                </c:pt>
                <c:pt idx="282">
                  <c:v>3</c:v>
                </c:pt>
                <c:pt idx="283">
                  <c:v>3</c:v>
                </c:pt>
                <c:pt idx="284">
                  <c:v>3</c:v>
                </c:pt>
                <c:pt idx="285">
                  <c:v>3</c:v>
                </c:pt>
                <c:pt idx="286">
                  <c:v>3</c:v>
                </c:pt>
                <c:pt idx="287">
                  <c:v>3</c:v>
                </c:pt>
                <c:pt idx="288">
                  <c:v>3</c:v>
                </c:pt>
                <c:pt idx="289">
                  <c:v>3</c:v>
                </c:pt>
                <c:pt idx="290">
                  <c:v>3</c:v>
                </c:pt>
                <c:pt idx="291">
                  <c:v>3</c:v>
                </c:pt>
                <c:pt idx="292">
                  <c:v>3</c:v>
                </c:pt>
                <c:pt idx="293">
                  <c:v>3</c:v>
                </c:pt>
                <c:pt idx="294">
                  <c:v>3</c:v>
                </c:pt>
                <c:pt idx="295">
                  <c:v>3</c:v>
                </c:pt>
                <c:pt idx="296">
                  <c:v>3</c:v>
                </c:pt>
                <c:pt idx="297">
                  <c:v>3</c:v>
                </c:pt>
                <c:pt idx="298">
                  <c:v>3</c:v>
                </c:pt>
                <c:pt idx="299">
                  <c:v>3</c:v>
                </c:pt>
                <c:pt idx="300">
                  <c:v>3</c:v>
                </c:pt>
                <c:pt idx="301">
                  <c:v>3</c:v>
                </c:pt>
                <c:pt idx="302">
                  <c:v>3</c:v>
                </c:pt>
                <c:pt idx="303">
                  <c:v>3</c:v>
                </c:pt>
                <c:pt idx="304">
                  <c:v>3</c:v>
                </c:pt>
                <c:pt idx="305">
                  <c:v>3</c:v>
                </c:pt>
                <c:pt idx="306">
                  <c:v>3</c:v>
                </c:pt>
                <c:pt idx="307">
                  <c:v>3</c:v>
                </c:pt>
                <c:pt idx="308">
                  <c:v>3</c:v>
                </c:pt>
                <c:pt idx="309">
                  <c:v>3</c:v>
                </c:pt>
                <c:pt idx="310">
                  <c:v>3</c:v>
                </c:pt>
                <c:pt idx="311">
                  <c:v>3</c:v>
                </c:pt>
                <c:pt idx="312">
                  <c:v>3</c:v>
                </c:pt>
                <c:pt idx="313">
                  <c:v>3</c:v>
                </c:pt>
                <c:pt idx="314">
                  <c:v>3</c:v>
                </c:pt>
                <c:pt idx="315">
                  <c:v>3</c:v>
                </c:pt>
                <c:pt idx="316">
                  <c:v>3</c:v>
                </c:pt>
                <c:pt idx="317">
                  <c:v>3</c:v>
                </c:pt>
                <c:pt idx="318">
                  <c:v>3</c:v>
                </c:pt>
                <c:pt idx="319">
                  <c:v>3</c:v>
                </c:pt>
                <c:pt idx="320">
                  <c:v>3</c:v>
                </c:pt>
                <c:pt idx="321">
                  <c:v>3</c:v>
                </c:pt>
                <c:pt idx="322">
                  <c:v>2</c:v>
                </c:pt>
                <c:pt idx="323">
                  <c:v>2</c:v>
                </c:pt>
                <c:pt idx="324">
                  <c:v>2</c:v>
                </c:pt>
                <c:pt idx="325">
                  <c:v>2</c:v>
                </c:pt>
                <c:pt idx="326">
                  <c:v>2</c:v>
                </c:pt>
                <c:pt idx="327">
                  <c:v>2</c:v>
                </c:pt>
                <c:pt idx="328">
                  <c:v>2</c:v>
                </c:pt>
                <c:pt idx="329">
                  <c:v>2</c:v>
                </c:pt>
                <c:pt idx="330">
                  <c:v>2</c:v>
                </c:pt>
                <c:pt idx="331">
                  <c:v>2</c:v>
                </c:pt>
                <c:pt idx="332">
                  <c:v>2</c:v>
                </c:pt>
                <c:pt idx="333">
                  <c:v>2</c:v>
                </c:pt>
                <c:pt idx="334">
                  <c:v>2</c:v>
                </c:pt>
                <c:pt idx="335">
                  <c:v>2</c:v>
                </c:pt>
                <c:pt idx="336">
                  <c:v>2</c:v>
                </c:pt>
                <c:pt idx="337">
                  <c:v>2</c:v>
                </c:pt>
                <c:pt idx="338">
                  <c:v>2</c:v>
                </c:pt>
                <c:pt idx="339">
                  <c:v>2</c:v>
                </c:pt>
                <c:pt idx="340">
                  <c:v>2</c:v>
                </c:pt>
                <c:pt idx="341">
                  <c:v>2</c:v>
                </c:pt>
                <c:pt idx="342">
                  <c:v>2</c:v>
                </c:pt>
                <c:pt idx="343">
                  <c:v>2</c:v>
                </c:pt>
                <c:pt idx="344">
                  <c:v>2</c:v>
                </c:pt>
                <c:pt idx="345">
                  <c:v>2</c:v>
                </c:pt>
                <c:pt idx="346">
                  <c:v>2</c:v>
                </c:pt>
                <c:pt idx="347">
                  <c:v>2</c:v>
                </c:pt>
                <c:pt idx="348">
                  <c:v>2</c:v>
                </c:pt>
                <c:pt idx="349">
                  <c:v>2</c:v>
                </c:pt>
                <c:pt idx="350">
                  <c:v>2</c:v>
                </c:pt>
                <c:pt idx="351">
                  <c:v>2</c:v>
                </c:pt>
                <c:pt idx="352">
                  <c:v>2</c:v>
                </c:pt>
                <c:pt idx="353">
                  <c:v>2</c:v>
                </c:pt>
                <c:pt idx="354">
                  <c:v>2</c:v>
                </c:pt>
                <c:pt idx="355">
                  <c:v>2</c:v>
                </c:pt>
                <c:pt idx="356">
                  <c:v>2</c:v>
                </c:pt>
                <c:pt idx="357">
                  <c:v>2</c:v>
                </c:pt>
                <c:pt idx="358">
                  <c:v>2</c:v>
                </c:pt>
                <c:pt idx="359">
                  <c:v>2</c:v>
                </c:pt>
                <c:pt idx="360">
                  <c:v>2</c:v>
                </c:pt>
                <c:pt idx="361">
                  <c:v>2</c:v>
                </c:pt>
                <c:pt idx="362">
                  <c:v>2</c:v>
                </c:pt>
                <c:pt idx="363">
                  <c:v>2</c:v>
                </c:pt>
                <c:pt idx="364">
                  <c:v>2</c:v>
                </c:pt>
                <c:pt idx="365">
                  <c:v>2</c:v>
                </c:pt>
                <c:pt idx="366">
                  <c:v>2</c:v>
                </c:pt>
                <c:pt idx="367">
                  <c:v>2</c:v>
                </c:pt>
                <c:pt idx="368">
                  <c:v>2</c:v>
                </c:pt>
                <c:pt idx="369">
                  <c:v>2</c:v>
                </c:pt>
                <c:pt idx="370">
                  <c:v>2</c:v>
                </c:pt>
                <c:pt idx="371">
                  <c:v>2</c:v>
                </c:pt>
                <c:pt idx="372">
                  <c:v>2</c:v>
                </c:pt>
                <c:pt idx="373">
                  <c:v>2</c:v>
                </c:pt>
                <c:pt idx="374">
                  <c:v>2</c:v>
                </c:pt>
                <c:pt idx="375">
                  <c:v>2</c:v>
                </c:pt>
                <c:pt idx="376">
                  <c:v>2</c:v>
                </c:pt>
                <c:pt idx="377">
                  <c:v>2</c:v>
                </c:pt>
                <c:pt idx="378">
                  <c:v>2</c:v>
                </c:pt>
                <c:pt idx="379">
                  <c:v>2</c:v>
                </c:pt>
                <c:pt idx="380">
                  <c:v>2</c:v>
                </c:pt>
                <c:pt idx="381">
                  <c:v>2</c:v>
                </c:pt>
                <c:pt idx="382">
                  <c:v>2</c:v>
                </c:pt>
                <c:pt idx="383">
                  <c:v>2</c:v>
                </c:pt>
                <c:pt idx="384">
                  <c:v>2</c:v>
                </c:pt>
                <c:pt idx="385">
                  <c:v>2</c:v>
                </c:pt>
                <c:pt idx="386">
                  <c:v>2</c:v>
                </c:pt>
                <c:pt idx="387">
                  <c:v>2</c:v>
                </c:pt>
                <c:pt idx="388">
                  <c:v>2</c:v>
                </c:pt>
                <c:pt idx="389">
                  <c:v>2</c:v>
                </c:pt>
                <c:pt idx="390">
                  <c:v>2</c:v>
                </c:pt>
                <c:pt idx="391">
                  <c:v>2</c:v>
                </c:pt>
                <c:pt idx="392">
                  <c:v>2</c:v>
                </c:pt>
                <c:pt idx="393">
                  <c:v>2</c:v>
                </c:pt>
                <c:pt idx="394">
                  <c:v>2</c:v>
                </c:pt>
                <c:pt idx="395">
                  <c:v>2</c:v>
                </c:pt>
                <c:pt idx="396">
                  <c:v>2</c:v>
                </c:pt>
                <c:pt idx="397">
                  <c:v>2</c:v>
                </c:pt>
                <c:pt idx="398">
                  <c:v>2</c:v>
                </c:pt>
                <c:pt idx="399">
                  <c:v>2</c:v>
                </c:pt>
                <c:pt idx="400">
                  <c:v>2</c:v>
                </c:pt>
                <c:pt idx="401">
                  <c:v>2</c:v>
                </c:pt>
                <c:pt idx="402">
                  <c:v>2</c:v>
                </c:pt>
                <c:pt idx="403">
                  <c:v>2</c:v>
                </c:pt>
                <c:pt idx="404">
                  <c:v>2</c:v>
                </c:pt>
                <c:pt idx="405">
                  <c:v>2</c:v>
                </c:pt>
                <c:pt idx="406">
                  <c:v>2</c:v>
                </c:pt>
                <c:pt idx="407">
                  <c:v>2</c:v>
                </c:pt>
                <c:pt idx="408">
                  <c:v>2</c:v>
                </c:pt>
                <c:pt idx="409">
                  <c:v>2</c:v>
                </c:pt>
                <c:pt idx="410">
                  <c:v>2</c:v>
                </c:pt>
                <c:pt idx="411">
                  <c:v>2</c:v>
                </c:pt>
                <c:pt idx="412">
                  <c:v>2</c:v>
                </c:pt>
                <c:pt idx="413">
                  <c:v>2</c:v>
                </c:pt>
                <c:pt idx="414">
                  <c:v>2</c:v>
                </c:pt>
                <c:pt idx="415">
                  <c:v>2</c:v>
                </c:pt>
                <c:pt idx="416">
                  <c:v>2</c:v>
                </c:pt>
                <c:pt idx="417">
                  <c:v>2</c:v>
                </c:pt>
                <c:pt idx="418">
                  <c:v>2</c:v>
                </c:pt>
                <c:pt idx="419">
                  <c:v>2</c:v>
                </c:pt>
                <c:pt idx="420">
                  <c:v>2</c:v>
                </c:pt>
                <c:pt idx="421">
                  <c:v>2</c:v>
                </c:pt>
                <c:pt idx="422">
                  <c:v>2</c:v>
                </c:pt>
                <c:pt idx="423">
                  <c:v>1</c:v>
                </c:pt>
                <c:pt idx="424">
                  <c:v>1</c:v>
                </c:pt>
                <c:pt idx="425">
                  <c:v>1</c:v>
                </c:pt>
                <c:pt idx="426">
                  <c:v>1</c:v>
                </c:pt>
                <c:pt idx="427">
                  <c:v>1</c:v>
                </c:pt>
                <c:pt idx="428">
                  <c:v>1</c:v>
                </c:pt>
                <c:pt idx="429">
                  <c:v>1</c:v>
                </c:pt>
                <c:pt idx="430">
                  <c:v>1</c:v>
                </c:pt>
                <c:pt idx="431">
                  <c:v>1</c:v>
                </c:pt>
                <c:pt idx="432">
                  <c:v>1</c:v>
                </c:pt>
                <c:pt idx="433">
                  <c:v>1</c:v>
                </c:pt>
                <c:pt idx="434">
                  <c:v>1</c:v>
                </c:pt>
                <c:pt idx="435">
                  <c:v>1</c:v>
                </c:pt>
                <c:pt idx="436">
                  <c:v>1</c:v>
                </c:pt>
                <c:pt idx="437">
                  <c:v>1</c:v>
                </c:pt>
                <c:pt idx="438">
                  <c:v>1</c:v>
                </c:pt>
                <c:pt idx="439">
                  <c:v>1</c:v>
                </c:pt>
                <c:pt idx="440">
                  <c:v>1</c:v>
                </c:pt>
                <c:pt idx="441">
                  <c:v>1</c:v>
                </c:pt>
                <c:pt idx="442">
                  <c:v>1</c:v>
                </c:pt>
                <c:pt idx="443">
                  <c:v>1</c:v>
                </c:pt>
                <c:pt idx="444">
                  <c:v>1</c:v>
                </c:pt>
                <c:pt idx="445">
                  <c:v>1</c:v>
                </c:pt>
                <c:pt idx="446">
                  <c:v>1</c:v>
                </c:pt>
                <c:pt idx="447">
                  <c:v>1</c:v>
                </c:pt>
                <c:pt idx="448">
                  <c:v>1</c:v>
                </c:pt>
                <c:pt idx="449">
                  <c:v>1</c:v>
                </c:pt>
                <c:pt idx="450">
                  <c:v>1</c:v>
                </c:pt>
                <c:pt idx="451">
                  <c:v>1</c:v>
                </c:pt>
                <c:pt idx="452">
                  <c:v>1</c:v>
                </c:pt>
                <c:pt idx="453">
                  <c:v>1</c:v>
                </c:pt>
                <c:pt idx="454">
                  <c:v>1</c:v>
                </c:pt>
                <c:pt idx="455">
                  <c:v>1</c:v>
                </c:pt>
                <c:pt idx="456">
                  <c:v>1</c:v>
                </c:pt>
                <c:pt idx="457">
                  <c:v>1</c:v>
                </c:pt>
                <c:pt idx="458">
                  <c:v>1</c:v>
                </c:pt>
                <c:pt idx="459">
                  <c:v>1</c:v>
                </c:pt>
                <c:pt idx="460">
                  <c:v>1</c:v>
                </c:pt>
                <c:pt idx="461">
                  <c:v>1</c:v>
                </c:pt>
                <c:pt idx="462">
                  <c:v>1</c:v>
                </c:pt>
                <c:pt idx="463">
                  <c:v>1</c:v>
                </c:pt>
                <c:pt idx="464">
                  <c:v>1</c:v>
                </c:pt>
                <c:pt idx="465">
                  <c:v>1</c:v>
                </c:pt>
                <c:pt idx="466">
                  <c:v>1</c:v>
                </c:pt>
                <c:pt idx="467">
                  <c:v>1</c:v>
                </c:pt>
                <c:pt idx="468">
                  <c:v>1</c:v>
                </c:pt>
                <c:pt idx="469">
                  <c:v>1</c:v>
                </c:pt>
                <c:pt idx="470">
                  <c:v>1</c:v>
                </c:pt>
                <c:pt idx="471">
                  <c:v>1</c:v>
                </c:pt>
                <c:pt idx="472">
                  <c:v>1</c:v>
                </c:pt>
                <c:pt idx="473">
                  <c:v>1</c:v>
                </c:pt>
                <c:pt idx="474">
                  <c:v>1</c:v>
                </c:pt>
                <c:pt idx="475">
                  <c:v>1</c:v>
                </c:pt>
                <c:pt idx="476">
                  <c:v>1</c:v>
                </c:pt>
                <c:pt idx="477">
                  <c:v>1</c:v>
                </c:pt>
                <c:pt idx="478">
                  <c:v>1</c:v>
                </c:pt>
                <c:pt idx="479">
                  <c:v>1</c:v>
                </c:pt>
                <c:pt idx="480">
                  <c:v>1</c:v>
                </c:pt>
                <c:pt idx="481">
                  <c:v>1</c:v>
                </c:pt>
                <c:pt idx="482">
                  <c:v>1</c:v>
                </c:pt>
                <c:pt idx="483">
                  <c:v>1</c:v>
                </c:pt>
                <c:pt idx="484">
                  <c:v>1</c:v>
                </c:pt>
                <c:pt idx="485">
                  <c:v>1</c:v>
                </c:pt>
                <c:pt idx="486">
                  <c:v>1</c:v>
                </c:pt>
                <c:pt idx="487">
                  <c:v>1</c:v>
                </c:pt>
                <c:pt idx="488">
                  <c:v>1</c:v>
                </c:pt>
                <c:pt idx="489">
                  <c:v>1</c:v>
                </c:pt>
                <c:pt idx="490">
                  <c:v>1</c:v>
                </c:pt>
                <c:pt idx="491">
                  <c:v>1</c:v>
                </c:pt>
                <c:pt idx="492">
                  <c:v>1</c:v>
                </c:pt>
                <c:pt idx="493">
                  <c:v>1</c:v>
                </c:pt>
                <c:pt idx="494">
                  <c:v>1</c:v>
                </c:pt>
                <c:pt idx="495">
                  <c:v>1</c:v>
                </c:pt>
                <c:pt idx="496">
                  <c:v>1</c:v>
                </c:pt>
                <c:pt idx="497">
                  <c:v>1</c:v>
                </c:pt>
                <c:pt idx="498">
                  <c:v>1</c:v>
                </c:pt>
                <c:pt idx="499">
                  <c:v>1</c:v>
                </c:pt>
                <c:pt idx="500">
                  <c:v>1</c:v>
                </c:pt>
                <c:pt idx="501">
                  <c:v>1</c:v>
                </c:pt>
                <c:pt idx="502">
                  <c:v>1</c:v>
                </c:pt>
                <c:pt idx="503">
                  <c:v>1</c:v>
                </c:pt>
                <c:pt idx="504">
                  <c:v>1</c:v>
                </c:pt>
                <c:pt idx="505">
                  <c:v>1</c:v>
                </c:pt>
                <c:pt idx="506">
                  <c:v>1</c:v>
                </c:pt>
                <c:pt idx="507">
                  <c:v>1</c:v>
                </c:pt>
                <c:pt idx="508">
                  <c:v>1</c:v>
                </c:pt>
                <c:pt idx="509">
                  <c:v>1</c:v>
                </c:pt>
                <c:pt idx="510">
                  <c:v>1</c:v>
                </c:pt>
                <c:pt idx="511">
                  <c:v>1</c:v>
                </c:pt>
                <c:pt idx="512">
                  <c:v>1</c:v>
                </c:pt>
                <c:pt idx="513">
                  <c:v>1</c:v>
                </c:pt>
                <c:pt idx="514">
                  <c:v>1</c:v>
                </c:pt>
                <c:pt idx="515">
                  <c:v>1</c:v>
                </c:pt>
                <c:pt idx="516">
                  <c:v>1</c:v>
                </c:pt>
                <c:pt idx="517">
                  <c:v>1</c:v>
                </c:pt>
                <c:pt idx="518">
                  <c:v>1</c:v>
                </c:pt>
                <c:pt idx="519">
                  <c:v>1</c:v>
                </c:pt>
                <c:pt idx="520">
                  <c:v>1</c:v>
                </c:pt>
                <c:pt idx="521">
                  <c:v>1</c:v>
                </c:pt>
                <c:pt idx="522">
                  <c:v>1</c:v>
                </c:pt>
                <c:pt idx="523">
                  <c:v>1</c:v>
                </c:pt>
                <c:pt idx="524">
                  <c:v>1</c:v>
                </c:pt>
                <c:pt idx="525">
                  <c:v>1</c:v>
                </c:pt>
                <c:pt idx="526">
                  <c:v>1</c:v>
                </c:pt>
                <c:pt idx="527">
                  <c:v>1</c:v>
                </c:pt>
                <c:pt idx="528">
                  <c:v>1</c:v>
                </c:pt>
                <c:pt idx="529">
                  <c:v>1</c:v>
                </c:pt>
                <c:pt idx="530">
                  <c:v>1</c:v>
                </c:pt>
                <c:pt idx="531">
                  <c:v>1</c:v>
                </c:pt>
                <c:pt idx="532">
                  <c:v>1</c:v>
                </c:pt>
                <c:pt idx="533">
                  <c:v>1</c:v>
                </c:pt>
                <c:pt idx="534">
                  <c:v>1</c:v>
                </c:pt>
                <c:pt idx="535">
                  <c:v>1</c:v>
                </c:pt>
                <c:pt idx="536">
                  <c:v>1</c:v>
                </c:pt>
                <c:pt idx="537">
                  <c:v>1</c:v>
                </c:pt>
                <c:pt idx="538">
                  <c:v>1</c:v>
                </c:pt>
                <c:pt idx="539">
                  <c:v>1</c:v>
                </c:pt>
                <c:pt idx="540">
                  <c:v>1</c:v>
                </c:pt>
                <c:pt idx="541">
                  <c:v>1</c:v>
                </c:pt>
                <c:pt idx="542">
                  <c:v>1</c:v>
                </c:pt>
                <c:pt idx="543">
                  <c:v>1</c:v>
                </c:pt>
                <c:pt idx="544">
                  <c:v>1</c:v>
                </c:pt>
                <c:pt idx="545">
                  <c:v>1</c:v>
                </c:pt>
                <c:pt idx="546">
                  <c:v>1</c:v>
                </c:pt>
                <c:pt idx="547">
                  <c:v>1</c:v>
                </c:pt>
                <c:pt idx="548">
                  <c:v>1</c:v>
                </c:pt>
                <c:pt idx="549">
                  <c:v>1</c:v>
                </c:pt>
                <c:pt idx="550">
                  <c:v>1</c:v>
                </c:pt>
                <c:pt idx="551">
                  <c:v>1</c:v>
                </c:pt>
                <c:pt idx="552">
                  <c:v>1</c:v>
                </c:pt>
                <c:pt idx="553">
                  <c:v>1</c:v>
                </c:pt>
                <c:pt idx="554">
                  <c:v>1</c:v>
                </c:pt>
                <c:pt idx="555">
                  <c:v>1</c:v>
                </c:pt>
                <c:pt idx="556">
                  <c:v>1</c:v>
                </c:pt>
                <c:pt idx="557">
                  <c:v>1</c:v>
                </c:pt>
                <c:pt idx="558">
                  <c:v>1</c:v>
                </c:pt>
                <c:pt idx="559">
                  <c:v>1</c:v>
                </c:pt>
                <c:pt idx="560">
                  <c:v>1</c:v>
                </c:pt>
                <c:pt idx="561">
                  <c:v>1</c:v>
                </c:pt>
                <c:pt idx="562">
                  <c:v>1</c:v>
                </c:pt>
                <c:pt idx="563">
                  <c:v>1</c:v>
                </c:pt>
                <c:pt idx="564">
                  <c:v>1</c:v>
                </c:pt>
                <c:pt idx="565">
                  <c:v>1</c:v>
                </c:pt>
                <c:pt idx="566">
                  <c:v>1</c:v>
                </c:pt>
                <c:pt idx="567">
                  <c:v>1</c:v>
                </c:pt>
                <c:pt idx="568">
                  <c:v>1</c:v>
                </c:pt>
                <c:pt idx="569">
                  <c:v>1</c:v>
                </c:pt>
                <c:pt idx="570">
                  <c:v>1</c:v>
                </c:pt>
                <c:pt idx="571">
                  <c:v>1</c:v>
                </c:pt>
                <c:pt idx="572">
                  <c:v>1</c:v>
                </c:pt>
                <c:pt idx="573">
                  <c:v>1</c:v>
                </c:pt>
                <c:pt idx="574">
                  <c:v>1</c:v>
                </c:pt>
                <c:pt idx="575">
                  <c:v>1</c:v>
                </c:pt>
                <c:pt idx="576">
                  <c:v>1</c:v>
                </c:pt>
                <c:pt idx="577">
                  <c:v>1</c:v>
                </c:pt>
                <c:pt idx="578">
                  <c:v>1</c:v>
                </c:pt>
                <c:pt idx="579">
                  <c:v>1</c:v>
                </c:pt>
                <c:pt idx="580">
                  <c:v>1</c:v>
                </c:pt>
                <c:pt idx="581">
                  <c:v>1</c:v>
                </c:pt>
                <c:pt idx="582">
                  <c:v>1</c:v>
                </c:pt>
                <c:pt idx="583">
                  <c:v>1</c:v>
                </c:pt>
                <c:pt idx="584">
                  <c:v>1</c:v>
                </c:pt>
                <c:pt idx="585">
                  <c:v>1</c:v>
                </c:pt>
                <c:pt idx="586">
                  <c:v>1</c:v>
                </c:pt>
                <c:pt idx="587">
                  <c:v>1</c:v>
                </c:pt>
                <c:pt idx="588">
                  <c:v>1</c:v>
                </c:pt>
                <c:pt idx="589">
                  <c:v>1</c:v>
                </c:pt>
                <c:pt idx="590">
                  <c:v>1</c:v>
                </c:pt>
                <c:pt idx="591">
                  <c:v>1</c:v>
                </c:pt>
                <c:pt idx="592">
                  <c:v>1</c:v>
                </c:pt>
                <c:pt idx="593">
                  <c:v>1</c:v>
                </c:pt>
                <c:pt idx="594">
                  <c:v>1</c:v>
                </c:pt>
                <c:pt idx="595">
                  <c:v>1</c:v>
                </c:pt>
                <c:pt idx="596">
                  <c:v>1</c:v>
                </c:pt>
                <c:pt idx="597">
                  <c:v>1</c:v>
                </c:pt>
                <c:pt idx="598">
                  <c:v>1</c:v>
                </c:pt>
                <c:pt idx="599">
                  <c:v>1</c:v>
                </c:pt>
                <c:pt idx="600">
                  <c:v>1</c:v>
                </c:pt>
                <c:pt idx="601">
                  <c:v>1</c:v>
                </c:pt>
                <c:pt idx="602">
                  <c:v>1</c:v>
                </c:pt>
                <c:pt idx="603">
                  <c:v>1</c:v>
                </c:pt>
                <c:pt idx="604">
                  <c:v>1</c:v>
                </c:pt>
                <c:pt idx="605">
                  <c:v>1</c:v>
                </c:pt>
                <c:pt idx="606">
                  <c:v>1</c:v>
                </c:pt>
                <c:pt idx="607">
                  <c:v>1</c:v>
                </c:pt>
                <c:pt idx="608">
                  <c:v>1</c:v>
                </c:pt>
                <c:pt idx="609">
                  <c:v>1</c:v>
                </c:pt>
                <c:pt idx="610">
                  <c:v>1</c:v>
                </c:pt>
                <c:pt idx="611">
                  <c:v>1</c:v>
                </c:pt>
                <c:pt idx="612">
                  <c:v>1</c:v>
                </c:pt>
                <c:pt idx="613">
                  <c:v>0</c:v>
                </c:pt>
                <c:pt idx="614">
                  <c:v>0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</c:v>
                </c:pt>
                <c:pt idx="619">
                  <c:v>0</c:v>
                </c:pt>
                <c:pt idx="620">
                  <c:v>0</c:v>
                </c:pt>
                <c:pt idx="621">
                  <c:v>0</c:v>
                </c:pt>
                <c:pt idx="622">
                  <c:v>0</c:v>
                </c:pt>
                <c:pt idx="623">
                  <c:v>0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0</c:v>
                </c:pt>
                <c:pt idx="632">
                  <c:v>0</c:v>
                </c:pt>
                <c:pt idx="633">
                  <c:v>0</c:v>
                </c:pt>
                <c:pt idx="634">
                  <c:v>0</c:v>
                </c:pt>
                <c:pt idx="635">
                  <c:v>0</c:v>
                </c:pt>
                <c:pt idx="636">
                  <c:v>0</c:v>
                </c:pt>
                <c:pt idx="637">
                  <c:v>0</c:v>
                </c:pt>
                <c:pt idx="638">
                  <c:v>0</c:v>
                </c:pt>
                <c:pt idx="639">
                  <c:v>0</c:v>
                </c:pt>
                <c:pt idx="640">
                  <c:v>0</c:v>
                </c:pt>
                <c:pt idx="641">
                  <c:v>0</c:v>
                </c:pt>
                <c:pt idx="642">
                  <c:v>0</c:v>
                </c:pt>
                <c:pt idx="643">
                  <c:v>0</c:v>
                </c:pt>
                <c:pt idx="644">
                  <c:v>0</c:v>
                </c:pt>
                <c:pt idx="645">
                  <c:v>0</c:v>
                </c:pt>
                <c:pt idx="646">
                  <c:v>0</c:v>
                </c:pt>
                <c:pt idx="647">
                  <c:v>0</c:v>
                </c:pt>
                <c:pt idx="648">
                  <c:v>0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</c:v>
                </c:pt>
                <c:pt idx="666">
                  <c:v>0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</c:v>
                </c:pt>
                <c:pt idx="671">
                  <c:v>0</c:v>
                </c:pt>
                <c:pt idx="672">
                  <c:v>0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</c:v>
                </c:pt>
                <c:pt idx="677">
                  <c:v>0</c:v>
                </c:pt>
                <c:pt idx="678">
                  <c:v>0</c:v>
                </c:pt>
                <c:pt idx="679">
                  <c:v>0</c:v>
                </c:pt>
                <c:pt idx="680">
                  <c:v>0</c:v>
                </c:pt>
                <c:pt idx="681">
                  <c:v>0</c:v>
                </c:pt>
                <c:pt idx="682">
                  <c:v>0</c:v>
                </c:pt>
                <c:pt idx="683">
                  <c:v>0</c:v>
                </c:pt>
                <c:pt idx="684">
                  <c:v>0</c:v>
                </c:pt>
                <c:pt idx="685">
                  <c:v>0</c:v>
                </c:pt>
                <c:pt idx="686">
                  <c:v>0</c:v>
                </c:pt>
                <c:pt idx="687">
                  <c:v>0</c:v>
                </c:pt>
                <c:pt idx="688">
                  <c:v>0</c:v>
                </c:pt>
                <c:pt idx="689">
                  <c:v>0</c:v>
                </c:pt>
                <c:pt idx="690">
                  <c:v>0</c:v>
                </c:pt>
                <c:pt idx="691">
                  <c:v>0</c:v>
                </c:pt>
                <c:pt idx="692">
                  <c:v>0</c:v>
                </c:pt>
                <c:pt idx="693">
                  <c:v>0</c:v>
                </c:pt>
                <c:pt idx="694">
                  <c:v>0</c:v>
                </c:pt>
                <c:pt idx="695">
                  <c:v>0</c:v>
                </c:pt>
                <c:pt idx="696">
                  <c:v>0</c:v>
                </c:pt>
                <c:pt idx="697">
                  <c:v>0</c:v>
                </c:pt>
                <c:pt idx="698">
                  <c:v>0</c:v>
                </c:pt>
                <c:pt idx="699">
                  <c:v>0</c:v>
                </c:pt>
                <c:pt idx="700">
                  <c:v>0</c:v>
                </c:pt>
                <c:pt idx="701">
                  <c:v>0</c:v>
                </c:pt>
                <c:pt idx="702">
                  <c:v>0</c:v>
                </c:pt>
                <c:pt idx="703">
                  <c:v>0</c:v>
                </c:pt>
                <c:pt idx="704">
                  <c:v>0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</c:v>
                </c:pt>
                <c:pt idx="710">
                  <c:v>0</c:v>
                </c:pt>
                <c:pt idx="711">
                  <c:v>0</c:v>
                </c:pt>
                <c:pt idx="712">
                  <c:v>0</c:v>
                </c:pt>
                <c:pt idx="713">
                  <c:v>0</c:v>
                </c:pt>
                <c:pt idx="714">
                  <c:v>0</c:v>
                </c:pt>
                <c:pt idx="715">
                  <c:v>0</c:v>
                </c:pt>
                <c:pt idx="716">
                  <c:v>0</c:v>
                </c:pt>
                <c:pt idx="717">
                  <c:v>0</c:v>
                </c:pt>
                <c:pt idx="718">
                  <c:v>0</c:v>
                </c:pt>
                <c:pt idx="719">
                  <c:v>0</c:v>
                </c:pt>
                <c:pt idx="720">
                  <c:v>0</c:v>
                </c:pt>
                <c:pt idx="721">
                  <c:v>0</c:v>
                </c:pt>
                <c:pt idx="722">
                  <c:v>0</c:v>
                </c:pt>
                <c:pt idx="723">
                  <c:v>0</c:v>
                </c:pt>
                <c:pt idx="724">
                  <c:v>0</c:v>
                </c:pt>
                <c:pt idx="725">
                  <c:v>0</c:v>
                </c:pt>
                <c:pt idx="726">
                  <c:v>0</c:v>
                </c:pt>
                <c:pt idx="727">
                  <c:v>0</c:v>
                </c:pt>
                <c:pt idx="728">
                  <c:v>0</c:v>
                </c:pt>
                <c:pt idx="729">
                  <c:v>0</c:v>
                </c:pt>
                <c:pt idx="730">
                  <c:v>0</c:v>
                </c:pt>
                <c:pt idx="731">
                  <c:v>0</c:v>
                </c:pt>
                <c:pt idx="732">
                  <c:v>0</c:v>
                </c:pt>
                <c:pt idx="733">
                  <c:v>0</c:v>
                </c:pt>
                <c:pt idx="734">
                  <c:v>0</c:v>
                </c:pt>
                <c:pt idx="735">
                  <c:v>0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0</c:v>
                </c:pt>
                <c:pt idx="740">
                  <c:v>0</c:v>
                </c:pt>
                <c:pt idx="741">
                  <c:v>0</c:v>
                </c:pt>
                <c:pt idx="742">
                  <c:v>0</c:v>
                </c:pt>
                <c:pt idx="743">
                  <c:v>0</c:v>
                </c:pt>
                <c:pt idx="744">
                  <c:v>0</c:v>
                </c:pt>
                <c:pt idx="745">
                  <c:v>0</c:v>
                </c:pt>
                <c:pt idx="746">
                  <c:v>0</c:v>
                </c:pt>
                <c:pt idx="747">
                  <c:v>0</c:v>
                </c:pt>
                <c:pt idx="748">
                  <c:v>0</c:v>
                </c:pt>
                <c:pt idx="749">
                  <c:v>0</c:v>
                </c:pt>
                <c:pt idx="750">
                  <c:v>0</c:v>
                </c:pt>
                <c:pt idx="751">
                  <c:v>0</c:v>
                </c:pt>
                <c:pt idx="752">
                  <c:v>0</c:v>
                </c:pt>
                <c:pt idx="753">
                  <c:v>0</c:v>
                </c:pt>
                <c:pt idx="754">
                  <c:v>0</c:v>
                </c:pt>
                <c:pt idx="755">
                  <c:v>0</c:v>
                </c:pt>
                <c:pt idx="756">
                  <c:v>0</c:v>
                </c:pt>
                <c:pt idx="757">
                  <c:v>0</c:v>
                </c:pt>
                <c:pt idx="758">
                  <c:v>0</c:v>
                </c:pt>
                <c:pt idx="759">
                  <c:v>0</c:v>
                </c:pt>
                <c:pt idx="760">
                  <c:v>0</c:v>
                </c:pt>
                <c:pt idx="761">
                  <c:v>0</c:v>
                </c:pt>
                <c:pt idx="762">
                  <c:v>0</c:v>
                </c:pt>
                <c:pt idx="763">
                  <c:v>0</c:v>
                </c:pt>
                <c:pt idx="764">
                  <c:v>0</c:v>
                </c:pt>
                <c:pt idx="765">
                  <c:v>0</c:v>
                </c:pt>
                <c:pt idx="766">
                  <c:v>0</c:v>
                </c:pt>
                <c:pt idx="767">
                  <c:v>0</c:v>
                </c:pt>
                <c:pt idx="768">
                  <c:v>0</c:v>
                </c:pt>
                <c:pt idx="769">
                  <c:v>0</c:v>
                </c:pt>
                <c:pt idx="770">
                  <c:v>0</c:v>
                </c:pt>
                <c:pt idx="771">
                  <c:v>0</c:v>
                </c:pt>
                <c:pt idx="772">
                  <c:v>0</c:v>
                </c:pt>
                <c:pt idx="773">
                  <c:v>0</c:v>
                </c:pt>
                <c:pt idx="774">
                  <c:v>0</c:v>
                </c:pt>
                <c:pt idx="775">
                  <c:v>0</c:v>
                </c:pt>
                <c:pt idx="776">
                  <c:v>0</c:v>
                </c:pt>
                <c:pt idx="777">
                  <c:v>0</c:v>
                </c:pt>
                <c:pt idx="778">
                  <c:v>0</c:v>
                </c:pt>
                <c:pt idx="779">
                  <c:v>0</c:v>
                </c:pt>
                <c:pt idx="780">
                  <c:v>0</c:v>
                </c:pt>
                <c:pt idx="781">
                  <c:v>0</c:v>
                </c:pt>
                <c:pt idx="782">
                  <c:v>0</c:v>
                </c:pt>
                <c:pt idx="783">
                  <c:v>0</c:v>
                </c:pt>
                <c:pt idx="784">
                  <c:v>0</c:v>
                </c:pt>
                <c:pt idx="785">
                  <c:v>0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</c:v>
                </c:pt>
                <c:pt idx="791">
                  <c:v>0</c:v>
                </c:pt>
                <c:pt idx="792">
                  <c:v>0</c:v>
                </c:pt>
                <c:pt idx="793">
                  <c:v>0</c:v>
                </c:pt>
                <c:pt idx="794">
                  <c:v>0</c:v>
                </c:pt>
                <c:pt idx="795">
                  <c:v>0</c:v>
                </c:pt>
                <c:pt idx="796">
                  <c:v>0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</c:v>
                </c:pt>
                <c:pt idx="801">
                  <c:v>0</c:v>
                </c:pt>
                <c:pt idx="802">
                  <c:v>0</c:v>
                </c:pt>
                <c:pt idx="803">
                  <c:v>0</c:v>
                </c:pt>
                <c:pt idx="804">
                  <c:v>0</c:v>
                </c:pt>
                <c:pt idx="805">
                  <c:v>0</c:v>
                </c:pt>
                <c:pt idx="806">
                  <c:v>0</c:v>
                </c:pt>
                <c:pt idx="807">
                  <c:v>0</c:v>
                </c:pt>
                <c:pt idx="808">
                  <c:v>0</c:v>
                </c:pt>
                <c:pt idx="809">
                  <c:v>0</c:v>
                </c:pt>
                <c:pt idx="810">
                  <c:v>0</c:v>
                </c:pt>
                <c:pt idx="811">
                  <c:v>0</c:v>
                </c:pt>
                <c:pt idx="812">
                  <c:v>0</c:v>
                </c:pt>
                <c:pt idx="813">
                  <c:v>0</c:v>
                </c:pt>
                <c:pt idx="814">
                  <c:v>0</c:v>
                </c:pt>
                <c:pt idx="815">
                  <c:v>0</c:v>
                </c:pt>
                <c:pt idx="816">
                  <c:v>0</c:v>
                </c:pt>
                <c:pt idx="817">
                  <c:v>0</c:v>
                </c:pt>
                <c:pt idx="818">
                  <c:v>0</c:v>
                </c:pt>
                <c:pt idx="819">
                  <c:v>0</c:v>
                </c:pt>
                <c:pt idx="820">
                  <c:v>0</c:v>
                </c:pt>
                <c:pt idx="821">
                  <c:v>0</c:v>
                </c:pt>
                <c:pt idx="822">
                  <c:v>0</c:v>
                </c:pt>
                <c:pt idx="823">
                  <c:v>0</c:v>
                </c:pt>
                <c:pt idx="824">
                  <c:v>0</c:v>
                </c:pt>
                <c:pt idx="825">
                  <c:v>0</c:v>
                </c:pt>
                <c:pt idx="826">
                  <c:v>0</c:v>
                </c:pt>
                <c:pt idx="827">
                  <c:v>0</c:v>
                </c:pt>
                <c:pt idx="828">
                  <c:v>0</c:v>
                </c:pt>
                <c:pt idx="829">
                  <c:v>0</c:v>
                </c:pt>
                <c:pt idx="830">
                  <c:v>0</c:v>
                </c:pt>
                <c:pt idx="831">
                  <c:v>0</c:v>
                </c:pt>
                <c:pt idx="832">
                  <c:v>0</c:v>
                </c:pt>
                <c:pt idx="833">
                  <c:v>0</c:v>
                </c:pt>
                <c:pt idx="834">
                  <c:v>0</c:v>
                </c:pt>
                <c:pt idx="835">
                  <c:v>0</c:v>
                </c:pt>
                <c:pt idx="836">
                  <c:v>0</c:v>
                </c:pt>
                <c:pt idx="837">
                  <c:v>0</c:v>
                </c:pt>
                <c:pt idx="838">
                  <c:v>0</c:v>
                </c:pt>
                <c:pt idx="839">
                  <c:v>0</c:v>
                </c:pt>
                <c:pt idx="840">
                  <c:v>0</c:v>
                </c:pt>
                <c:pt idx="841">
                  <c:v>0</c:v>
                </c:pt>
                <c:pt idx="842">
                  <c:v>0</c:v>
                </c:pt>
                <c:pt idx="843">
                  <c:v>0</c:v>
                </c:pt>
                <c:pt idx="844">
                  <c:v>0</c:v>
                </c:pt>
                <c:pt idx="845">
                  <c:v>0</c:v>
                </c:pt>
                <c:pt idx="846">
                  <c:v>0</c:v>
                </c:pt>
                <c:pt idx="847">
                  <c:v>0</c:v>
                </c:pt>
                <c:pt idx="848">
                  <c:v>0</c:v>
                </c:pt>
                <c:pt idx="849">
                  <c:v>0</c:v>
                </c:pt>
                <c:pt idx="850">
                  <c:v>0</c:v>
                </c:pt>
                <c:pt idx="851">
                  <c:v>0</c:v>
                </c:pt>
                <c:pt idx="852">
                  <c:v>0</c:v>
                </c:pt>
                <c:pt idx="853">
                  <c:v>0</c:v>
                </c:pt>
                <c:pt idx="854">
                  <c:v>0</c:v>
                </c:pt>
                <c:pt idx="855">
                  <c:v>0</c:v>
                </c:pt>
                <c:pt idx="856">
                  <c:v>0</c:v>
                </c:pt>
                <c:pt idx="857">
                  <c:v>0</c:v>
                </c:pt>
                <c:pt idx="858">
                  <c:v>0</c:v>
                </c:pt>
                <c:pt idx="859">
                  <c:v>0</c:v>
                </c:pt>
                <c:pt idx="860">
                  <c:v>0</c:v>
                </c:pt>
                <c:pt idx="861">
                  <c:v>0</c:v>
                </c:pt>
                <c:pt idx="862">
                  <c:v>0</c:v>
                </c:pt>
                <c:pt idx="863">
                  <c:v>0</c:v>
                </c:pt>
                <c:pt idx="864">
                  <c:v>0</c:v>
                </c:pt>
                <c:pt idx="865">
                  <c:v>0</c:v>
                </c:pt>
                <c:pt idx="866">
                  <c:v>0</c:v>
                </c:pt>
                <c:pt idx="867">
                  <c:v>0</c:v>
                </c:pt>
                <c:pt idx="868">
                  <c:v>0</c:v>
                </c:pt>
                <c:pt idx="869">
                  <c:v>0</c:v>
                </c:pt>
                <c:pt idx="870">
                  <c:v>0</c:v>
                </c:pt>
                <c:pt idx="871">
                  <c:v>0</c:v>
                </c:pt>
                <c:pt idx="872">
                  <c:v>0</c:v>
                </c:pt>
                <c:pt idx="873">
                  <c:v>0</c:v>
                </c:pt>
                <c:pt idx="874">
                  <c:v>0</c:v>
                </c:pt>
                <c:pt idx="875">
                  <c:v>0</c:v>
                </c:pt>
                <c:pt idx="876">
                  <c:v>0</c:v>
                </c:pt>
                <c:pt idx="877">
                  <c:v>0</c:v>
                </c:pt>
                <c:pt idx="878">
                  <c:v>0</c:v>
                </c:pt>
                <c:pt idx="879">
                  <c:v>0</c:v>
                </c:pt>
                <c:pt idx="880">
                  <c:v>0</c:v>
                </c:pt>
                <c:pt idx="881">
                  <c:v>0</c:v>
                </c:pt>
                <c:pt idx="882">
                  <c:v>0</c:v>
                </c:pt>
                <c:pt idx="883">
                  <c:v>0</c:v>
                </c:pt>
                <c:pt idx="884">
                  <c:v>0</c:v>
                </c:pt>
                <c:pt idx="885">
                  <c:v>0</c:v>
                </c:pt>
                <c:pt idx="886">
                  <c:v>0</c:v>
                </c:pt>
                <c:pt idx="887">
                  <c:v>0</c:v>
                </c:pt>
                <c:pt idx="888">
                  <c:v>0</c:v>
                </c:pt>
                <c:pt idx="889">
                  <c:v>0</c:v>
                </c:pt>
                <c:pt idx="890">
                  <c:v>0</c:v>
                </c:pt>
                <c:pt idx="891">
                  <c:v>0</c:v>
                </c:pt>
                <c:pt idx="892">
                  <c:v>0</c:v>
                </c:pt>
                <c:pt idx="893">
                  <c:v>0</c:v>
                </c:pt>
                <c:pt idx="894">
                  <c:v>0</c:v>
                </c:pt>
                <c:pt idx="895">
                  <c:v>0</c:v>
                </c:pt>
                <c:pt idx="896">
                  <c:v>0</c:v>
                </c:pt>
                <c:pt idx="897">
                  <c:v>0</c:v>
                </c:pt>
                <c:pt idx="898">
                  <c:v>0</c:v>
                </c:pt>
                <c:pt idx="899">
                  <c:v>0</c:v>
                </c:pt>
                <c:pt idx="900">
                  <c:v>0</c:v>
                </c:pt>
                <c:pt idx="901">
                  <c:v>0</c:v>
                </c:pt>
                <c:pt idx="902">
                  <c:v>0</c:v>
                </c:pt>
                <c:pt idx="903">
                  <c:v>0</c:v>
                </c:pt>
                <c:pt idx="904">
                  <c:v>0</c:v>
                </c:pt>
                <c:pt idx="905">
                  <c:v>0</c:v>
                </c:pt>
                <c:pt idx="906">
                  <c:v>0</c:v>
                </c:pt>
                <c:pt idx="907">
                  <c:v>0</c:v>
                </c:pt>
                <c:pt idx="908">
                  <c:v>0</c:v>
                </c:pt>
                <c:pt idx="909">
                  <c:v>0</c:v>
                </c:pt>
                <c:pt idx="910">
                  <c:v>0</c:v>
                </c:pt>
                <c:pt idx="911">
                  <c:v>0</c:v>
                </c:pt>
                <c:pt idx="912">
                  <c:v>0</c:v>
                </c:pt>
                <c:pt idx="913">
                  <c:v>0</c:v>
                </c:pt>
                <c:pt idx="914">
                  <c:v>0</c:v>
                </c:pt>
                <c:pt idx="915">
                  <c:v>0</c:v>
                </c:pt>
                <c:pt idx="916">
                  <c:v>0</c:v>
                </c:pt>
                <c:pt idx="917">
                  <c:v>0</c:v>
                </c:pt>
                <c:pt idx="918">
                  <c:v>0</c:v>
                </c:pt>
                <c:pt idx="919">
                  <c:v>0</c:v>
                </c:pt>
                <c:pt idx="920">
                  <c:v>0</c:v>
                </c:pt>
                <c:pt idx="921">
                  <c:v>0</c:v>
                </c:pt>
                <c:pt idx="922">
                  <c:v>0</c:v>
                </c:pt>
                <c:pt idx="923">
                  <c:v>0</c:v>
                </c:pt>
                <c:pt idx="924">
                  <c:v>0</c:v>
                </c:pt>
                <c:pt idx="925">
                  <c:v>0</c:v>
                </c:pt>
                <c:pt idx="926">
                  <c:v>0</c:v>
                </c:pt>
                <c:pt idx="927">
                  <c:v>0</c:v>
                </c:pt>
                <c:pt idx="928">
                  <c:v>0</c:v>
                </c:pt>
                <c:pt idx="929">
                  <c:v>0</c:v>
                </c:pt>
                <c:pt idx="930">
                  <c:v>0</c:v>
                </c:pt>
                <c:pt idx="931">
                  <c:v>0</c:v>
                </c:pt>
                <c:pt idx="932">
                  <c:v>0</c:v>
                </c:pt>
                <c:pt idx="933">
                  <c:v>0</c:v>
                </c:pt>
                <c:pt idx="934">
                  <c:v>0</c:v>
                </c:pt>
                <c:pt idx="935">
                  <c:v>0</c:v>
                </c:pt>
                <c:pt idx="936">
                  <c:v>0</c:v>
                </c:pt>
                <c:pt idx="937">
                  <c:v>0</c:v>
                </c:pt>
                <c:pt idx="938">
                  <c:v>0</c:v>
                </c:pt>
                <c:pt idx="939">
                  <c:v>0</c:v>
                </c:pt>
                <c:pt idx="940">
                  <c:v>0</c:v>
                </c:pt>
                <c:pt idx="941">
                  <c:v>0</c:v>
                </c:pt>
                <c:pt idx="942">
                  <c:v>0</c:v>
                </c:pt>
                <c:pt idx="943">
                  <c:v>0</c:v>
                </c:pt>
                <c:pt idx="944">
                  <c:v>0</c:v>
                </c:pt>
                <c:pt idx="945">
                  <c:v>0</c:v>
                </c:pt>
                <c:pt idx="946">
                  <c:v>0</c:v>
                </c:pt>
                <c:pt idx="947">
                  <c:v>0</c:v>
                </c:pt>
                <c:pt idx="948">
                  <c:v>0</c:v>
                </c:pt>
                <c:pt idx="949">
                  <c:v>0</c:v>
                </c:pt>
                <c:pt idx="950">
                  <c:v>0</c:v>
                </c:pt>
                <c:pt idx="951">
                  <c:v>0</c:v>
                </c:pt>
                <c:pt idx="952">
                  <c:v>0</c:v>
                </c:pt>
                <c:pt idx="953">
                  <c:v>0</c:v>
                </c:pt>
                <c:pt idx="954">
                  <c:v>0</c:v>
                </c:pt>
                <c:pt idx="955">
                  <c:v>0</c:v>
                </c:pt>
                <c:pt idx="956">
                  <c:v>0</c:v>
                </c:pt>
                <c:pt idx="957">
                  <c:v>0</c:v>
                </c:pt>
                <c:pt idx="958">
                  <c:v>0</c:v>
                </c:pt>
                <c:pt idx="959">
                  <c:v>0</c:v>
                </c:pt>
                <c:pt idx="960">
                  <c:v>0</c:v>
                </c:pt>
                <c:pt idx="961">
                  <c:v>0</c:v>
                </c:pt>
                <c:pt idx="962">
                  <c:v>0</c:v>
                </c:pt>
                <c:pt idx="963">
                  <c:v>0</c:v>
                </c:pt>
                <c:pt idx="964">
                  <c:v>0</c:v>
                </c:pt>
                <c:pt idx="965">
                  <c:v>0</c:v>
                </c:pt>
                <c:pt idx="966">
                  <c:v>0</c:v>
                </c:pt>
                <c:pt idx="967">
                  <c:v>0</c:v>
                </c:pt>
                <c:pt idx="968">
                  <c:v>0</c:v>
                </c:pt>
                <c:pt idx="969">
                  <c:v>0</c:v>
                </c:pt>
                <c:pt idx="970">
                  <c:v>0</c:v>
                </c:pt>
                <c:pt idx="971">
                  <c:v>0</c:v>
                </c:pt>
                <c:pt idx="972">
                  <c:v>0</c:v>
                </c:pt>
                <c:pt idx="973">
                  <c:v>0</c:v>
                </c:pt>
                <c:pt idx="974">
                  <c:v>0</c:v>
                </c:pt>
                <c:pt idx="975">
                  <c:v>0</c:v>
                </c:pt>
                <c:pt idx="976">
                  <c:v>0</c:v>
                </c:pt>
                <c:pt idx="977">
                  <c:v>0</c:v>
                </c:pt>
                <c:pt idx="978">
                  <c:v>0</c:v>
                </c:pt>
                <c:pt idx="979">
                  <c:v>0</c:v>
                </c:pt>
                <c:pt idx="980">
                  <c:v>0</c:v>
                </c:pt>
                <c:pt idx="981">
                  <c:v>0</c:v>
                </c:pt>
                <c:pt idx="982">
                  <c:v>0</c:v>
                </c:pt>
                <c:pt idx="983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117B-4F5F-93E6-62012DE736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77350704"/>
        <c:axId val="1777351184"/>
      </c:scatterChart>
      <c:valAx>
        <c:axId val="17773507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1777351184"/>
        <c:crosses val="autoZero"/>
        <c:crossBetween val="midCat"/>
      </c:valAx>
      <c:valAx>
        <c:axId val="1777351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17773507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002060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power"/>
            <c:dispRSqr val="1"/>
            <c:dispEq val="0"/>
            <c:trendlineLbl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0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dobe Arabic" panose="02040503050201020203" pitchFamily="18" charset="-78"/>
                      <a:ea typeface="+mn-ea"/>
                      <a:cs typeface="Adobe Arabic" panose="02040503050201020203" pitchFamily="18" charset="-78"/>
                    </a:defRPr>
                  </a:pPr>
                  <a:endParaRPr lang="en-US"/>
                </a:p>
              </c:txPr>
            </c:trendlineLbl>
          </c:trendline>
          <c:xVal>
            <c:numRef>
              <c:f>Sheet2!$A$1:$A$39</c:f>
              <c:numCache>
                <c:formatCode>General</c:formatCode>
                <c:ptCount val="39"/>
                <c:pt idx="0">
                  <c:v>12</c:v>
                </c:pt>
                <c:pt idx="1">
                  <c:v>33</c:v>
                </c:pt>
                <c:pt idx="2">
                  <c:v>16</c:v>
                </c:pt>
                <c:pt idx="3">
                  <c:v>38</c:v>
                </c:pt>
                <c:pt idx="4">
                  <c:v>30</c:v>
                </c:pt>
                <c:pt idx="5">
                  <c:v>19</c:v>
                </c:pt>
                <c:pt idx="6">
                  <c:v>40</c:v>
                </c:pt>
                <c:pt idx="7">
                  <c:v>26</c:v>
                </c:pt>
                <c:pt idx="8">
                  <c:v>48</c:v>
                </c:pt>
                <c:pt idx="9">
                  <c:v>14</c:v>
                </c:pt>
                <c:pt idx="10">
                  <c:v>18</c:v>
                </c:pt>
                <c:pt idx="11">
                  <c:v>9</c:v>
                </c:pt>
                <c:pt idx="12">
                  <c:v>23</c:v>
                </c:pt>
                <c:pt idx="13">
                  <c:v>22</c:v>
                </c:pt>
                <c:pt idx="14">
                  <c:v>29</c:v>
                </c:pt>
                <c:pt idx="15">
                  <c:v>47</c:v>
                </c:pt>
                <c:pt idx="16">
                  <c:v>25</c:v>
                </c:pt>
                <c:pt idx="17">
                  <c:v>32</c:v>
                </c:pt>
                <c:pt idx="18">
                  <c:v>13</c:v>
                </c:pt>
                <c:pt idx="19">
                  <c:v>24</c:v>
                </c:pt>
                <c:pt idx="20">
                  <c:v>17</c:v>
                </c:pt>
                <c:pt idx="21">
                  <c:v>11</c:v>
                </c:pt>
                <c:pt idx="22">
                  <c:v>5</c:v>
                </c:pt>
                <c:pt idx="23">
                  <c:v>4</c:v>
                </c:pt>
                <c:pt idx="24">
                  <c:v>8</c:v>
                </c:pt>
                <c:pt idx="25">
                  <c:v>6</c:v>
                </c:pt>
                <c:pt idx="26">
                  <c:v>7</c:v>
                </c:pt>
                <c:pt idx="27">
                  <c:v>10</c:v>
                </c:pt>
                <c:pt idx="28">
                  <c:v>28</c:v>
                </c:pt>
                <c:pt idx="29">
                  <c:v>2</c:v>
                </c:pt>
                <c:pt idx="30">
                  <c:v>3</c:v>
                </c:pt>
                <c:pt idx="31">
                  <c:v>20</c:v>
                </c:pt>
                <c:pt idx="32">
                  <c:v>1</c:v>
                </c:pt>
                <c:pt idx="33">
                  <c:v>21</c:v>
                </c:pt>
                <c:pt idx="34">
                  <c:v>15</c:v>
                </c:pt>
                <c:pt idx="35">
                  <c:v>37</c:v>
                </c:pt>
                <c:pt idx="36">
                  <c:v>0</c:v>
                </c:pt>
              </c:numCache>
            </c:numRef>
          </c:xVal>
          <c:yVal>
            <c:numRef>
              <c:f>Sheet2!$B$1:$B$39</c:f>
              <c:numCache>
                <c:formatCode>General</c:formatCode>
                <c:ptCount val="39"/>
                <c:pt idx="0">
                  <c:v>9.1999999999999993</c:v>
                </c:pt>
                <c:pt idx="1">
                  <c:v>8.1</c:v>
                </c:pt>
                <c:pt idx="2">
                  <c:v>7.7</c:v>
                </c:pt>
                <c:pt idx="3">
                  <c:v>6.5</c:v>
                </c:pt>
                <c:pt idx="4">
                  <c:v>6</c:v>
                </c:pt>
                <c:pt idx="5">
                  <c:v>5.9</c:v>
                </c:pt>
                <c:pt idx="6">
                  <c:v>5</c:v>
                </c:pt>
                <c:pt idx="7">
                  <c:v>4.9000000000000004</c:v>
                </c:pt>
                <c:pt idx="8">
                  <c:v>4.8</c:v>
                </c:pt>
                <c:pt idx="9">
                  <c:v>3.2</c:v>
                </c:pt>
                <c:pt idx="10">
                  <c:v>3.2</c:v>
                </c:pt>
                <c:pt idx="11">
                  <c:v>3.2</c:v>
                </c:pt>
                <c:pt idx="12">
                  <c:v>3.1</c:v>
                </c:pt>
                <c:pt idx="13">
                  <c:v>3.1</c:v>
                </c:pt>
                <c:pt idx="14">
                  <c:v>3.1</c:v>
                </c:pt>
                <c:pt idx="15">
                  <c:v>3.1</c:v>
                </c:pt>
                <c:pt idx="16">
                  <c:v>2.9</c:v>
                </c:pt>
                <c:pt idx="17">
                  <c:v>2.8</c:v>
                </c:pt>
                <c:pt idx="18">
                  <c:v>2.5</c:v>
                </c:pt>
                <c:pt idx="19">
                  <c:v>2.5</c:v>
                </c:pt>
                <c:pt idx="20">
                  <c:v>2.4</c:v>
                </c:pt>
                <c:pt idx="21">
                  <c:v>2.4</c:v>
                </c:pt>
                <c:pt idx="22">
                  <c:v>2.1</c:v>
                </c:pt>
                <c:pt idx="23">
                  <c:v>2.1</c:v>
                </c:pt>
                <c:pt idx="24">
                  <c:v>2</c:v>
                </c:pt>
                <c:pt idx="25">
                  <c:v>1.8</c:v>
                </c:pt>
                <c:pt idx="26">
                  <c:v>1.7</c:v>
                </c:pt>
                <c:pt idx="27">
                  <c:v>1.7</c:v>
                </c:pt>
                <c:pt idx="28">
                  <c:v>1.7</c:v>
                </c:pt>
                <c:pt idx="29">
                  <c:v>1.6</c:v>
                </c:pt>
                <c:pt idx="30">
                  <c:v>1.6</c:v>
                </c:pt>
                <c:pt idx="31">
                  <c:v>1.5</c:v>
                </c:pt>
                <c:pt idx="32">
                  <c:v>1.4</c:v>
                </c:pt>
                <c:pt idx="33">
                  <c:v>1.4</c:v>
                </c:pt>
                <c:pt idx="34">
                  <c:v>1.3</c:v>
                </c:pt>
                <c:pt idx="35">
                  <c:v>1.2</c:v>
                </c:pt>
                <c:pt idx="36">
                  <c:v>1.2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DC13-4C0D-B07C-D433EB0ED5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65784975"/>
        <c:axId val="465784495"/>
      </c:scatterChart>
      <c:valAx>
        <c:axId val="465784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465784495"/>
        <c:crosses val="autoZero"/>
        <c:crossBetween val="midCat"/>
      </c:valAx>
      <c:valAx>
        <c:axId val="4657844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465784975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explosion val="12"/>
          <c:dPt>
            <c:idx val="0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22E-4188-813F-F60120DFB6BB}"/>
              </c:ext>
            </c:extLst>
          </c:dPt>
          <c:dPt>
            <c:idx val="1"/>
            <c:bubble3D val="0"/>
            <c:spPr>
              <a:solidFill>
                <a:sysClr val="windowText" lastClr="000000">
                  <a:lumMod val="65000"/>
                  <a:lumOff val="35000"/>
                </a:sys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22E-4188-813F-F60120DFB6BB}"/>
              </c:ext>
            </c:extLst>
          </c:dPt>
          <c:dLbls>
            <c:dLbl>
              <c:idx val="0"/>
              <c:layout>
                <c:manualLayout>
                  <c:x val="0.22073490813648294"/>
                  <c:y val="-7.408282298046077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22E-4188-813F-F60120DFB6B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Sheet1!$G$13:$G$14</c:f>
              <c:strCache>
                <c:ptCount val="2"/>
                <c:pt idx="0">
                  <c:v>X</c:v>
                </c:pt>
                <c:pt idx="1">
                  <c:v>Others</c:v>
                </c:pt>
              </c:strCache>
            </c:strRef>
          </c:cat>
          <c:val>
            <c:numRef>
              <c:f>Sheet1!$H$13:$H$14</c:f>
              <c:numCache>
                <c:formatCode>#,##0</c:formatCode>
                <c:ptCount val="2"/>
                <c:pt idx="0">
                  <c:v>207664634</c:v>
                </c:pt>
                <c:pt idx="1">
                  <c:v>7793180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22E-4188-813F-F60120DFB6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ea typeface="+mn-ea"/>
              <a:cs typeface="Adobe Arabic" panose="02040503050201020203" pitchFamily="18" charset="-78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r>
              <a:rPr lang="fa-IR"/>
              <a:t>سهم از مدارک دنیا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ea typeface="+mn-ea"/>
              <a:cs typeface="Adobe Arabic" panose="02040503050201020203" pitchFamily="18" charset="-78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7030A0"/>
            </a:solidFill>
            <a:ln>
              <a:noFill/>
            </a:ln>
            <a:effectLst/>
          </c:spPr>
          <c:invertIfNegative val="0"/>
          <c:cat>
            <c:strRef>
              <c:f>Sheet1!$C$4:$C$5</c:f>
              <c:strCache>
                <c:ptCount val="2"/>
                <c:pt idx="0">
                  <c:v>MUI</c:v>
                </c:pt>
                <c:pt idx="1">
                  <c:v>Oxford</c:v>
                </c:pt>
              </c:strCache>
            </c:strRef>
          </c:cat>
          <c:val>
            <c:numRef>
              <c:f>Sheet1!$D$4:$D$5</c:f>
              <c:numCache>
                <c:formatCode>0.00%</c:formatCode>
                <c:ptCount val="2"/>
                <c:pt idx="0">
                  <c:v>5.0000000000000001E-4</c:v>
                </c:pt>
                <c:pt idx="1">
                  <c:v>4.7000000000000002E-3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D1-4D6A-9221-B7D53E6215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53216096"/>
        <c:axId val="1853221376"/>
      </c:barChart>
      <c:catAx>
        <c:axId val="1853216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1853221376"/>
        <c:crosses val="autoZero"/>
        <c:auto val="1"/>
        <c:lblAlgn val="ctr"/>
        <c:lblOffset val="100"/>
        <c:noMultiLvlLbl val="0"/>
      </c:catAx>
      <c:valAx>
        <c:axId val="1853221376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1853216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r>
              <a:rPr lang="fa-IR"/>
              <a:t>سهم از پستهای (توئیت) دنیا در شبکه ایکس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ea typeface="+mn-ea"/>
              <a:cs typeface="Adobe Arabic" panose="02040503050201020203" pitchFamily="18" charset="-78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Sheet1!$C$8:$C$9</c:f>
              <c:strCache>
                <c:ptCount val="2"/>
                <c:pt idx="0">
                  <c:v>MUI</c:v>
                </c:pt>
                <c:pt idx="1">
                  <c:v>Oxford</c:v>
                </c:pt>
              </c:strCache>
            </c:strRef>
          </c:cat>
          <c:val>
            <c:numRef>
              <c:f>Sheet1!$D$8:$D$9</c:f>
              <c:numCache>
                <c:formatCode>0.00%</c:formatCode>
                <c:ptCount val="2"/>
                <c:pt idx="0" formatCode="0.000%">
                  <c:v>4.0000000000000002E-4</c:v>
                </c:pt>
                <c:pt idx="1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11-41C6-B5E8-500E1A276C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51336592"/>
        <c:axId val="1751338992"/>
      </c:barChart>
      <c:catAx>
        <c:axId val="1751336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1751338992"/>
        <c:crosses val="autoZero"/>
        <c:auto val="1"/>
        <c:lblAlgn val="ctr"/>
        <c:lblOffset val="100"/>
        <c:noMultiLvlLbl val="0"/>
      </c:catAx>
      <c:valAx>
        <c:axId val="1751338992"/>
        <c:scaling>
          <c:orientation val="minMax"/>
        </c:scaling>
        <c:delete val="0"/>
        <c:axPos val="l"/>
        <c:numFmt formatCode="0.0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1751336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9C2548-0D89-4F2F-82F2-5FCC6AC0D63C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705FD8-424E-4C61-81DE-62EB56F21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376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F7169E-833E-40C5-8E7B-925E8D1F416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609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2C31BA-67D8-413F-A5DD-028125073D1D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627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4C8741-A6C5-EBC6-985A-9A96592C3B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EBE9C1-E915-4BF7-3669-59A8BE1A5F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273FE-DFF2-415F-CD15-7436833DF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F31C7-35F3-42DD-9063-45419DFE1E6C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7A8342-8484-2FF7-728C-BCDBBDDCF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4C1F08-03BA-A8F9-FF5F-F71D4AA29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4F5F-323A-4887-8049-7029688454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063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467E3E-E562-304B-64E4-99FDCEDFA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3E8A45-A570-F2C9-8ACD-0EC29D4597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734A74-4A8B-3E74-6A1F-86CD004BE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F31C7-35F3-42DD-9063-45419DFE1E6C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BA132C-8E9A-744E-9596-D77221092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269211-4FF1-7AAF-6D67-914A2246F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4F5F-323A-4887-8049-7029688454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683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65449B-D09C-A17D-7CAE-A8931ACA9C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95E7DD-3CE7-52B9-29E3-96DDEE259D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93328E-B402-B338-56A9-D7E66CCF8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F31C7-35F3-42DD-9063-45419DFE1E6C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E7B30A-A1CC-37AC-F7EF-023BD3079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EFD644-424E-551A-C0C2-1304B6C2B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4F5F-323A-4887-8049-7029688454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440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9DDFB5F-C15F-B54E-BE47-52F45AF14A6D}"/>
              </a:ext>
            </a:extLst>
          </p:cNvPr>
          <p:cNvSpPr/>
          <p:nvPr userDrawn="1"/>
        </p:nvSpPr>
        <p:spPr bwMode="auto">
          <a:xfrm>
            <a:off x="1588" y="3962400"/>
            <a:ext cx="12188825" cy="1905000"/>
          </a:xfrm>
          <a:prstGeom prst="rect">
            <a:avLst/>
          </a:prstGeom>
          <a:gradFill flip="none" rotWithShape="1">
            <a:gsLst>
              <a:gs pos="0">
                <a:srgbClr val="EAEAEA"/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A118493-1D9D-CA49-ADB0-1602B017FB1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572001" y="5920169"/>
            <a:ext cx="4135440" cy="600792"/>
          </a:xfrm>
          <a:custGeom>
            <a:avLst/>
            <a:gdLst/>
            <a:ahLst/>
            <a:cxnLst>
              <a:cxn ang="0">
                <a:pos x="2483" y="388"/>
              </a:cxn>
              <a:cxn ang="0">
                <a:pos x="2721" y="2271"/>
              </a:cxn>
              <a:cxn ang="0">
                <a:pos x="1402" y="2077"/>
              </a:cxn>
              <a:cxn ang="0">
                <a:pos x="1444" y="2059"/>
              </a:cxn>
              <a:cxn ang="0">
                <a:pos x="1358" y="962"/>
              </a:cxn>
              <a:cxn ang="0">
                <a:pos x="6979" y="65"/>
              </a:cxn>
              <a:cxn ang="0">
                <a:pos x="6587" y="419"/>
              </a:cxn>
              <a:cxn ang="0">
                <a:pos x="1427" y="1083"/>
              </a:cxn>
              <a:cxn ang="0">
                <a:pos x="1391" y="1580"/>
              </a:cxn>
              <a:cxn ang="0">
                <a:pos x="1547" y="1368"/>
              </a:cxn>
              <a:cxn ang="0">
                <a:pos x="1456" y="1321"/>
              </a:cxn>
              <a:cxn ang="0">
                <a:pos x="1351" y="1221"/>
              </a:cxn>
              <a:cxn ang="0">
                <a:pos x="6832" y="5989"/>
              </a:cxn>
              <a:cxn ang="0">
                <a:pos x="7008" y="5296"/>
              </a:cxn>
              <a:cxn ang="0">
                <a:pos x="7226" y="4811"/>
              </a:cxn>
              <a:cxn ang="0">
                <a:pos x="6449" y="4622"/>
              </a:cxn>
              <a:cxn ang="0">
                <a:pos x="7763" y="3608"/>
              </a:cxn>
              <a:cxn ang="0">
                <a:pos x="6925" y="3164"/>
              </a:cxn>
              <a:cxn ang="0">
                <a:pos x="6513" y="2917"/>
              </a:cxn>
              <a:cxn ang="0">
                <a:pos x="6941" y="2181"/>
              </a:cxn>
              <a:cxn ang="0">
                <a:pos x="5533" y="2070"/>
              </a:cxn>
              <a:cxn ang="0">
                <a:pos x="6600" y="659"/>
              </a:cxn>
              <a:cxn ang="0">
                <a:pos x="5096" y="2028"/>
              </a:cxn>
              <a:cxn ang="0">
                <a:pos x="5148" y="147"/>
              </a:cxn>
              <a:cxn ang="0">
                <a:pos x="4406" y="1406"/>
              </a:cxn>
              <a:cxn ang="0">
                <a:pos x="3229" y="2580"/>
              </a:cxn>
              <a:cxn ang="0">
                <a:pos x="3024" y="1286"/>
              </a:cxn>
              <a:cxn ang="0">
                <a:pos x="2683" y="2656"/>
              </a:cxn>
              <a:cxn ang="0">
                <a:pos x="2407" y="1801"/>
              </a:cxn>
              <a:cxn ang="0">
                <a:pos x="2062" y="2689"/>
              </a:cxn>
              <a:cxn ang="0">
                <a:pos x="1625" y="2504"/>
              </a:cxn>
              <a:cxn ang="0">
                <a:pos x="1204" y="3077"/>
              </a:cxn>
              <a:cxn ang="0">
                <a:pos x="838" y="2494"/>
              </a:cxn>
              <a:cxn ang="0">
                <a:pos x="680" y="2389"/>
              </a:cxn>
              <a:cxn ang="0">
                <a:pos x="163" y="2678"/>
              </a:cxn>
              <a:cxn ang="0">
                <a:pos x="631" y="3688"/>
              </a:cxn>
              <a:cxn ang="0">
                <a:pos x="615" y="5101"/>
              </a:cxn>
              <a:cxn ang="0">
                <a:pos x="1253" y="5031"/>
              </a:cxn>
              <a:cxn ang="0">
                <a:pos x="1043" y="5452"/>
              </a:cxn>
              <a:cxn ang="0">
                <a:pos x="1881" y="6050"/>
              </a:cxn>
              <a:cxn ang="0">
                <a:pos x="2222" y="6761"/>
              </a:cxn>
              <a:cxn ang="0">
                <a:pos x="1946" y="7233"/>
              </a:cxn>
              <a:cxn ang="0">
                <a:pos x="2581" y="7032"/>
              </a:cxn>
              <a:cxn ang="0">
                <a:pos x="2690" y="7434"/>
              </a:cxn>
              <a:cxn ang="0">
                <a:pos x="3138" y="6622"/>
              </a:cxn>
              <a:cxn ang="0">
                <a:pos x="5085" y="6952"/>
              </a:cxn>
              <a:cxn ang="0">
                <a:pos x="5412" y="6493"/>
              </a:cxn>
              <a:cxn ang="0">
                <a:pos x="7456" y="7239"/>
              </a:cxn>
              <a:cxn ang="0">
                <a:pos x="7799" y="1723"/>
              </a:cxn>
              <a:cxn ang="0">
                <a:pos x="6473" y="698"/>
              </a:cxn>
              <a:cxn ang="0">
                <a:pos x="1397" y="4532"/>
              </a:cxn>
              <a:cxn ang="0">
                <a:pos x="2347" y="6453"/>
              </a:cxn>
              <a:cxn ang="0">
                <a:pos x="999" y="1595"/>
              </a:cxn>
              <a:cxn ang="0">
                <a:pos x="7220" y="6370"/>
              </a:cxn>
              <a:cxn ang="0">
                <a:pos x="778" y="6157"/>
              </a:cxn>
              <a:cxn ang="0">
                <a:pos x="415" y="4349"/>
              </a:cxn>
              <a:cxn ang="0">
                <a:pos x="5896" y="7048"/>
              </a:cxn>
              <a:cxn ang="0">
                <a:pos x="199" y="5259"/>
              </a:cxn>
              <a:cxn ang="0">
                <a:pos x="8739" y="3318"/>
              </a:cxn>
              <a:cxn ang="0">
                <a:pos x="8443" y="1393"/>
              </a:cxn>
              <a:cxn ang="0">
                <a:pos x="8198" y="1462"/>
              </a:cxn>
              <a:cxn ang="0">
                <a:pos x="7318" y="3608"/>
              </a:cxn>
              <a:cxn ang="0">
                <a:pos x="7743" y="3973"/>
              </a:cxn>
            </a:cxnLst>
            <a:rect l="0" t="0" r="r" b="b"/>
            <a:pathLst>
              <a:path w="10145" h="7556">
                <a:moveTo>
                  <a:pt x="2465" y="579"/>
                </a:moveTo>
                <a:lnTo>
                  <a:pt x="2465" y="579"/>
                </a:lnTo>
                <a:lnTo>
                  <a:pt x="2472" y="577"/>
                </a:lnTo>
                <a:lnTo>
                  <a:pt x="2478" y="579"/>
                </a:lnTo>
                <a:lnTo>
                  <a:pt x="2483" y="584"/>
                </a:lnTo>
                <a:lnTo>
                  <a:pt x="2489" y="591"/>
                </a:lnTo>
                <a:lnTo>
                  <a:pt x="2492" y="597"/>
                </a:lnTo>
                <a:lnTo>
                  <a:pt x="2498" y="604"/>
                </a:lnTo>
                <a:lnTo>
                  <a:pt x="2503" y="608"/>
                </a:lnTo>
                <a:lnTo>
                  <a:pt x="2511" y="608"/>
                </a:lnTo>
                <a:lnTo>
                  <a:pt x="2511" y="608"/>
                </a:lnTo>
                <a:lnTo>
                  <a:pt x="2505" y="586"/>
                </a:lnTo>
                <a:lnTo>
                  <a:pt x="2503" y="579"/>
                </a:lnTo>
                <a:lnTo>
                  <a:pt x="2505" y="577"/>
                </a:lnTo>
                <a:lnTo>
                  <a:pt x="2507" y="579"/>
                </a:lnTo>
                <a:lnTo>
                  <a:pt x="2512" y="584"/>
                </a:lnTo>
                <a:lnTo>
                  <a:pt x="2520" y="593"/>
                </a:lnTo>
                <a:lnTo>
                  <a:pt x="2529" y="602"/>
                </a:lnTo>
                <a:lnTo>
                  <a:pt x="2538" y="608"/>
                </a:lnTo>
                <a:lnTo>
                  <a:pt x="2541" y="610"/>
                </a:lnTo>
                <a:lnTo>
                  <a:pt x="2545" y="608"/>
                </a:lnTo>
                <a:lnTo>
                  <a:pt x="2545" y="608"/>
                </a:lnTo>
                <a:lnTo>
                  <a:pt x="2547" y="591"/>
                </a:lnTo>
                <a:lnTo>
                  <a:pt x="2549" y="579"/>
                </a:lnTo>
                <a:lnTo>
                  <a:pt x="2552" y="568"/>
                </a:lnTo>
                <a:lnTo>
                  <a:pt x="2556" y="559"/>
                </a:lnTo>
                <a:lnTo>
                  <a:pt x="2561" y="553"/>
                </a:lnTo>
                <a:lnTo>
                  <a:pt x="2563" y="553"/>
                </a:lnTo>
                <a:lnTo>
                  <a:pt x="2567" y="555"/>
                </a:lnTo>
                <a:lnTo>
                  <a:pt x="2570" y="557"/>
                </a:lnTo>
                <a:lnTo>
                  <a:pt x="2574" y="562"/>
                </a:lnTo>
                <a:lnTo>
                  <a:pt x="2574" y="562"/>
                </a:lnTo>
                <a:lnTo>
                  <a:pt x="2578" y="570"/>
                </a:lnTo>
                <a:lnTo>
                  <a:pt x="2579" y="577"/>
                </a:lnTo>
                <a:lnTo>
                  <a:pt x="2579" y="590"/>
                </a:lnTo>
                <a:lnTo>
                  <a:pt x="2578" y="602"/>
                </a:lnTo>
                <a:lnTo>
                  <a:pt x="2574" y="613"/>
                </a:lnTo>
                <a:lnTo>
                  <a:pt x="2572" y="626"/>
                </a:lnTo>
                <a:lnTo>
                  <a:pt x="2572" y="639"/>
                </a:lnTo>
                <a:lnTo>
                  <a:pt x="2576" y="646"/>
                </a:lnTo>
                <a:lnTo>
                  <a:pt x="2578" y="653"/>
                </a:lnTo>
                <a:lnTo>
                  <a:pt x="2583" y="662"/>
                </a:lnTo>
                <a:lnTo>
                  <a:pt x="2590" y="671"/>
                </a:lnTo>
                <a:lnTo>
                  <a:pt x="2590" y="671"/>
                </a:lnTo>
                <a:lnTo>
                  <a:pt x="2601" y="673"/>
                </a:lnTo>
                <a:lnTo>
                  <a:pt x="2612" y="673"/>
                </a:lnTo>
                <a:lnTo>
                  <a:pt x="2625" y="671"/>
                </a:lnTo>
                <a:lnTo>
                  <a:pt x="2638" y="666"/>
                </a:lnTo>
                <a:lnTo>
                  <a:pt x="2650" y="660"/>
                </a:lnTo>
                <a:lnTo>
                  <a:pt x="2659" y="651"/>
                </a:lnTo>
                <a:lnTo>
                  <a:pt x="2668" y="642"/>
                </a:lnTo>
                <a:lnTo>
                  <a:pt x="2672" y="633"/>
                </a:lnTo>
                <a:lnTo>
                  <a:pt x="2672" y="633"/>
                </a:lnTo>
                <a:lnTo>
                  <a:pt x="2670" y="624"/>
                </a:lnTo>
                <a:lnTo>
                  <a:pt x="2668" y="617"/>
                </a:lnTo>
                <a:lnTo>
                  <a:pt x="2663" y="611"/>
                </a:lnTo>
                <a:lnTo>
                  <a:pt x="2659" y="608"/>
                </a:lnTo>
                <a:lnTo>
                  <a:pt x="2654" y="606"/>
                </a:lnTo>
                <a:lnTo>
                  <a:pt x="2648" y="606"/>
                </a:lnTo>
                <a:lnTo>
                  <a:pt x="2638" y="606"/>
                </a:lnTo>
                <a:lnTo>
                  <a:pt x="2625" y="606"/>
                </a:lnTo>
                <a:lnTo>
                  <a:pt x="2616" y="604"/>
                </a:lnTo>
                <a:lnTo>
                  <a:pt x="2610" y="602"/>
                </a:lnTo>
                <a:lnTo>
                  <a:pt x="2607" y="599"/>
                </a:lnTo>
                <a:lnTo>
                  <a:pt x="2603" y="591"/>
                </a:lnTo>
                <a:lnTo>
                  <a:pt x="2599" y="584"/>
                </a:lnTo>
                <a:lnTo>
                  <a:pt x="2599" y="584"/>
                </a:lnTo>
                <a:lnTo>
                  <a:pt x="2612" y="570"/>
                </a:lnTo>
                <a:lnTo>
                  <a:pt x="2618" y="553"/>
                </a:lnTo>
                <a:lnTo>
                  <a:pt x="2621" y="539"/>
                </a:lnTo>
                <a:lnTo>
                  <a:pt x="2619" y="522"/>
                </a:lnTo>
                <a:lnTo>
                  <a:pt x="2616" y="504"/>
                </a:lnTo>
                <a:lnTo>
                  <a:pt x="2610" y="488"/>
                </a:lnTo>
                <a:lnTo>
                  <a:pt x="2601" y="470"/>
                </a:lnTo>
                <a:lnTo>
                  <a:pt x="2590" y="454"/>
                </a:lnTo>
                <a:lnTo>
                  <a:pt x="2567" y="419"/>
                </a:lnTo>
                <a:lnTo>
                  <a:pt x="2541" y="386"/>
                </a:lnTo>
                <a:lnTo>
                  <a:pt x="2518" y="356"/>
                </a:lnTo>
                <a:lnTo>
                  <a:pt x="2509" y="341"/>
                </a:lnTo>
                <a:lnTo>
                  <a:pt x="2501" y="328"/>
                </a:lnTo>
                <a:lnTo>
                  <a:pt x="2501" y="328"/>
                </a:lnTo>
                <a:lnTo>
                  <a:pt x="2487" y="341"/>
                </a:lnTo>
                <a:lnTo>
                  <a:pt x="2476" y="352"/>
                </a:lnTo>
                <a:lnTo>
                  <a:pt x="2469" y="359"/>
                </a:lnTo>
                <a:lnTo>
                  <a:pt x="2467" y="365"/>
                </a:lnTo>
                <a:lnTo>
                  <a:pt x="2465" y="370"/>
                </a:lnTo>
                <a:lnTo>
                  <a:pt x="2467" y="374"/>
                </a:lnTo>
                <a:lnTo>
                  <a:pt x="2471" y="376"/>
                </a:lnTo>
                <a:lnTo>
                  <a:pt x="2474" y="379"/>
                </a:lnTo>
                <a:lnTo>
                  <a:pt x="2482" y="383"/>
                </a:lnTo>
                <a:lnTo>
                  <a:pt x="2483" y="385"/>
                </a:lnTo>
                <a:lnTo>
                  <a:pt x="2483" y="388"/>
                </a:lnTo>
                <a:lnTo>
                  <a:pt x="2482" y="394"/>
                </a:lnTo>
                <a:lnTo>
                  <a:pt x="2478" y="399"/>
                </a:lnTo>
                <a:lnTo>
                  <a:pt x="2469" y="406"/>
                </a:lnTo>
                <a:lnTo>
                  <a:pt x="2458" y="415"/>
                </a:lnTo>
                <a:lnTo>
                  <a:pt x="2458" y="415"/>
                </a:lnTo>
                <a:lnTo>
                  <a:pt x="2454" y="405"/>
                </a:lnTo>
                <a:lnTo>
                  <a:pt x="2447" y="392"/>
                </a:lnTo>
                <a:lnTo>
                  <a:pt x="2433" y="366"/>
                </a:lnTo>
                <a:lnTo>
                  <a:pt x="2427" y="354"/>
                </a:lnTo>
                <a:lnTo>
                  <a:pt x="2423" y="343"/>
                </a:lnTo>
                <a:lnTo>
                  <a:pt x="2423" y="337"/>
                </a:lnTo>
                <a:lnTo>
                  <a:pt x="2425" y="334"/>
                </a:lnTo>
                <a:lnTo>
                  <a:pt x="2429" y="330"/>
                </a:lnTo>
                <a:lnTo>
                  <a:pt x="2433" y="327"/>
                </a:lnTo>
                <a:lnTo>
                  <a:pt x="2433" y="327"/>
                </a:lnTo>
                <a:lnTo>
                  <a:pt x="2445" y="343"/>
                </a:lnTo>
                <a:lnTo>
                  <a:pt x="2447" y="347"/>
                </a:lnTo>
                <a:lnTo>
                  <a:pt x="2451" y="348"/>
                </a:lnTo>
                <a:lnTo>
                  <a:pt x="2454" y="348"/>
                </a:lnTo>
                <a:lnTo>
                  <a:pt x="2460" y="348"/>
                </a:lnTo>
                <a:lnTo>
                  <a:pt x="2460" y="348"/>
                </a:lnTo>
                <a:lnTo>
                  <a:pt x="2463" y="330"/>
                </a:lnTo>
                <a:lnTo>
                  <a:pt x="2463" y="314"/>
                </a:lnTo>
                <a:lnTo>
                  <a:pt x="2462" y="298"/>
                </a:lnTo>
                <a:lnTo>
                  <a:pt x="2456" y="281"/>
                </a:lnTo>
                <a:lnTo>
                  <a:pt x="2449" y="265"/>
                </a:lnTo>
                <a:lnTo>
                  <a:pt x="2438" y="249"/>
                </a:lnTo>
                <a:lnTo>
                  <a:pt x="2427" y="234"/>
                </a:lnTo>
                <a:lnTo>
                  <a:pt x="2414" y="220"/>
                </a:lnTo>
                <a:lnTo>
                  <a:pt x="2400" y="207"/>
                </a:lnTo>
                <a:lnTo>
                  <a:pt x="2385" y="194"/>
                </a:lnTo>
                <a:lnTo>
                  <a:pt x="2355" y="171"/>
                </a:lnTo>
                <a:lnTo>
                  <a:pt x="2325" y="152"/>
                </a:lnTo>
                <a:lnTo>
                  <a:pt x="2298" y="138"/>
                </a:lnTo>
                <a:lnTo>
                  <a:pt x="2298" y="138"/>
                </a:lnTo>
                <a:lnTo>
                  <a:pt x="2284" y="151"/>
                </a:lnTo>
                <a:lnTo>
                  <a:pt x="2271" y="163"/>
                </a:lnTo>
                <a:lnTo>
                  <a:pt x="2247" y="189"/>
                </a:lnTo>
                <a:lnTo>
                  <a:pt x="2233" y="200"/>
                </a:lnTo>
                <a:lnTo>
                  <a:pt x="2217" y="210"/>
                </a:lnTo>
                <a:lnTo>
                  <a:pt x="2197" y="221"/>
                </a:lnTo>
                <a:lnTo>
                  <a:pt x="2173" y="229"/>
                </a:lnTo>
                <a:lnTo>
                  <a:pt x="2173" y="229"/>
                </a:lnTo>
                <a:lnTo>
                  <a:pt x="2189" y="254"/>
                </a:lnTo>
                <a:lnTo>
                  <a:pt x="2208" y="276"/>
                </a:lnTo>
                <a:lnTo>
                  <a:pt x="2229" y="298"/>
                </a:lnTo>
                <a:lnTo>
                  <a:pt x="2253" y="317"/>
                </a:lnTo>
                <a:lnTo>
                  <a:pt x="2277" y="336"/>
                </a:lnTo>
                <a:lnTo>
                  <a:pt x="2302" y="354"/>
                </a:lnTo>
                <a:lnTo>
                  <a:pt x="2353" y="388"/>
                </a:lnTo>
                <a:lnTo>
                  <a:pt x="2376" y="406"/>
                </a:lnTo>
                <a:lnTo>
                  <a:pt x="2398" y="426"/>
                </a:lnTo>
                <a:lnTo>
                  <a:pt x="2418" y="446"/>
                </a:lnTo>
                <a:lnTo>
                  <a:pt x="2436" y="468"/>
                </a:lnTo>
                <a:lnTo>
                  <a:pt x="2449" y="492"/>
                </a:lnTo>
                <a:lnTo>
                  <a:pt x="2454" y="504"/>
                </a:lnTo>
                <a:lnTo>
                  <a:pt x="2460" y="517"/>
                </a:lnTo>
                <a:lnTo>
                  <a:pt x="2463" y="532"/>
                </a:lnTo>
                <a:lnTo>
                  <a:pt x="2465" y="546"/>
                </a:lnTo>
                <a:lnTo>
                  <a:pt x="2465" y="562"/>
                </a:lnTo>
                <a:lnTo>
                  <a:pt x="2465" y="579"/>
                </a:lnTo>
                <a:lnTo>
                  <a:pt x="2465" y="579"/>
                </a:lnTo>
                <a:close/>
                <a:moveTo>
                  <a:pt x="2634" y="2081"/>
                </a:moveTo>
                <a:lnTo>
                  <a:pt x="2634" y="2081"/>
                </a:lnTo>
                <a:lnTo>
                  <a:pt x="2552" y="2119"/>
                </a:lnTo>
                <a:lnTo>
                  <a:pt x="2552" y="2119"/>
                </a:lnTo>
                <a:lnTo>
                  <a:pt x="2560" y="2133"/>
                </a:lnTo>
                <a:lnTo>
                  <a:pt x="2565" y="2150"/>
                </a:lnTo>
                <a:lnTo>
                  <a:pt x="2569" y="2168"/>
                </a:lnTo>
                <a:lnTo>
                  <a:pt x="2572" y="2186"/>
                </a:lnTo>
                <a:lnTo>
                  <a:pt x="2576" y="2222"/>
                </a:lnTo>
                <a:lnTo>
                  <a:pt x="2579" y="2260"/>
                </a:lnTo>
                <a:lnTo>
                  <a:pt x="2583" y="2277"/>
                </a:lnTo>
                <a:lnTo>
                  <a:pt x="2585" y="2293"/>
                </a:lnTo>
                <a:lnTo>
                  <a:pt x="2590" y="2309"/>
                </a:lnTo>
                <a:lnTo>
                  <a:pt x="2596" y="2322"/>
                </a:lnTo>
                <a:lnTo>
                  <a:pt x="2605" y="2335"/>
                </a:lnTo>
                <a:lnTo>
                  <a:pt x="2616" y="2346"/>
                </a:lnTo>
                <a:lnTo>
                  <a:pt x="2628" y="2353"/>
                </a:lnTo>
                <a:lnTo>
                  <a:pt x="2645" y="2358"/>
                </a:lnTo>
                <a:lnTo>
                  <a:pt x="2645" y="2358"/>
                </a:lnTo>
                <a:lnTo>
                  <a:pt x="2641" y="2337"/>
                </a:lnTo>
                <a:lnTo>
                  <a:pt x="2639" y="2319"/>
                </a:lnTo>
                <a:lnTo>
                  <a:pt x="2641" y="2313"/>
                </a:lnTo>
                <a:lnTo>
                  <a:pt x="2643" y="2308"/>
                </a:lnTo>
                <a:lnTo>
                  <a:pt x="2647" y="2302"/>
                </a:lnTo>
                <a:lnTo>
                  <a:pt x="2650" y="2299"/>
                </a:lnTo>
                <a:lnTo>
                  <a:pt x="2661" y="2295"/>
                </a:lnTo>
                <a:lnTo>
                  <a:pt x="2676" y="2293"/>
                </a:lnTo>
                <a:lnTo>
                  <a:pt x="2714" y="2293"/>
                </a:lnTo>
                <a:lnTo>
                  <a:pt x="2714" y="2293"/>
                </a:lnTo>
                <a:lnTo>
                  <a:pt x="2721" y="2271"/>
                </a:lnTo>
                <a:lnTo>
                  <a:pt x="2728" y="2251"/>
                </a:lnTo>
                <a:lnTo>
                  <a:pt x="2743" y="2221"/>
                </a:lnTo>
                <a:lnTo>
                  <a:pt x="2746" y="2206"/>
                </a:lnTo>
                <a:lnTo>
                  <a:pt x="2746" y="2190"/>
                </a:lnTo>
                <a:lnTo>
                  <a:pt x="2743" y="2173"/>
                </a:lnTo>
                <a:lnTo>
                  <a:pt x="2734" y="2152"/>
                </a:lnTo>
                <a:lnTo>
                  <a:pt x="2734" y="2152"/>
                </a:lnTo>
                <a:lnTo>
                  <a:pt x="2728" y="2146"/>
                </a:lnTo>
                <a:lnTo>
                  <a:pt x="2723" y="2141"/>
                </a:lnTo>
                <a:lnTo>
                  <a:pt x="2710" y="2133"/>
                </a:lnTo>
                <a:lnTo>
                  <a:pt x="2696" y="2128"/>
                </a:lnTo>
                <a:lnTo>
                  <a:pt x="2681" y="2123"/>
                </a:lnTo>
                <a:lnTo>
                  <a:pt x="2665" y="2117"/>
                </a:lnTo>
                <a:lnTo>
                  <a:pt x="2652" y="2110"/>
                </a:lnTo>
                <a:lnTo>
                  <a:pt x="2647" y="2104"/>
                </a:lnTo>
                <a:lnTo>
                  <a:pt x="2641" y="2099"/>
                </a:lnTo>
                <a:lnTo>
                  <a:pt x="2638" y="2090"/>
                </a:lnTo>
                <a:lnTo>
                  <a:pt x="2634" y="2081"/>
                </a:lnTo>
                <a:lnTo>
                  <a:pt x="2634" y="2081"/>
                </a:lnTo>
                <a:close/>
                <a:moveTo>
                  <a:pt x="2676" y="2246"/>
                </a:moveTo>
                <a:lnTo>
                  <a:pt x="2676" y="2246"/>
                </a:lnTo>
                <a:lnTo>
                  <a:pt x="2665" y="2235"/>
                </a:lnTo>
                <a:lnTo>
                  <a:pt x="2656" y="2226"/>
                </a:lnTo>
                <a:lnTo>
                  <a:pt x="2650" y="2215"/>
                </a:lnTo>
                <a:lnTo>
                  <a:pt x="2647" y="2206"/>
                </a:lnTo>
                <a:lnTo>
                  <a:pt x="2645" y="2197"/>
                </a:lnTo>
                <a:lnTo>
                  <a:pt x="2647" y="2190"/>
                </a:lnTo>
                <a:lnTo>
                  <a:pt x="2647" y="2184"/>
                </a:lnTo>
                <a:lnTo>
                  <a:pt x="2650" y="2179"/>
                </a:lnTo>
                <a:lnTo>
                  <a:pt x="2654" y="2177"/>
                </a:lnTo>
                <a:lnTo>
                  <a:pt x="2657" y="2177"/>
                </a:lnTo>
                <a:lnTo>
                  <a:pt x="2661" y="2181"/>
                </a:lnTo>
                <a:lnTo>
                  <a:pt x="2665" y="2186"/>
                </a:lnTo>
                <a:lnTo>
                  <a:pt x="2670" y="2195"/>
                </a:lnTo>
                <a:lnTo>
                  <a:pt x="2672" y="2208"/>
                </a:lnTo>
                <a:lnTo>
                  <a:pt x="2674" y="2224"/>
                </a:lnTo>
                <a:lnTo>
                  <a:pt x="2676" y="2246"/>
                </a:lnTo>
                <a:lnTo>
                  <a:pt x="2676" y="2246"/>
                </a:lnTo>
                <a:close/>
                <a:moveTo>
                  <a:pt x="758" y="3035"/>
                </a:moveTo>
                <a:lnTo>
                  <a:pt x="758" y="3035"/>
                </a:lnTo>
                <a:lnTo>
                  <a:pt x="765" y="3035"/>
                </a:lnTo>
                <a:lnTo>
                  <a:pt x="771" y="3033"/>
                </a:lnTo>
                <a:lnTo>
                  <a:pt x="776" y="3028"/>
                </a:lnTo>
                <a:lnTo>
                  <a:pt x="780" y="3024"/>
                </a:lnTo>
                <a:lnTo>
                  <a:pt x="783" y="3019"/>
                </a:lnTo>
                <a:lnTo>
                  <a:pt x="787" y="3012"/>
                </a:lnTo>
                <a:lnTo>
                  <a:pt x="789" y="2999"/>
                </a:lnTo>
                <a:lnTo>
                  <a:pt x="787" y="2986"/>
                </a:lnTo>
                <a:lnTo>
                  <a:pt x="783" y="2981"/>
                </a:lnTo>
                <a:lnTo>
                  <a:pt x="782" y="2975"/>
                </a:lnTo>
                <a:lnTo>
                  <a:pt x="778" y="2972"/>
                </a:lnTo>
                <a:lnTo>
                  <a:pt x="772" y="2970"/>
                </a:lnTo>
                <a:lnTo>
                  <a:pt x="767" y="2968"/>
                </a:lnTo>
                <a:lnTo>
                  <a:pt x="760" y="2968"/>
                </a:lnTo>
                <a:lnTo>
                  <a:pt x="760" y="2968"/>
                </a:lnTo>
                <a:lnTo>
                  <a:pt x="760" y="2986"/>
                </a:lnTo>
                <a:lnTo>
                  <a:pt x="758" y="3002"/>
                </a:lnTo>
                <a:lnTo>
                  <a:pt x="758" y="3019"/>
                </a:lnTo>
                <a:lnTo>
                  <a:pt x="758" y="3035"/>
                </a:lnTo>
                <a:lnTo>
                  <a:pt x="758" y="3035"/>
                </a:lnTo>
                <a:close/>
                <a:moveTo>
                  <a:pt x="2447" y="686"/>
                </a:moveTo>
                <a:lnTo>
                  <a:pt x="2447" y="686"/>
                </a:lnTo>
                <a:lnTo>
                  <a:pt x="2467" y="727"/>
                </a:lnTo>
                <a:lnTo>
                  <a:pt x="2467" y="727"/>
                </a:lnTo>
                <a:lnTo>
                  <a:pt x="2492" y="724"/>
                </a:lnTo>
                <a:lnTo>
                  <a:pt x="2503" y="720"/>
                </a:lnTo>
                <a:lnTo>
                  <a:pt x="2512" y="717"/>
                </a:lnTo>
                <a:lnTo>
                  <a:pt x="2521" y="713"/>
                </a:lnTo>
                <a:lnTo>
                  <a:pt x="2529" y="708"/>
                </a:lnTo>
                <a:lnTo>
                  <a:pt x="2534" y="702"/>
                </a:lnTo>
                <a:lnTo>
                  <a:pt x="2540" y="697"/>
                </a:lnTo>
                <a:lnTo>
                  <a:pt x="2543" y="689"/>
                </a:lnTo>
                <a:lnTo>
                  <a:pt x="2547" y="680"/>
                </a:lnTo>
                <a:lnTo>
                  <a:pt x="2550" y="664"/>
                </a:lnTo>
                <a:lnTo>
                  <a:pt x="2552" y="644"/>
                </a:lnTo>
                <a:lnTo>
                  <a:pt x="2552" y="622"/>
                </a:lnTo>
                <a:lnTo>
                  <a:pt x="2552" y="622"/>
                </a:lnTo>
                <a:lnTo>
                  <a:pt x="2534" y="628"/>
                </a:lnTo>
                <a:lnTo>
                  <a:pt x="2520" y="635"/>
                </a:lnTo>
                <a:lnTo>
                  <a:pt x="2509" y="644"/>
                </a:lnTo>
                <a:lnTo>
                  <a:pt x="2500" y="653"/>
                </a:lnTo>
                <a:lnTo>
                  <a:pt x="2491" y="664"/>
                </a:lnTo>
                <a:lnTo>
                  <a:pt x="2480" y="673"/>
                </a:lnTo>
                <a:lnTo>
                  <a:pt x="2465" y="680"/>
                </a:lnTo>
                <a:lnTo>
                  <a:pt x="2447" y="686"/>
                </a:lnTo>
                <a:lnTo>
                  <a:pt x="2447" y="686"/>
                </a:lnTo>
                <a:close/>
                <a:moveTo>
                  <a:pt x="1340" y="2088"/>
                </a:moveTo>
                <a:lnTo>
                  <a:pt x="1340" y="2088"/>
                </a:lnTo>
                <a:lnTo>
                  <a:pt x="1357" y="2081"/>
                </a:lnTo>
                <a:lnTo>
                  <a:pt x="1373" y="2077"/>
                </a:lnTo>
                <a:lnTo>
                  <a:pt x="1388" y="2075"/>
                </a:lnTo>
                <a:lnTo>
                  <a:pt x="1402" y="2077"/>
                </a:lnTo>
                <a:lnTo>
                  <a:pt x="1402" y="2077"/>
                </a:lnTo>
                <a:lnTo>
                  <a:pt x="1382" y="2035"/>
                </a:lnTo>
                <a:lnTo>
                  <a:pt x="1382" y="2035"/>
                </a:lnTo>
                <a:lnTo>
                  <a:pt x="1371" y="2039"/>
                </a:lnTo>
                <a:lnTo>
                  <a:pt x="1360" y="2045"/>
                </a:lnTo>
                <a:lnTo>
                  <a:pt x="1353" y="2050"/>
                </a:lnTo>
                <a:lnTo>
                  <a:pt x="1346" y="2057"/>
                </a:lnTo>
                <a:lnTo>
                  <a:pt x="1342" y="2063"/>
                </a:lnTo>
                <a:lnTo>
                  <a:pt x="1339" y="2072"/>
                </a:lnTo>
                <a:lnTo>
                  <a:pt x="1339" y="2079"/>
                </a:lnTo>
                <a:lnTo>
                  <a:pt x="1340" y="2088"/>
                </a:lnTo>
                <a:lnTo>
                  <a:pt x="1340" y="2088"/>
                </a:lnTo>
                <a:close/>
                <a:moveTo>
                  <a:pt x="1618" y="1130"/>
                </a:moveTo>
                <a:lnTo>
                  <a:pt x="1618" y="1130"/>
                </a:lnTo>
                <a:lnTo>
                  <a:pt x="1618" y="1121"/>
                </a:lnTo>
                <a:lnTo>
                  <a:pt x="1622" y="1114"/>
                </a:lnTo>
                <a:lnTo>
                  <a:pt x="1629" y="1108"/>
                </a:lnTo>
                <a:lnTo>
                  <a:pt x="1640" y="1103"/>
                </a:lnTo>
                <a:lnTo>
                  <a:pt x="1640" y="1103"/>
                </a:lnTo>
                <a:lnTo>
                  <a:pt x="1636" y="1098"/>
                </a:lnTo>
                <a:lnTo>
                  <a:pt x="1632" y="1092"/>
                </a:lnTo>
                <a:lnTo>
                  <a:pt x="1625" y="1085"/>
                </a:lnTo>
                <a:lnTo>
                  <a:pt x="1614" y="1081"/>
                </a:lnTo>
                <a:lnTo>
                  <a:pt x="1603" y="1079"/>
                </a:lnTo>
                <a:lnTo>
                  <a:pt x="1582" y="1078"/>
                </a:lnTo>
                <a:lnTo>
                  <a:pt x="1571" y="1078"/>
                </a:lnTo>
                <a:lnTo>
                  <a:pt x="1560" y="1074"/>
                </a:lnTo>
                <a:lnTo>
                  <a:pt x="1560" y="1074"/>
                </a:lnTo>
                <a:lnTo>
                  <a:pt x="1565" y="1087"/>
                </a:lnTo>
                <a:lnTo>
                  <a:pt x="1571" y="1098"/>
                </a:lnTo>
                <a:lnTo>
                  <a:pt x="1578" y="1107"/>
                </a:lnTo>
                <a:lnTo>
                  <a:pt x="1585" y="1114"/>
                </a:lnTo>
                <a:lnTo>
                  <a:pt x="1593" y="1121"/>
                </a:lnTo>
                <a:lnTo>
                  <a:pt x="1600" y="1125"/>
                </a:lnTo>
                <a:lnTo>
                  <a:pt x="1609" y="1128"/>
                </a:lnTo>
                <a:lnTo>
                  <a:pt x="1618" y="1130"/>
                </a:lnTo>
                <a:lnTo>
                  <a:pt x="1618" y="1130"/>
                </a:lnTo>
                <a:close/>
                <a:moveTo>
                  <a:pt x="1520" y="2373"/>
                </a:moveTo>
                <a:lnTo>
                  <a:pt x="1520" y="2373"/>
                </a:lnTo>
                <a:lnTo>
                  <a:pt x="1520" y="2358"/>
                </a:lnTo>
                <a:lnTo>
                  <a:pt x="1522" y="2348"/>
                </a:lnTo>
                <a:lnTo>
                  <a:pt x="1520" y="2337"/>
                </a:lnTo>
                <a:lnTo>
                  <a:pt x="1518" y="2326"/>
                </a:lnTo>
                <a:lnTo>
                  <a:pt x="1513" y="2319"/>
                </a:lnTo>
                <a:lnTo>
                  <a:pt x="1511" y="2317"/>
                </a:lnTo>
                <a:lnTo>
                  <a:pt x="1505" y="2315"/>
                </a:lnTo>
                <a:lnTo>
                  <a:pt x="1500" y="2315"/>
                </a:lnTo>
                <a:lnTo>
                  <a:pt x="1495" y="2317"/>
                </a:lnTo>
                <a:lnTo>
                  <a:pt x="1495" y="2317"/>
                </a:lnTo>
                <a:lnTo>
                  <a:pt x="1500" y="2322"/>
                </a:lnTo>
                <a:lnTo>
                  <a:pt x="1504" y="2328"/>
                </a:lnTo>
                <a:lnTo>
                  <a:pt x="1505" y="2333"/>
                </a:lnTo>
                <a:lnTo>
                  <a:pt x="1507" y="2338"/>
                </a:lnTo>
                <a:lnTo>
                  <a:pt x="1507" y="2348"/>
                </a:lnTo>
                <a:lnTo>
                  <a:pt x="1505" y="2358"/>
                </a:lnTo>
                <a:lnTo>
                  <a:pt x="1504" y="2367"/>
                </a:lnTo>
                <a:lnTo>
                  <a:pt x="1505" y="2373"/>
                </a:lnTo>
                <a:lnTo>
                  <a:pt x="1507" y="2375"/>
                </a:lnTo>
                <a:lnTo>
                  <a:pt x="1509" y="2375"/>
                </a:lnTo>
                <a:lnTo>
                  <a:pt x="1520" y="2373"/>
                </a:lnTo>
                <a:lnTo>
                  <a:pt x="1520" y="2373"/>
                </a:lnTo>
                <a:close/>
                <a:moveTo>
                  <a:pt x="1444" y="2059"/>
                </a:moveTo>
                <a:lnTo>
                  <a:pt x="1444" y="2059"/>
                </a:lnTo>
                <a:lnTo>
                  <a:pt x="1466" y="2035"/>
                </a:lnTo>
                <a:lnTo>
                  <a:pt x="1480" y="2021"/>
                </a:lnTo>
                <a:lnTo>
                  <a:pt x="1493" y="2008"/>
                </a:lnTo>
                <a:lnTo>
                  <a:pt x="1513" y="1994"/>
                </a:lnTo>
                <a:lnTo>
                  <a:pt x="1513" y="1994"/>
                </a:lnTo>
                <a:lnTo>
                  <a:pt x="1500" y="1965"/>
                </a:lnTo>
                <a:lnTo>
                  <a:pt x="1500" y="1965"/>
                </a:lnTo>
                <a:lnTo>
                  <a:pt x="1495" y="1967"/>
                </a:lnTo>
                <a:lnTo>
                  <a:pt x="1489" y="1968"/>
                </a:lnTo>
                <a:lnTo>
                  <a:pt x="1478" y="1967"/>
                </a:lnTo>
                <a:lnTo>
                  <a:pt x="1473" y="1965"/>
                </a:lnTo>
                <a:lnTo>
                  <a:pt x="1466" y="1965"/>
                </a:lnTo>
                <a:lnTo>
                  <a:pt x="1460" y="1967"/>
                </a:lnTo>
                <a:lnTo>
                  <a:pt x="1453" y="1970"/>
                </a:lnTo>
                <a:lnTo>
                  <a:pt x="1453" y="1970"/>
                </a:lnTo>
                <a:lnTo>
                  <a:pt x="1458" y="1979"/>
                </a:lnTo>
                <a:lnTo>
                  <a:pt x="1462" y="1987"/>
                </a:lnTo>
                <a:lnTo>
                  <a:pt x="1464" y="1992"/>
                </a:lnTo>
                <a:lnTo>
                  <a:pt x="1464" y="1997"/>
                </a:lnTo>
                <a:lnTo>
                  <a:pt x="1462" y="2003"/>
                </a:lnTo>
                <a:lnTo>
                  <a:pt x="1458" y="2006"/>
                </a:lnTo>
                <a:lnTo>
                  <a:pt x="1451" y="2016"/>
                </a:lnTo>
                <a:lnTo>
                  <a:pt x="1442" y="2025"/>
                </a:lnTo>
                <a:lnTo>
                  <a:pt x="1438" y="2028"/>
                </a:lnTo>
                <a:lnTo>
                  <a:pt x="1436" y="2034"/>
                </a:lnTo>
                <a:lnTo>
                  <a:pt x="1435" y="2039"/>
                </a:lnTo>
                <a:lnTo>
                  <a:pt x="1436" y="2045"/>
                </a:lnTo>
                <a:lnTo>
                  <a:pt x="1438" y="2052"/>
                </a:lnTo>
                <a:lnTo>
                  <a:pt x="1444" y="2059"/>
                </a:lnTo>
                <a:lnTo>
                  <a:pt x="1444" y="2059"/>
                </a:lnTo>
                <a:close/>
                <a:moveTo>
                  <a:pt x="8532" y="1190"/>
                </a:moveTo>
                <a:lnTo>
                  <a:pt x="8532" y="1190"/>
                </a:lnTo>
                <a:lnTo>
                  <a:pt x="8538" y="1188"/>
                </a:lnTo>
                <a:lnTo>
                  <a:pt x="8545" y="1188"/>
                </a:lnTo>
                <a:lnTo>
                  <a:pt x="8548" y="1190"/>
                </a:lnTo>
                <a:lnTo>
                  <a:pt x="8552" y="1197"/>
                </a:lnTo>
                <a:lnTo>
                  <a:pt x="8552" y="1197"/>
                </a:lnTo>
                <a:lnTo>
                  <a:pt x="8563" y="1190"/>
                </a:lnTo>
                <a:lnTo>
                  <a:pt x="8568" y="1186"/>
                </a:lnTo>
                <a:lnTo>
                  <a:pt x="8572" y="1181"/>
                </a:lnTo>
                <a:lnTo>
                  <a:pt x="8574" y="1177"/>
                </a:lnTo>
                <a:lnTo>
                  <a:pt x="8574" y="1172"/>
                </a:lnTo>
                <a:lnTo>
                  <a:pt x="8572" y="1165"/>
                </a:lnTo>
                <a:lnTo>
                  <a:pt x="8567" y="1157"/>
                </a:lnTo>
                <a:lnTo>
                  <a:pt x="8567" y="1157"/>
                </a:lnTo>
                <a:lnTo>
                  <a:pt x="8554" y="1165"/>
                </a:lnTo>
                <a:lnTo>
                  <a:pt x="8541" y="1170"/>
                </a:lnTo>
                <a:lnTo>
                  <a:pt x="8538" y="1174"/>
                </a:lnTo>
                <a:lnTo>
                  <a:pt x="8534" y="1179"/>
                </a:lnTo>
                <a:lnTo>
                  <a:pt x="8532" y="1185"/>
                </a:lnTo>
                <a:lnTo>
                  <a:pt x="8532" y="1190"/>
                </a:lnTo>
                <a:lnTo>
                  <a:pt x="8532" y="1190"/>
                </a:lnTo>
                <a:close/>
                <a:moveTo>
                  <a:pt x="3541" y="1734"/>
                </a:moveTo>
                <a:lnTo>
                  <a:pt x="3541" y="1734"/>
                </a:lnTo>
                <a:lnTo>
                  <a:pt x="3530" y="1740"/>
                </a:lnTo>
                <a:lnTo>
                  <a:pt x="3521" y="1745"/>
                </a:lnTo>
                <a:lnTo>
                  <a:pt x="3516" y="1751"/>
                </a:lnTo>
                <a:lnTo>
                  <a:pt x="3512" y="1758"/>
                </a:lnTo>
                <a:lnTo>
                  <a:pt x="3510" y="1765"/>
                </a:lnTo>
                <a:lnTo>
                  <a:pt x="3510" y="1774"/>
                </a:lnTo>
                <a:lnTo>
                  <a:pt x="3514" y="1783"/>
                </a:lnTo>
                <a:lnTo>
                  <a:pt x="3517" y="1794"/>
                </a:lnTo>
                <a:lnTo>
                  <a:pt x="3517" y="1794"/>
                </a:lnTo>
                <a:lnTo>
                  <a:pt x="3528" y="1791"/>
                </a:lnTo>
                <a:lnTo>
                  <a:pt x="3537" y="1785"/>
                </a:lnTo>
                <a:lnTo>
                  <a:pt x="3543" y="1778"/>
                </a:lnTo>
                <a:lnTo>
                  <a:pt x="3546" y="1771"/>
                </a:lnTo>
                <a:lnTo>
                  <a:pt x="3548" y="1763"/>
                </a:lnTo>
                <a:lnTo>
                  <a:pt x="3548" y="1754"/>
                </a:lnTo>
                <a:lnTo>
                  <a:pt x="3546" y="1745"/>
                </a:lnTo>
                <a:lnTo>
                  <a:pt x="3541" y="1734"/>
                </a:lnTo>
                <a:lnTo>
                  <a:pt x="3541" y="1734"/>
                </a:lnTo>
                <a:close/>
                <a:moveTo>
                  <a:pt x="6852" y="791"/>
                </a:moveTo>
                <a:lnTo>
                  <a:pt x="6852" y="791"/>
                </a:lnTo>
                <a:lnTo>
                  <a:pt x="6881" y="778"/>
                </a:lnTo>
                <a:lnTo>
                  <a:pt x="6881" y="778"/>
                </a:lnTo>
                <a:lnTo>
                  <a:pt x="6868" y="751"/>
                </a:lnTo>
                <a:lnTo>
                  <a:pt x="6868" y="751"/>
                </a:lnTo>
                <a:lnTo>
                  <a:pt x="6841" y="764"/>
                </a:lnTo>
                <a:lnTo>
                  <a:pt x="6841" y="764"/>
                </a:lnTo>
                <a:lnTo>
                  <a:pt x="6852" y="791"/>
                </a:lnTo>
                <a:lnTo>
                  <a:pt x="6852" y="791"/>
                </a:lnTo>
                <a:close/>
                <a:moveTo>
                  <a:pt x="6858" y="655"/>
                </a:moveTo>
                <a:lnTo>
                  <a:pt x="6858" y="655"/>
                </a:lnTo>
                <a:lnTo>
                  <a:pt x="6872" y="649"/>
                </a:lnTo>
                <a:lnTo>
                  <a:pt x="6883" y="644"/>
                </a:lnTo>
                <a:lnTo>
                  <a:pt x="6888" y="640"/>
                </a:lnTo>
                <a:lnTo>
                  <a:pt x="6892" y="635"/>
                </a:lnTo>
                <a:lnTo>
                  <a:pt x="6894" y="630"/>
                </a:lnTo>
                <a:lnTo>
                  <a:pt x="6892" y="626"/>
                </a:lnTo>
                <a:lnTo>
                  <a:pt x="6888" y="622"/>
                </a:lnTo>
                <a:lnTo>
                  <a:pt x="6883" y="620"/>
                </a:lnTo>
                <a:lnTo>
                  <a:pt x="6877" y="619"/>
                </a:lnTo>
                <a:lnTo>
                  <a:pt x="6872" y="619"/>
                </a:lnTo>
                <a:lnTo>
                  <a:pt x="6867" y="620"/>
                </a:lnTo>
                <a:lnTo>
                  <a:pt x="6863" y="622"/>
                </a:lnTo>
                <a:lnTo>
                  <a:pt x="6858" y="628"/>
                </a:lnTo>
                <a:lnTo>
                  <a:pt x="6856" y="635"/>
                </a:lnTo>
                <a:lnTo>
                  <a:pt x="6856" y="644"/>
                </a:lnTo>
                <a:lnTo>
                  <a:pt x="6858" y="655"/>
                </a:lnTo>
                <a:lnTo>
                  <a:pt x="6858" y="655"/>
                </a:lnTo>
                <a:close/>
                <a:moveTo>
                  <a:pt x="1311" y="1003"/>
                </a:moveTo>
                <a:lnTo>
                  <a:pt x="1311" y="1003"/>
                </a:lnTo>
                <a:lnTo>
                  <a:pt x="1317" y="1001"/>
                </a:lnTo>
                <a:lnTo>
                  <a:pt x="1322" y="1000"/>
                </a:lnTo>
                <a:lnTo>
                  <a:pt x="1326" y="1000"/>
                </a:lnTo>
                <a:lnTo>
                  <a:pt x="1329" y="1001"/>
                </a:lnTo>
                <a:lnTo>
                  <a:pt x="1337" y="1005"/>
                </a:lnTo>
                <a:lnTo>
                  <a:pt x="1342" y="1012"/>
                </a:lnTo>
                <a:lnTo>
                  <a:pt x="1349" y="1020"/>
                </a:lnTo>
                <a:lnTo>
                  <a:pt x="1355" y="1025"/>
                </a:lnTo>
                <a:lnTo>
                  <a:pt x="1362" y="1027"/>
                </a:lnTo>
                <a:lnTo>
                  <a:pt x="1368" y="1027"/>
                </a:lnTo>
                <a:lnTo>
                  <a:pt x="1371" y="1027"/>
                </a:lnTo>
                <a:lnTo>
                  <a:pt x="1371" y="1027"/>
                </a:lnTo>
                <a:lnTo>
                  <a:pt x="1375" y="1007"/>
                </a:lnTo>
                <a:lnTo>
                  <a:pt x="1375" y="994"/>
                </a:lnTo>
                <a:lnTo>
                  <a:pt x="1375" y="983"/>
                </a:lnTo>
                <a:lnTo>
                  <a:pt x="1371" y="976"/>
                </a:lnTo>
                <a:lnTo>
                  <a:pt x="1366" y="969"/>
                </a:lnTo>
                <a:lnTo>
                  <a:pt x="1358" y="962"/>
                </a:lnTo>
                <a:lnTo>
                  <a:pt x="1335" y="943"/>
                </a:lnTo>
                <a:lnTo>
                  <a:pt x="1335" y="943"/>
                </a:lnTo>
                <a:lnTo>
                  <a:pt x="1348" y="938"/>
                </a:lnTo>
                <a:lnTo>
                  <a:pt x="1360" y="936"/>
                </a:lnTo>
                <a:lnTo>
                  <a:pt x="1371" y="938"/>
                </a:lnTo>
                <a:lnTo>
                  <a:pt x="1382" y="938"/>
                </a:lnTo>
                <a:lnTo>
                  <a:pt x="1382" y="938"/>
                </a:lnTo>
                <a:lnTo>
                  <a:pt x="1380" y="931"/>
                </a:lnTo>
                <a:lnTo>
                  <a:pt x="1378" y="925"/>
                </a:lnTo>
                <a:lnTo>
                  <a:pt x="1377" y="920"/>
                </a:lnTo>
                <a:lnTo>
                  <a:pt x="1373" y="918"/>
                </a:lnTo>
                <a:lnTo>
                  <a:pt x="1369" y="916"/>
                </a:lnTo>
                <a:lnTo>
                  <a:pt x="1366" y="914"/>
                </a:lnTo>
                <a:lnTo>
                  <a:pt x="1355" y="916"/>
                </a:lnTo>
                <a:lnTo>
                  <a:pt x="1346" y="922"/>
                </a:lnTo>
                <a:lnTo>
                  <a:pt x="1335" y="927"/>
                </a:lnTo>
                <a:lnTo>
                  <a:pt x="1324" y="932"/>
                </a:lnTo>
                <a:lnTo>
                  <a:pt x="1313" y="936"/>
                </a:lnTo>
                <a:lnTo>
                  <a:pt x="1313" y="936"/>
                </a:lnTo>
                <a:lnTo>
                  <a:pt x="1320" y="947"/>
                </a:lnTo>
                <a:lnTo>
                  <a:pt x="1324" y="956"/>
                </a:lnTo>
                <a:lnTo>
                  <a:pt x="1322" y="965"/>
                </a:lnTo>
                <a:lnTo>
                  <a:pt x="1319" y="972"/>
                </a:lnTo>
                <a:lnTo>
                  <a:pt x="1315" y="980"/>
                </a:lnTo>
                <a:lnTo>
                  <a:pt x="1311" y="987"/>
                </a:lnTo>
                <a:lnTo>
                  <a:pt x="1309" y="994"/>
                </a:lnTo>
                <a:lnTo>
                  <a:pt x="1311" y="1003"/>
                </a:lnTo>
                <a:lnTo>
                  <a:pt x="1311" y="1003"/>
                </a:lnTo>
                <a:close/>
                <a:moveTo>
                  <a:pt x="6890" y="724"/>
                </a:moveTo>
                <a:lnTo>
                  <a:pt x="6890" y="724"/>
                </a:lnTo>
                <a:lnTo>
                  <a:pt x="6890" y="729"/>
                </a:lnTo>
                <a:lnTo>
                  <a:pt x="6892" y="733"/>
                </a:lnTo>
                <a:lnTo>
                  <a:pt x="6890" y="742"/>
                </a:lnTo>
                <a:lnTo>
                  <a:pt x="6888" y="749"/>
                </a:lnTo>
                <a:lnTo>
                  <a:pt x="6888" y="758"/>
                </a:lnTo>
                <a:lnTo>
                  <a:pt x="6888" y="758"/>
                </a:lnTo>
                <a:lnTo>
                  <a:pt x="6896" y="757"/>
                </a:lnTo>
                <a:lnTo>
                  <a:pt x="6903" y="753"/>
                </a:lnTo>
                <a:lnTo>
                  <a:pt x="6907" y="749"/>
                </a:lnTo>
                <a:lnTo>
                  <a:pt x="6910" y="746"/>
                </a:lnTo>
                <a:lnTo>
                  <a:pt x="6910" y="742"/>
                </a:lnTo>
                <a:lnTo>
                  <a:pt x="6910" y="737"/>
                </a:lnTo>
                <a:lnTo>
                  <a:pt x="6908" y="726"/>
                </a:lnTo>
                <a:lnTo>
                  <a:pt x="6901" y="702"/>
                </a:lnTo>
                <a:lnTo>
                  <a:pt x="6901" y="693"/>
                </a:lnTo>
                <a:lnTo>
                  <a:pt x="6901" y="688"/>
                </a:lnTo>
                <a:lnTo>
                  <a:pt x="6905" y="684"/>
                </a:lnTo>
                <a:lnTo>
                  <a:pt x="6905" y="684"/>
                </a:lnTo>
                <a:lnTo>
                  <a:pt x="6897" y="688"/>
                </a:lnTo>
                <a:lnTo>
                  <a:pt x="6892" y="691"/>
                </a:lnTo>
                <a:lnTo>
                  <a:pt x="6887" y="691"/>
                </a:lnTo>
                <a:lnTo>
                  <a:pt x="6881" y="691"/>
                </a:lnTo>
                <a:lnTo>
                  <a:pt x="6874" y="688"/>
                </a:lnTo>
                <a:lnTo>
                  <a:pt x="6865" y="680"/>
                </a:lnTo>
                <a:lnTo>
                  <a:pt x="6858" y="675"/>
                </a:lnTo>
                <a:lnTo>
                  <a:pt x="6854" y="673"/>
                </a:lnTo>
                <a:lnTo>
                  <a:pt x="6848" y="673"/>
                </a:lnTo>
                <a:lnTo>
                  <a:pt x="6843" y="673"/>
                </a:lnTo>
                <a:lnTo>
                  <a:pt x="6838" y="677"/>
                </a:lnTo>
                <a:lnTo>
                  <a:pt x="6830" y="680"/>
                </a:lnTo>
                <a:lnTo>
                  <a:pt x="6823" y="688"/>
                </a:lnTo>
                <a:lnTo>
                  <a:pt x="6823" y="688"/>
                </a:lnTo>
                <a:lnTo>
                  <a:pt x="6825" y="697"/>
                </a:lnTo>
                <a:lnTo>
                  <a:pt x="6827" y="702"/>
                </a:lnTo>
                <a:lnTo>
                  <a:pt x="6830" y="708"/>
                </a:lnTo>
                <a:lnTo>
                  <a:pt x="6834" y="711"/>
                </a:lnTo>
                <a:lnTo>
                  <a:pt x="6838" y="713"/>
                </a:lnTo>
                <a:lnTo>
                  <a:pt x="6843" y="715"/>
                </a:lnTo>
                <a:lnTo>
                  <a:pt x="6852" y="715"/>
                </a:lnTo>
                <a:lnTo>
                  <a:pt x="6863" y="715"/>
                </a:lnTo>
                <a:lnTo>
                  <a:pt x="6872" y="715"/>
                </a:lnTo>
                <a:lnTo>
                  <a:pt x="6881" y="718"/>
                </a:lnTo>
                <a:lnTo>
                  <a:pt x="6887" y="720"/>
                </a:lnTo>
                <a:lnTo>
                  <a:pt x="6890" y="724"/>
                </a:lnTo>
                <a:lnTo>
                  <a:pt x="6890" y="724"/>
                </a:lnTo>
                <a:close/>
                <a:moveTo>
                  <a:pt x="6881" y="196"/>
                </a:moveTo>
                <a:lnTo>
                  <a:pt x="6881" y="196"/>
                </a:lnTo>
                <a:lnTo>
                  <a:pt x="6905" y="183"/>
                </a:lnTo>
                <a:lnTo>
                  <a:pt x="6930" y="171"/>
                </a:lnTo>
                <a:lnTo>
                  <a:pt x="6957" y="158"/>
                </a:lnTo>
                <a:lnTo>
                  <a:pt x="6985" y="142"/>
                </a:lnTo>
                <a:lnTo>
                  <a:pt x="6997" y="134"/>
                </a:lnTo>
                <a:lnTo>
                  <a:pt x="7010" y="125"/>
                </a:lnTo>
                <a:lnTo>
                  <a:pt x="7021" y="114"/>
                </a:lnTo>
                <a:lnTo>
                  <a:pt x="7030" y="103"/>
                </a:lnTo>
                <a:lnTo>
                  <a:pt x="7037" y="93"/>
                </a:lnTo>
                <a:lnTo>
                  <a:pt x="7044" y="80"/>
                </a:lnTo>
                <a:lnTo>
                  <a:pt x="7048" y="67"/>
                </a:lnTo>
                <a:lnTo>
                  <a:pt x="7048" y="53"/>
                </a:lnTo>
                <a:lnTo>
                  <a:pt x="7048" y="53"/>
                </a:lnTo>
                <a:lnTo>
                  <a:pt x="7006" y="62"/>
                </a:lnTo>
                <a:lnTo>
                  <a:pt x="6979" y="65"/>
                </a:lnTo>
                <a:lnTo>
                  <a:pt x="6954" y="63"/>
                </a:lnTo>
                <a:lnTo>
                  <a:pt x="6919" y="62"/>
                </a:lnTo>
                <a:lnTo>
                  <a:pt x="6919" y="62"/>
                </a:lnTo>
                <a:lnTo>
                  <a:pt x="6917" y="65"/>
                </a:lnTo>
                <a:lnTo>
                  <a:pt x="6916" y="69"/>
                </a:lnTo>
                <a:lnTo>
                  <a:pt x="6916" y="80"/>
                </a:lnTo>
                <a:lnTo>
                  <a:pt x="6919" y="91"/>
                </a:lnTo>
                <a:lnTo>
                  <a:pt x="6925" y="103"/>
                </a:lnTo>
                <a:lnTo>
                  <a:pt x="6928" y="114"/>
                </a:lnTo>
                <a:lnTo>
                  <a:pt x="6932" y="125"/>
                </a:lnTo>
                <a:lnTo>
                  <a:pt x="6932" y="131"/>
                </a:lnTo>
                <a:lnTo>
                  <a:pt x="6930" y="136"/>
                </a:lnTo>
                <a:lnTo>
                  <a:pt x="6928" y="140"/>
                </a:lnTo>
                <a:lnTo>
                  <a:pt x="6923" y="143"/>
                </a:lnTo>
                <a:lnTo>
                  <a:pt x="6923" y="143"/>
                </a:lnTo>
                <a:lnTo>
                  <a:pt x="6919" y="136"/>
                </a:lnTo>
                <a:lnTo>
                  <a:pt x="6916" y="132"/>
                </a:lnTo>
                <a:lnTo>
                  <a:pt x="6910" y="129"/>
                </a:lnTo>
                <a:lnTo>
                  <a:pt x="6903" y="127"/>
                </a:lnTo>
                <a:lnTo>
                  <a:pt x="6897" y="127"/>
                </a:lnTo>
                <a:lnTo>
                  <a:pt x="6890" y="127"/>
                </a:lnTo>
                <a:lnTo>
                  <a:pt x="6877" y="131"/>
                </a:lnTo>
                <a:lnTo>
                  <a:pt x="6865" y="138"/>
                </a:lnTo>
                <a:lnTo>
                  <a:pt x="6859" y="143"/>
                </a:lnTo>
                <a:lnTo>
                  <a:pt x="6856" y="149"/>
                </a:lnTo>
                <a:lnTo>
                  <a:pt x="6854" y="154"/>
                </a:lnTo>
                <a:lnTo>
                  <a:pt x="6852" y="161"/>
                </a:lnTo>
                <a:lnTo>
                  <a:pt x="6852" y="167"/>
                </a:lnTo>
                <a:lnTo>
                  <a:pt x="6854" y="174"/>
                </a:lnTo>
                <a:lnTo>
                  <a:pt x="6854" y="174"/>
                </a:lnTo>
                <a:lnTo>
                  <a:pt x="6863" y="174"/>
                </a:lnTo>
                <a:lnTo>
                  <a:pt x="6870" y="178"/>
                </a:lnTo>
                <a:lnTo>
                  <a:pt x="6877" y="185"/>
                </a:lnTo>
                <a:lnTo>
                  <a:pt x="6881" y="196"/>
                </a:lnTo>
                <a:lnTo>
                  <a:pt x="6881" y="196"/>
                </a:lnTo>
                <a:close/>
                <a:moveTo>
                  <a:pt x="3933" y="2304"/>
                </a:moveTo>
                <a:lnTo>
                  <a:pt x="3933" y="2304"/>
                </a:lnTo>
                <a:lnTo>
                  <a:pt x="3960" y="2251"/>
                </a:lnTo>
                <a:lnTo>
                  <a:pt x="3986" y="2199"/>
                </a:lnTo>
                <a:lnTo>
                  <a:pt x="4036" y="2092"/>
                </a:lnTo>
                <a:lnTo>
                  <a:pt x="4036" y="2092"/>
                </a:lnTo>
                <a:lnTo>
                  <a:pt x="4044" y="2079"/>
                </a:lnTo>
                <a:lnTo>
                  <a:pt x="4054" y="2070"/>
                </a:lnTo>
                <a:lnTo>
                  <a:pt x="4067" y="2059"/>
                </a:lnTo>
                <a:lnTo>
                  <a:pt x="4078" y="2050"/>
                </a:lnTo>
                <a:lnTo>
                  <a:pt x="4085" y="2037"/>
                </a:lnTo>
                <a:lnTo>
                  <a:pt x="4087" y="2032"/>
                </a:lnTo>
                <a:lnTo>
                  <a:pt x="4089" y="2025"/>
                </a:lnTo>
                <a:lnTo>
                  <a:pt x="4087" y="2017"/>
                </a:lnTo>
                <a:lnTo>
                  <a:pt x="4085" y="2010"/>
                </a:lnTo>
                <a:lnTo>
                  <a:pt x="4080" y="2001"/>
                </a:lnTo>
                <a:lnTo>
                  <a:pt x="4073" y="1990"/>
                </a:lnTo>
                <a:lnTo>
                  <a:pt x="4073" y="1990"/>
                </a:lnTo>
                <a:lnTo>
                  <a:pt x="4062" y="1996"/>
                </a:lnTo>
                <a:lnTo>
                  <a:pt x="4051" y="1999"/>
                </a:lnTo>
                <a:lnTo>
                  <a:pt x="4040" y="2006"/>
                </a:lnTo>
                <a:lnTo>
                  <a:pt x="4031" y="2012"/>
                </a:lnTo>
                <a:lnTo>
                  <a:pt x="4015" y="2028"/>
                </a:lnTo>
                <a:lnTo>
                  <a:pt x="4002" y="2046"/>
                </a:lnTo>
                <a:lnTo>
                  <a:pt x="3991" y="2066"/>
                </a:lnTo>
                <a:lnTo>
                  <a:pt x="3984" y="2090"/>
                </a:lnTo>
                <a:lnTo>
                  <a:pt x="3976" y="2114"/>
                </a:lnTo>
                <a:lnTo>
                  <a:pt x="3969" y="2137"/>
                </a:lnTo>
                <a:lnTo>
                  <a:pt x="3960" y="2190"/>
                </a:lnTo>
                <a:lnTo>
                  <a:pt x="3949" y="2240"/>
                </a:lnTo>
                <a:lnTo>
                  <a:pt x="3942" y="2266"/>
                </a:lnTo>
                <a:lnTo>
                  <a:pt x="3935" y="2289"/>
                </a:lnTo>
                <a:lnTo>
                  <a:pt x="3924" y="2311"/>
                </a:lnTo>
                <a:lnTo>
                  <a:pt x="3911" y="2331"/>
                </a:lnTo>
                <a:lnTo>
                  <a:pt x="3911" y="2331"/>
                </a:lnTo>
                <a:lnTo>
                  <a:pt x="3929" y="2319"/>
                </a:lnTo>
                <a:lnTo>
                  <a:pt x="3931" y="2317"/>
                </a:lnTo>
                <a:lnTo>
                  <a:pt x="3933" y="2313"/>
                </a:lnTo>
                <a:lnTo>
                  <a:pt x="3935" y="2309"/>
                </a:lnTo>
                <a:lnTo>
                  <a:pt x="3933" y="2304"/>
                </a:lnTo>
                <a:lnTo>
                  <a:pt x="3933" y="2304"/>
                </a:lnTo>
                <a:close/>
                <a:moveTo>
                  <a:pt x="6496" y="521"/>
                </a:moveTo>
                <a:lnTo>
                  <a:pt x="6496" y="521"/>
                </a:lnTo>
                <a:lnTo>
                  <a:pt x="6513" y="503"/>
                </a:lnTo>
                <a:lnTo>
                  <a:pt x="6522" y="492"/>
                </a:lnTo>
                <a:lnTo>
                  <a:pt x="6529" y="486"/>
                </a:lnTo>
                <a:lnTo>
                  <a:pt x="6536" y="484"/>
                </a:lnTo>
                <a:lnTo>
                  <a:pt x="6544" y="486"/>
                </a:lnTo>
                <a:lnTo>
                  <a:pt x="6553" y="490"/>
                </a:lnTo>
                <a:lnTo>
                  <a:pt x="6565" y="493"/>
                </a:lnTo>
                <a:lnTo>
                  <a:pt x="6585" y="497"/>
                </a:lnTo>
                <a:lnTo>
                  <a:pt x="6585" y="497"/>
                </a:lnTo>
                <a:lnTo>
                  <a:pt x="6589" y="484"/>
                </a:lnTo>
                <a:lnTo>
                  <a:pt x="6591" y="473"/>
                </a:lnTo>
                <a:lnTo>
                  <a:pt x="6591" y="459"/>
                </a:lnTo>
                <a:lnTo>
                  <a:pt x="6589" y="446"/>
                </a:lnTo>
                <a:lnTo>
                  <a:pt x="6587" y="419"/>
                </a:lnTo>
                <a:lnTo>
                  <a:pt x="6587" y="406"/>
                </a:lnTo>
                <a:lnTo>
                  <a:pt x="6589" y="395"/>
                </a:lnTo>
                <a:lnTo>
                  <a:pt x="6589" y="395"/>
                </a:lnTo>
                <a:lnTo>
                  <a:pt x="6571" y="401"/>
                </a:lnTo>
                <a:lnTo>
                  <a:pt x="6556" y="408"/>
                </a:lnTo>
                <a:lnTo>
                  <a:pt x="6544" y="417"/>
                </a:lnTo>
                <a:lnTo>
                  <a:pt x="6533" y="425"/>
                </a:lnTo>
                <a:lnTo>
                  <a:pt x="6513" y="443"/>
                </a:lnTo>
                <a:lnTo>
                  <a:pt x="6500" y="452"/>
                </a:lnTo>
                <a:lnTo>
                  <a:pt x="6486" y="459"/>
                </a:lnTo>
                <a:lnTo>
                  <a:pt x="6486" y="459"/>
                </a:lnTo>
                <a:lnTo>
                  <a:pt x="6493" y="475"/>
                </a:lnTo>
                <a:lnTo>
                  <a:pt x="6498" y="492"/>
                </a:lnTo>
                <a:lnTo>
                  <a:pt x="6498" y="506"/>
                </a:lnTo>
                <a:lnTo>
                  <a:pt x="6496" y="521"/>
                </a:lnTo>
                <a:lnTo>
                  <a:pt x="6496" y="521"/>
                </a:lnTo>
                <a:close/>
                <a:moveTo>
                  <a:pt x="6767" y="347"/>
                </a:moveTo>
                <a:lnTo>
                  <a:pt x="6767" y="347"/>
                </a:lnTo>
                <a:lnTo>
                  <a:pt x="6765" y="341"/>
                </a:lnTo>
                <a:lnTo>
                  <a:pt x="6765" y="336"/>
                </a:lnTo>
                <a:lnTo>
                  <a:pt x="6765" y="330"/>
                </a:lnTo>
                <a:lnTo>
                  <a:pt x="6769" y="323"/>
                </a:lnTo>
                <a:lnTo>
                  <a:pt x="6780" y="308"/>
                </a:lnTo>
                <a:lnTo>
                  <a:pt x="6792" y="294"/>
                </a:lnTo>
                <a:lnTo>
                  <a:pt x="6803" y="281"/>
                </a:lnTo>
                <a:lnTo>
                  <a:pt x="6810" y="267"/>
                </a:lnTo>
                <a:lnTo>
                  <a:pt x="6812" y="261"/>
                </a:lnTo>
                <a:lnTo>
                  <a:pt x="6812" y="256"/>
                </a:lnTo>
                <a:lnTo>
                  <a:pt x="6810" y="250"/>
                </a:lnTo>
                <a:lnTo>
                  <a:pt x="6805" y="247"/>
                </a:lnTo>
                <a:lnTo>
                  <a:pt x="6805" y="247"/>
                </a:lnTo>
                <a:lnTo>
                  <a:pt x="6798" y="256"/>
                </a:lnTo>
                <a:lnTo>
                  <a:pt x="6792" y="267"/>
                </a:lnTo>
                <a:lnTo>
                  <a:pt x="6789" y="276"/>
                </a:lnTo>
                <a:lnTo>
                  <a:pt x="6783" y="285"/>
                </a:lnTo>
                <a:lnTo>
                  <a:pt x="6776" y="292"/>
                </a:lnTo>
                <a:lnTo>
                  <a:pt x="6767" y="296"/>
                </a:lnTo>
                <a:lnTo>
                  <a:pt x="6756" y="296"/>
                </a:lnTo>
                <a:lnTo>
                  <a:pt x="6741" y="292"/>
                </a:lnTo>
                <a:lnTo>
                  <a:pt x="6741" y="292"/>
                </a:lnTo>
                <a:lnTo>
                  <a:pt x="6741" y="307"/>
                </a:lnTo>
                <a:lnTo>
                  <a:pt x="6741" y="317"/>
                </a:lnTo>
                <a:lnTo>
                  <a:pt x="6741" y="328"/>
                </a:lnTo>
                <a:lnTo>
                  <a:pt x="6743" y="339"/>
                </a:lnTo>
                <a:lnTo>
                  <a:pt x="6749" y="347"/>
                </a:lnTo>
                <a:lnTo>
                  <a:pt x="6752" y="348"/>
                </a:lnTo>
                <a:lnTo>
                  <a:pt x="6756" y="350"/>
                </a:lnTo>
                <a:lnTo>
                  <a:pt x="6761" y="348"/>
                </a:lnTo>
                <a:lnTo>
                  <a:pt x="6767" y="347"/>
                </a:lnTo>
                <a:lnTo>
                  <a:pt x="6767" y="347"/>
                </a:lnTo>
                <a:close/>
                <a:moveTo>
                  <a:pt x="6838" y="864"/>
                </a:moveTo>
                <a:lnTo>
                  <a:pt x="6838" y="864"/>
                </a:lnTo>
                <a:lnTo>
                  <a:pt x="6832" y="853"/>
                </a:lnTo>
                <a:lnTo>
                  <a:pt x="6830" y="842"/>
                </a:lnTo>
                <a:lnTo>
                  <a:pt x="6830" y="822"/>
                </a:lnTo>
                <a:lnTo>
                  <a:pt x="6829" y="811"/>
                </a:lnTo>
                <a:lnTo>
                  <a:pt x="6827" y="800"/>
                </a:lnTo>
                <a:lnTo>
                  <a:pt x="6821" y="789"/>
                </a:lnTo>
                <a:lnTo>
                  <a:pt x="6812" y="776"/>
                </a:lnTo>
                <a:lnTo>
                  <a:pt x="6812" y="776"/>
                </a:lnTo>
                <a:lnTo>
                  <a:pt x="6801" y="778"/>
                </a:lnTo>
                <a:lnTo>
                  <a:pt x="6790" y="780"/>
                </a:lnTo>
                <a:lnTo>
                  <a:pt x="6763" y="791"/>
                </a:lnTo>
                <a:lnTo>
                  <a:pt x="6734" y="807"/>
                </a:lnTo>
                <a:lnTo>
                  <a:pt x="6707" y="825"/>
                </a:lnTo>
                <a:lnTo>
                  <a:pt x="6683" y="847"/>
                </a:lnTo>
                <a:lnTo>
                  <a:pt x="6672" y="858"/>
                </a:lnTo>
                <a:lnTo>
                  <a:pt x="6663" y="869"/>
                </a:lnTo>
                <a:lnTo>
                  <a:pt x="6654" y="882"/>
                </a:lnTo>
                <a:lnTo>
                  <a:pt x="6649" y="894"/>
                </a:lnTo>
                <a:lnTo>
                  <a:pt x="6645" y="907"/>
                </a:lnTo>
                <a:lnTo>
                  <a:pt x="6645" y="918"/>
                </a:lnTo>
                <a:lnTo>
                  <a:pt x="6645" y="918"/>
                </a:lnTo>
                <a:lnTo>
                  <a:pt x="6656" y="920"/>
                </a:lnTo>
                <a:lnTo>
                  <a:pt x="6667" y="920"/>
                </a:lnTo>
                <a:lnTo>
                  <a:pt x="6678" y="918"/>
                </a:lnTo>
                <a:lnTo>
                  <a:pt x="6691" y="914"/>
                </a:lnTo>
                <a:lnTo>
                  <a:pt x="6714" y="903"/>
                </a:lnTo>
                <a:lnTo>
                  <a:pt x="6741" y="893"/>
                </a:lnTo>
                <a:lnTo>
                  <a:pt x="6767" y="882"/>
                </a:lnTo>
                <a:lnTo>
                  <a:pt x="6792" y="871"/>
                </a:lnTo>
                <a:lnTo>
                  <a:pt x="6803" y="867"/>
                </a:lnTo>
                <a:lnTo>
                  <a:pt x="6816" y="865"/>
                </a:lnTo>
                <a:lnTo>
                  <a:pt x="6827" y="864"/>
                </a:lnTo>
                <a:lnTo>
                  <a:pt x="6838" y="864"/>
                </a:lnTo>
                <a:lnTo>
                  <a:pt x="6838" y="864"/>
                </a:lnTo>
                <a:close/>
                <a:moveTo>
                  <a:pt x="1386" y="1020"/>
                </a:moveTo>
                <a:lnTo>
                  <a:pt x="1386" y="1020"/>
                </a:lnTo>
                <a:lnTo>
                  <a:pt x="1395" y="1040"/>
                </a:lnTo>
                <a:lnTo>
                  <a:pt x="1406" y="1056"/>
                </a:lnTo>
                <a:lnTo>
                  <a:pt x="1417" y="1070"/>
                </a:lnTo>
                <a:lnTo>
                  <a:pt x="1427" y="1083"/>
                </a:lnTo>
                <a:lnTo>
                  <a:pt x="1440" y="1094"/>
                </a:lnTo>
                <a:lnTo>
                  <a:pt x="1453" y="1103"/>
                </a:lnTo>
                <a:lnTo>
                  <a:pt x="1480" y="1119"/>
                </a:lnTo>
                <a:lnTo>
                  <a:pt x="1507" y="1136"/>
                </a:lnTo>
                <a:lnTo>
                  <a:pt x="1533" y="1152"/>
                </a:lnTo>
                <a:lnTo>
                  <a:pt x="1547" y="1161"/>
                </a:lnTo>
                <a:lnTo>
                  <a:pt x="1558" y="1172"/>
                </a:lnTo>
                <a:lnTo>
                  <a:pt x="1571" y="1183"/>
                </a:lnTo>
                <a:lnTo>
                  <a:pt x="1582" y="1197"/>
                </a:lnTo>
                <a:lnTo>
                  <a:pt x="1582" y="1197"/>
                </a:lnTo>
                <a:lnTo>
                  <a:pt x="1582" y="1190"/>
                </a:lnTo>
                <a:lnTo>
                  <a:pt x="1582" y="1186"/>
                </a:lnTo>
                <a:lnTo>
                  <a:pt x="1585" y="1185"/>
                </a:lnTo>
                <a:lnTo>
                  <a:pt x="1589" y="1183"/>
                </a:lnTo>
                <a:lnTo>
                  <a:pt x="1598" y="1183"/>
                </a:lnTo>
                <a:lnTo>
                  <a:pt x="1611" y="1185"/>
                </a:lnTo>
                <a:lnTo>
                  <a:pt x="1611" y="1185"/>
                </a:lnTo>
                <a:lnTo>
                  <a:pt x="1603" y="1170"/>
                </a:lnTo>
                <a:lnTo>
                  <a:pt x="1594" y="1159"/>
                </a:lnTo>
                <a:lnTo>
                  <a:pt x="1587" y="1148"/>
                </a:lnTo>
                <a:lnTo>
                  <a:pt x="1578" y="1139"/>
                </a:lnTo>
                <a:lnTo>
                  <a:pt x="1560" y="1125"/>
                </a:lnTo>
                <a:lnTo>
                  <a:pt x="1540" y="1112"/>
                </a:lnTo>
                <a:lnTo>
                  <a:pt x="1520" y="1101"/>
                </a:lnTo>
                <a:lnTo>
                  <a:pt x="1498" y="1092"/>
                </a:lnTo>
                <a:lnTo>
                  <a:pt x="1478" y="1081"/>
                </a:lnTo>
                <a:lnTo>
                  <a:pt x="1458" y="1070"/>
                </a:lnTo>
                <a:lnTo>
                  <a:pt x="1458" y="1070"/>
                </a:lnTo>
                <a:lnTo>
                  <a:pt x="1462" y="1063"/>
                </a:lnTo>
                <a:lnTo>
                  <a:pt x="1464" y="1056"/>
                </a:lnTo>
                <a:lnTo>
                  <a:pt x="1464" y="1049"/>
                </a:lnTo>
                <a:lnTo>
                  <a:pt x="1462" y="1041"/>
                </a:lnTo>
                <a:lnTo>
                  <a:pt x="1456" y="1027"/>
                </a:lnTo>
                <a:lnTo>
                  <a:pt x="1449" y="1012"/>
                </a:lnTo>
                <a:lnTo>
                  <a:pt x="1426" y="981"/>
                </a:lnTo>
                <a:lnTo>
                  <a:pt x="1413" y="963"/>
                </a:lnTo>
                <a:lnTo>
                  <a:pt x="1402" y="945"/>
                </a:lnTo>
                <a:lnTo>
                  <a:pt x="1402" y="945"/>
                </a:lnTo>
                <a:lnTo>
                  <a:pt x="1407" y="969"/>
                </a:lnTo>
                <a:lnTo>
                  <a:pt x="1409" y="980"/>
                </a:lnTo>
                <a:lnTo>
                  <a:pt x="1411" y="989"/>
                </a:lnTo>
                <a:lnTo>
                  <a:pt x="1409" y="1000"/>
                </a:lnTo>
                <a:lnTo>
                  <a:pt x="1406" y="1007"/>
                </a:lnTo>
                <a:lnTo>
                  <a:pt x="1397" y="1014"/>
                </a:lnTo>
                <a:lnTo>
                  <a:pt x="1386" y="1020"/>
                </a:lnTo>
                <a:lnTo>
                  <a:pt x="1386" y="1020"/>
                </a:lnTo>
                <a:close/>
                <a:moveTo>
                  <a:pt x="1438" y="1143"/>
                </a:moveTo>
                <a:lnTo>
                  <a:pt x="1438" y="1143"/>
                </a:lnTo>
                <a:lnTo>
                  <a:pt x="1440" y="1145"/>
                </a:lnTo>
                <a:lnTo>
                  <a:pt x="1440" y="1145"/>
                </a:lnTo>
                <a:lnTo>
                  <a:pt x="1442" y="1145"/>
                </a:lnTo>
                <a:lnTo>
                  <a:pt x="1442" y="1145"/>
                </a:lnTo>
                <a:lnTo>
                  <a:pt x="1438" y="1143"/>
                </a:lnTo>
                <a:lnTo>
                  <a:pt x="1438" y="1143"/>
                </a:lnTo>
                <a:close/>
                <a:moveTo>
                  <a:pt x="1192" y="1508"/>
                </a:moveTo>
                <a:lnTo>
                  <a:pt x="1192" y="1508"/>
                </a:lnTo>
                <a:lnTo>
                  <a:pt x="1193" y="1491"/>
                </a:lnTo>
                <a:lnTo>
                  <a:pt x="1193" y="1489"/>
                </a:lnTo>
                <a:lnTo>
                  <a:pt x="1195" y="1489"/>
                </a:lnTo>
                <a:lnTo>
                  <a:pt x="1201" y="1495"/>
                </a:lnTo>
                <a:lnTo>
                  <a:pt x="1206" y="1508"/>
                </a:lnTo>
                <a:lnTo>
                  <a:pt x="1213" y="1522"/>
                </a:lnTo>
                <a:lnTo>
                  <a:pt x="1221" y="1533"/>
                </a:lnTo>
                <a:lnTo>
                  <a:pt x="1226" y="1538"/>
                </a:lnTo>
                <a:lnTo>
                  <a:pt x="1230" y="1540"/>
                </a:lnTo>
                <a:lnTo>
                  <a:pt x="1233" y="1540"/>
                </a:lnTo>
                <a:lnTo>
                  <a:pt x="1239" y="1537"/>
                </a:lnTo>
                <a:lnTo>
                  <a:pt x="1239" y="1537"/>
                </a:lnTo>
                <a:lnTo>
                  <a:pt x="1239" y="1524"/>
                </a:lnTo>
                <a:lnTo>
                  <a:pt x="1241" y="1522"/>
                </a:lnTo>
                <a:lnTo>
                  <a:pt x="1242" y="1522"/>
                </a:lnTo>
                <a:lnTo>
                  <a:pt x="1248" y="1526"/>
                </a:lnTo>
                <a:lnTo>
                  <a:pt x="1255" y="1531"/>
                </a:lnTo>
                <a:lnTo>
                  <a:pt x="1262" y="1537"/>
                </a:lnTo>
                <a:lnTo>
                  <a:pt x="1266" y="1538"/>
                </a:lnTo>
                <a:lnTo>
                  <a:pt x="1270" y="1538"/>
                </a:lnTo>
                <a:lnTo>
                  <a:pt x="1271" y="1537"/>
                </a:lnTo>
                <a:lnTo>
                  <a:pt x="1275" y="1533"/>
                </a:lnTo>
                <a:lnTo>
                  <a:pt x="1277" y="1526"/>
                </a:lnTo>
                <a:lnTo>
                  <a:pt x="1280" y="1517"/>
                </a:lnTo>
                <a:lnTo>
                  <a:pt x="1280" y="1517"/>
                </a:lnTo>
                <a:lnTo>
                  <a:pt x="1293" y="1535"/>
                </a:lnTo>
                <a:lnTo>
                  <a:pt x="1302" y="1546"/>
                </a:lnTo>
                <a:lnTo>
                  <a:pt x="1319" y="1560"/>
                </a:lnTo>
                <a:lnTo>
                  <a:pt x="1326" y="1567"/>
                </a:lnTo>
                <a:lnTo>
                  <a:pt x="1331" y="1578"/>
                </a:lnTo>
                <a:lnTo>
                  <a:pt x="1337" y="1596"/>
                </a:lnTo>
                <a:lnTo>
                  <a:pt x="1344" y="1622"/>
                </a:lnTo>
                <a:lnTo>
                  <a:pt x="1344" y="1622"/>
                </a:lnTo>
                <a:lnTo>
                  <a:pt x="1398" y="1596"/>
                </a:lnTo>
                <a:lnTo>
                  <a:pt x="1398" y="1596"/>
                </a:lnTo>
                <a:lnTo>
                  <a:pt x="1391" y="1580"/>
                </a:lnTo>
                <a:lnTo>
                  <a:pt x="1382" y="1567"/>
                </a:lnTo>
                <a:lnTo>
                  <a:pt x="1375" y="1558"/>
                </a:lnTo>
                <a:lnTo>
                  <a:pt x="1368" y="1549"/>
                </a:lnTo>
                <a:lnTo>
                  <a:pt x="1366" y="1542"/>
                </a:lnTo>
                <a:lnTo>
                  <a:pt x="1366" y="1538"/>
                </a:lnTo>
                <a:lnTo>
                  <a:pt x="1368" y="1533"/>
                </a:lnTo>
                <a:lnTo>
                  <a:pt x="1377" y="1526"/>
                </a:lnTo>
                <a:lnTo>
                  <a:pt x="1395" y="1515"/>
                </a:lnTo>
                <a:lnTo>
                  <a:pt x="1395" y="1515"/>
                </a:lnTo>
                <a:lnTo>
                  <a:pt x="1395" y="1528"/>
                </a:lnTo>
                <a:lnTo>
                  <a:pt x="1395" y="1537"/>
                </a:lnTo>
                <a:lnTo>
                  <a:pt x="1397" y="1544"/>
                </a:lnTo>
                <a:lnTo>
                  <a:pt x="1400" y="1547"/>
                </a:lnTo>
                <a:lnTo>
                  <a:pt x="1404" y="1551"/>
                </a:lnTo>
                <a:lnTo>
                  <a:pt x="1409" y="1555"/>
                </a:lnTo>
                <a:lnTo>
                  <a:pt x="1420" y="1555"/>
                </a:lnTo>
                <a:lnTo>
                  <a:pt x="1451" y="1553"/>
                </a:lnTo>
                <a:lnTo>
                  <a:pt x="1466" y="1553"/>
                </a:lnTo>
                <a:lnTo>
                  <a:pt x="1475" y="1555"/>
                </a:lnTo>
                <a:lnTo>
                  <a:pt x="1482" y="1558"/>
                </a:lnTo>
                <a:lnTo>
                  <a:pt x="1482" y="1558"/>
                </a:lnTo>
                <a:lnTo>
                  <a:pt x="1480" y="1553"/>
                </a:lnTo>
                <a:lnTo>
                  <a:pt x="1480" y="1546"/>
                </a:lnTo>
                <a:lnTo>
                  <a:pt x="1484" y="1533"/>
                </a:lnTo>
                <a:lnTo>
                  <a:pt x="1489" y="1518"/>
                </a:lnTo>
                <a:lnTo>
                  <a:pt x="1496" y="1504"/>
                </a:lnTo>
                <a:lnTo>
                  <a:pt x="1504" y="1491"/>
                </a:lnTo>
                <a:lnTo>
                  <a:pt x="1505" y="1482"/>
                </a:lnTo>
                <a:lnTo>
                  <a:pt x="1505" y="1477"/>
                </a:lnTo>
                <a:lnTo>
                  <a:pt x="1502" y="1475"/>
                </a:lnTo>
                <a:lnTo>
                  <a:pt x="1498" y="1471"/>
                </a:lnTo>
                <a:lnTo>
                  <a:pt x="1491" y="1471"/>
                </a:lnTo>
                <a:lnTo>
                  <a:pt x="1491" y="1471"/>
                </a:lnTo>
                <a:lnTo>
                  <a:pt x="1489" y="1475"/>
                </a:lnTo>
                <a:lnTo>
                  <a:pt x="1485" y="1480"/>
                </a:lnTo>
                <a:lnTo>
                  <a:pt x="1478" y="1488"/>
                </a:lnTo>
                <a:lnTo>
                  <a:pt x="1471" y="1493"/>
                </a:lnTo>
                <a:lnTo>
                  <a:pt x="1464" y="1497"/>
                </a:lnTo>
                <a:lnTo>
                  <a:pt x="1455" y="1500"/>
                </a:lnTo>
                <a:lnTo>
                  <a:pt x="1446" y="1500"/>
                </a:lnTo>
                <a:lnTo>
                  <a:pt x="1436" y="1497"/>
                </a:lnTo>
                <a:lnTo>
                  <a:pt x="1436" y="1497"/>
                </a:lnTo>
                <a:lnTo>
                  <a:pt x="1444" y="1484"/>
                </a:lnTo>
                <a:lnTo>
                  <a:pt x="1449" y="1473"/>
                </a:lnTo>
                <a:lnTo>
                  <a:pt x="1453" y="1460"/>
                </a:lnTo>
                <a:lnTo>
                  <a:pt x="1456" y="1446"/>
                </a:lnTo>
                <a:lnTo>
                  <a:pt x="1462" y="1420"/>
                </a:lnTo>
                <a:lnTo>
                  <a:pt x="1467" y="1408"/>
                </a:lnTo>
                <a:lnTo>
                  <a:pt x="1473" y="1395"/>
                </a:lnTo>
                <a:lnTo>
                  <a:pt x="1473" y="1395"/>
                </a:lnTo>
                <a:lnTo>
                  <a:pt x="1476" y="1408"/>
                </a:lnTo>
                <a:lnTo>
                  <a:pt x="1480" y="1417"/>
                </a:lnTo>
                <a:lnTo>
                  <a:pt x="1485" y="1428"/>
                </a:lnTo>
                <a:lnTo>
                  <a:pt x="1491" y="1437"/>
                </a:lnTo>
                <a:lnTo>
                  <a:pt x="1498" y="1444"/>
                </a:lnTo>
                <a:lnTo>
                  <a:pt x="1505" y="1451"/>
                </a:lnTo>
                <a:lnTo>
                  <a:pt x="1513" y="1457"/>
                </a:lnTo>
                <a:lnTo>
                  <a:pt x="1520" y="1460"/>
                </a:lnTo>
                <a:lnTo>
                  <a:pt x="1527" y="1462"/>
                </a:lnTo>
                <a:lnTo>
                  <a:pt x="1534" y="1464"/>
                </a:lnTo>
                <a:lnTo>
                  <a:pt x="1540" y="1462"/>
                </a:lnTo>
                <a:lnTo>
                  <a:pt x="1545" y="1459"/>
                </a:lnTo>
                <a:lnTo>
                  <a:pt x="1551" y="1455"/>
                </a:lnTo>
                <a:lnTo>
                  <a:pt x="1553" y="1448"/>
                </a:lnTo>
                <a:lnTo>
                  <a:pt x="1554" y="1437"/>
                </a:lnTo>
                <a:lnTo>
                  <a:pt x="1554" y="1426"/>
                </a:lnTo>
                <a:lnTo>
                  <a:pt x="1554" y="1426"/>
                </a:lnTo>
                <a:lnTo>
                  <a:pt x="1549" y="1431"/>
                </a:lnTo>
                <a:lnTo>
                  <a:pt x="1542" y="1437"/>
                </a:lnTo>
                <a:lnTo>
                  <a:pt x="1536" y="1439"/>
                </a:lnTo>
                <a:lnTo>
                  <a:pt x="1531" y="1440"/>
                </a:lnTo>
                <a:lnTo>
                  <a:pt x="1524" y="1440"/>
                </a:lnTo>
                <a:lnTo>
                  <a:pt x="1518" y="1439"/>
                </a:lnTo>
                <a:lnTo>
                  <a:pt x="1509" y="1433"/>
                </a:lnTo>
                <a:lnTo>
                  <a:pt x="1500" y="1426"/>
                </a:lnTo>
                <a:lnTo>
                  <a:pt x="1498" y="1420"/>
                </a:lnTo>
                <a:lnTo>
                  <a:pt x="1498" y="1415"/>
                </a:lnTo>
                <a:lnTo>
                  <a:pt x="1498" y="1411"/>
                </a:lnTo>
                <a:lnTo>
                  <a:pt x="1500" y="1406"/>
                </a:lnTo>
                <a:lnTo>
                  <a:pt x="1502" y="1401"/>
                </a:lnTo>
                <a:lnTo>
                  <a:pt x="1507" y="1397"/>
                </a:lnTo>
                <a:lnTo>
                  <a:pt x="1507" y="1397"/>
                </a:lnTo>
                <a:lnTo>
                  <a:pt x="1515" y="1408"/>
                </a:lnTo>
                <a:lnTo>
                  <a:pt x="1518" y="1413"/>
                </a:lnTo>
                <a:lnTo>
                  <a:pt x="1524" y="1417"/>
                </a:lnTo>
                <a:lnTo>
                  <a:pt x="1527" y="1419"/>
                </a:lnTo>
                <a:lnTo>
                  <a:pt x="1534" y="1419"/>
                </a:lnTo>
                <a:lnTo>
                  <a:pt x="1540" y="1417"/>
                </a:lnTo>
                <a:lnTo>
                  <a:pt x="1547" y="1411"/>
                </a:lnTo>
                <a:lnTo>
                  <a:pt x="1547" y="1411"/>
                </a:lnTo>
                <a:lnTo>
                  <a:pt x="1547" y="1381"/>
                </a:lnTo>
                <a:lnTo>
                  <a:pt x="1547" y="1368"/>
                </a:lnTo>
                <a:lnTo>
                  <a:pt x="1545" y="1355"/>
                </a:lnTo>
                <a:lnTo>
                  <a:pt x="1542" y="1344"/>
                </a:lnTo>
                <a:lnTo>
                  <a:pt x="1538" y="1339"/>
                </a:lnTo>
                <a:lnTo>
                  <a:pt x="1534" y="1335"/>
                </a:lnTo>
                <a:lnTo>
                  <a:pt x="1531" y="1333"/>
                </a:lnTo>
                <a:lnTo>
                  <a:pt x="1525" y="1332"/>
                </a:lnTo>
                <a:lnTo>
                  <a:pt x="1518" y="1330"/>
                </a:lnTo>
                <a:lnTo>
                  <a:pt x="1509" y="1330"/>
                </a:lnTo>
                <a:lnTo>
                  <a:pt x="1509" y="1330"/>
                </a:lnTo>
                <a:lnTo>
                  <a:pt x="1518" y="1324"/>
                </a:lnTo>
                <a:lnTo>
                  <a:pt x="1527" y="1323"/>
                </a:lnTo>
                <a:lnTo>
                  <a:pt x="1540" y="1323"/>
                </a:lnTo>
                <a:lnTo>
                  <a:pt x="1554" y="1323"/>
                </a:lnTo>
                <a:lnTo>
                  <a:pt x="1563" y="1323"/>
                </a:lnTo>
                <a:lnTo>
                  <a:pt x="1571" y="1317"/>
                </a:lnTo>
                <a:lnTo>
                  <a:pt x="1571" y="1317"/>
                </a:lnTo>
                <a:lnTo>
                  <a:pt x="1545" y="1301"/>
                </a:lnTo>
                <a:lnTo>
                  <a:pt x="1524" y="1281"/>
                </a:lnTo>
                <a:lnTo>
                  <a:pt x="1505" y="1259"/>
                </a:lnTo>
                <a:lnTo>
                  <a:pt x="1491" y="1237"/>
                </a:lnTo>
                <a:lnTo>
                  <a:pt x="1476" y="1214"/>
                </a:lnTo>
                <a:lnTo>
                  <a:pt x="1464" y="1190"/>
                </a:lnTo>
                <a:lnTo>
                  <a:pt x="1440" y="1145"/>
                </a:lnTo>
                <a:lnTo>
                  <a:pt x="1440" y="1145"/>
                </a:lnTo>
                <a:lnTo>
                  <a:pt x="1426" y="1150"/>
                </a:lnTo>
                <a:lnTo>
                  <a:pt x="1415" y="1156"/>
                </a:lnTo>
                <a:lnTo>
                  <a:pt x="1407" y="1161"/>
                </a:lnTo>
                <a:lnTo>
                  <a:pt x="1402" y="1168"/>
                </a:lnTo>
                <a:lnTo>
                  <a:pt x="1400" y="1176"/>
                </a:lnTo>
                <a:lnTo>
                  <a:pt x="1400" y="1183"/>
                </a:lnTo>
                <a:lnTo>
                  <a:pt x="1404" y="1199"/>
                </a:lnTo>
                <a:lnTo>
                  <a:pt x="1407" y="1215"/>
                </a:lnTo>
                <a:lnTo>
                  <a:pt x="1409" y="1225"/>
                </a:lnTo>
                <a:lnTo>
                  <a:pt x="1409" y="1234"/>
                </a:lnTo>
                <a:lnTo>
                  <a:pt x="1406" y="1243"/>
                </a:lnTo>
                <a:lnTo>
                  <a:pt x="1402" y="1252"/>
                </a:lnTo>
                <a:lnTo>
                  <a:pt x="1395" y="1261"/>
                </a:lnTo>
                <a:lnTo>
                  <a:pt x="1384" y="1270"/>
                </a:lnTo>
                <a:lnTo>
                  <a:pt x="1384" y="1270"/>
                </a:lnTo>
                <a:lnTo>
                  <a:pt x="1375" y="1264"/>
                </a:lnTo>
                <a:lnTo>
                  <a:pt x="1364" y="1261"/>
                </a:lnTo>
                <a:lnTo>
                  <a:pt x="1353" y="1261"/>
                </a:lnTo>
                <a:lnTo>
                  <a:pt x="1340" y="1261"/>
                </a:lnTo>
                <a:lnTo>
                  <a:pt x="1329" y="1263"/>
                </a:lnTo>
                <a:lnTo>
                  <a:pt x="1315" y="1268"/>
                </a:lnTo>
                <a:lnTo>
                  <a:pt x="1288" y="1281"/>
                </a:lnTo>
                <a:lnTo>
                  <a:pt x="1288" y="1281"/>
                </a:lnTo>
                <a:lnTo>
                  <a:pt x="1284" y="1306"/>
                </a:lnTo>
                <a:lnTo>
                  <a:pt x="1279" y="1332"/>
                </a:lnTo>
                <a:lnTo>
                  <a:pt x="1268" y="1353"/>
                </a:lnTo>
                <a:lnTo>
                  <a:pt x="1257" y="1375"/>
                </a:lnTo>
                <a:lnTo>
                  <a:pt x="1241" y="1393"/>
                </a:lnTo>
                <a:lnTo>
                  <a:pt x="1222" y="1410"/>
                </a:lnTo>
                <a:lnTo>
                  <a:pt x="1201" y="1422"/>
                </a:lnTo>
                <a:lnTo>
                  <a:pt x="1173" y="1431"/>
                </a:lnTo>
                <a:lnTo>
                  <a:pt x="1173" y="1431"/>
                </a:lnTo>
                <a:lnTo>
                  <a:pt x="1181" y="1439"/>
                </a:lnTo>
                <a:lnTo>
                  <a:pt x="1186" y="1446"/>
                </a:lnTo>
                <a:lnTo>
                  <a:pt x="1188" y="1451"/>
                </a:lnTo>
                <a:lnTo>
                  <a:pt x="1190" y="1459"/>
                </a:lnTo>
                <a:lnTo>
                  <a:pt x="1188" y="1471"/>
                </a:lnTo>
                <a:lnTo>
                  <a:pt x="1182" y="1484"/>
                </a:lnTo>
                <a:lnTo>
                  <a:pt x="1179" y="1495"/>
                </a:lnTo>
                <a:lnTo>
                  <a:pt x="1177" y="1502"/>
                </a:lnTo>
                <a:lnTo>
                  <a:pt x="1177" y="1506"/>
                </a:lnTo>
                <a:lnTo>
                  <a:pt x="1181" y="1508"/>
                </a:lnTo>
                <a:lnTo>
                  <a:pt x="1184" y="1508"/>
                </a:lnTo>
                <a:lnTo>
                  <a:pt x="1192" y="1508"/>
                </a:lnTo>
                <a:lnTo>
                  <a:pt x="1192" y="1508"/>
                </a:lnTo>
                <a:close/>
                <a:moveTo>
                  <a:pt x="1456" y="1321"/>
                </a:moveTo>
                <a:lnTo>
                  <a:pt x="1456" y="1321"/>
                </a:lnTo>
                <a:lnTo>
                  <a:pt x="1473" y="1323"/>
                </a:lnTo>
                <a:lnTo>
                  <a:pt x="1478" y="1324"/>
                </a:lnTo>
                <a:lnTo>
                  <a:pt x="1480" y="1326"/>
                </a:lnTo>
                <a:lnTo>
                  <a:pt x="1480" y="1330"/>
                </a:lnTo>
                <a:lnTo>
                  <a:pt x="1478" y="1333"/>
                </a:lnTo>
                <a:lnTo>
                  <a:pt x="1471" y="1341"/>
                </a:lnTo>
                <a:lnTo>
                  <a:pt x="1453" y="1359"/>
                </a:lnTo>
                <a:lnTo>
                  <a:pt x="1447" y="1368"/>
                </a:lnTo>
                <a:lnTo>
                  <a:pt x="1446" y="1372"/>
                </a:lnTo>
                <a:lnTo>
                  <a:pt x="1447" y="1375"/>
                </a:lnTo>
                <a:lnTo>
                  <a:pt x="1447" y="1375"/>
                </a:lnTo>
                <a:lnTo>
                  <a:pt x="1440" y="1386"/>
                </a:lnTo>
                <a:lnTo>
                  <a:pt x="1438" y="1386"/>
                </a:lnTo>
                <a:lnTo>
                  <a:pt x="1436" y="1386"/>
                </a:lnTo>
                <a:lnTo>
                  <a:pt x="1436" y="1381"/>
                </a:lnTo>
                <a:lnTo>
                  <a:pt x="1436" y="1368"/>
                </a:lnTo>
                <a:lnTo>
                  <a:pt x="1440" y="1355"/>
                </a:lnTo>
                <a:lnTo>
                  <a:pt x="1444" y="1341"/>
                </a:lnTo>
                <a:lnTo>
                  <a:pt x="1449" y="1328"/>
                </a:lnTo>
                <a:lnTo>
                  <a:pt x="1456" y="1321"/>
                </a:lnTo>
                <a:lnTo>
                  <a:pt x="1456" y="1321"/>
                </a:lnTo>
                <a:close/>
                <a:moveTo>
                  <a:pt x="1426" y="1401"/>
                </a:moveTo>
                <a:lnTo>
                  <a:pt x="1426" y="1401"/>
                </a:lnTo>
                <a:lnTo>
                  <a:pt x="1422" y="1397"/>
                </a:lnTo>
                <a:lnTo>
                  <a:pt x="1417" y="1395"/>
                </a:lnTo>
                <a:lnTo>
                  <a:pt x="1411" y="1395"/>
                </a:lnTo>
                <a:lnTo>
                  <a:pt x="1407" y="1397"/>
                </a:lnTo>
                <a:lnTo>
                  <a:pt x="1398" y="1401"/>
                </a:lnTo>
                <a:lnTo>
                  <a:pt x="1393" y="1408"/>
                </a:lnTo>
                <a:lnTo>
                  <a:pt x="1389" y="1417"/>
                </a:lnTo>
                <a:lnTo>
                  <a:pt x="1389" y="1420"/>
                </a:lnTo>
                <a:lnTo>
                  <a:pt x="1389" y="1422"/>
                </a:lnTo>
                <a:lnTo>
                  <a:pt x="1391" y="1426"/>
                </a:lnTo>
                <a:lnTo>
                  <a:pt x="1395" y="1428"/>
                </a:lnTo>
                <a:lnTo>
                  <a:pt x="1398" y="1428"/>
                </a:lnTo>
                <a:lnTo>
                  <a:pt x="1406" y="1428"/>
                </a:lnTo>
                <a:lnTo>
                  <a:pt x="1406" y="1428"/>
                </a:lnTo>
                <a:lnTo>
                  <a:pt x="1402" y="1433"/>
                </a:lnTo>
                <a:lnTo>
                  <a:pt x="1397" y="1439"/>
                </a:lnTo>
                <a:lnTo>
                  <a:pt x="1391" y="1442"/>
                </a:lnTo>
                <a:lnTo>
                  <a:pt x="1388" y="1448"/>
                </a:lnTo>
                <a:lnTo>
                  <a:pt x="1384" y="1453"/>
                </a:lnTo>
                <a:lnTo>
                  <a:pt x="1386" y="1462"/>
                </a:lnTo>
                <a:lnTo>
                  <a:pt x="1391" y="1477"/>
                </a:lnTo>
                <a:lnTo>
                  <a:pt x="1402" y="1495"/>
                </a:lnTo>
                <a:lnTo>
                  <a:pt x="1402" y="1495"/>
                </a:lnTo>
                <a:lnTo>
                  <a:pt x="1393" y="1493"/>
                </a:lnTo>
                <a:lnTo>
                  <a:pt x="1388" y="1491"/>
                </a:lnTo>
                <a:lnTo>
                  <a:pt x="1382" y="1488"/>
                </a:lnTo>
                <a:lnTo>
                  <a:pt x="1378" y="1484"/>
                </a:lnTo>
                <a:lnTo>
                  <a:pt x="1375" y="1479"/>
                </a:lnTo>
                <a:lnTo>
                  <a:pt x="1373" y="1471"/>
                </a:lnTo>
                <a:lnTo>
                  <a:pt x="1371" y="1457"/>
                </a:lnTo>
                <a:lnTo>
                  <a:pt x="1371" y="1442"/>
                </a:lnTo>
                <a:lnTo>
                  <a:pt x="1369" y="1426"/>
                </a:lnTo>
                <a:lnTo>
                  <a:pt x="1366" y="1411"/>
                </a:lnTo>
                <a:lnTo>
                  <a:pt x="1362" y="1404"/>
                </a:lnTo>
                <a:lnTo>
                  <a:pt x="1358" y="1399"/>
                </a:lnTo>
                <a:lnTo>
                  <a:pt x="1358" y="1399"/>
                </a:lnTo>
                <a:lnTo>
                  <a:pt x="1378" y="1382"/>
                </a:lnTo>
                <a:lnTo>
                  <a:pt x="1388" y="1375"/>
                </a:lnTo>
                <a:lnTo>
                  <a:pt x="1395" y="1372"/>
                </a:lnTo>
                <a:lnTo>
                  <a:pt x="1402" y="1372"/>
                </a:lnTo>
                <a:lnTo>
                  <a:pt x="1409" y="1375"/>
                </a:lnTo>
                <a:lnTo>
                  <a:pt x="1417" y="1386"/>
                </a:lnTo>
                <a:lnTo>
                  <a:pt x="1426" y="1401"/>
                </a:lnTo>
                <a:lnTo>
                  <a:pt x="1426" y="1401"/>
                </a:lnTo>
                <a:close/>
                <a:moveTo>
                  <a:pt x="1241" y="1468"/>
                </a:moveTo>
                <a:lnTo>
                  <a:pt x="1241" y="1468"/>
                </a:lnTo>
                <a:lnTo>
                  <a:pt x="1253" y="1497"/>
                </a:lnTo>
                <a:lnTo>
                  <a:pt x="1253" y="1497"/>
                </a:lnTo>
                <a:lnTo>
                  <a:pt x="1226" y="1509"/>
                </a:lnTo>
                <a:lnTo>
                  <a:pt x="1226" y="1509"/>
                </a:lnTo>
                <a:lnTo>
                  <a:pt x="1213" y="1482"/>
                </a:lnTo>
                <a:lnTo>
                  <a:pt x="1213" y="1482"/>
                </a:lnTo>
                <a:lnTo>
                  <a:pt x="1241" y="1468"/>
                </a:lnTo>
                <a:lnTo>
                  <a:pt x="1241" y="1468"/>
                </a:lnTo>
                <a:close/>
                <a:moveTo>
                  <a:pt x="1304" y="1023"/>
                </a:moveTo>
                <a:lnTo>
                  <a:pt x="1304" y="1023"/>
                </a:lnTo>
                <a:lnTo>
                  <a:pt x="1308" y="1040"/>
                </a:lnTo>
                <a:lnTo>
                  <a:pt x="1315" y="1050"/>
                </a:lnTo>
                <a:lnTo>
                  <a:pt x="1322" y="1058"/>
                </a:lnTo>
                <a:lnTo>
                  <a:pt x="1329" y="1061"/>
                </a:lnTo>
                <a:lnTo>
                  <a:pt x="1348" y="1069"/>
                </a:lnTo>
                <a:lnTo>
                  <a:pt x="1355" y="1074"/>
                </a:lnTo>
                <a:lnTo>
                  <a:pt x="1364" y="1081"/>
                </a:lnTo>
                <a:lnTo>
                  <a:pt x="1364" y="1081"/>
                </a:lnTo>
                <a:lnTo>
                  <a:pt x="1349" y="1094"/>
                </a:lnTo>
                <a:lnTo>
                  <a:pt x="1337" y="1107"/>
                </a:lnTo>
                <a:lnTo>
                  <a:pt x="1322" y="1114"/>
                </a:lnTo>
                <a:lnTo>
                  <a:pt x="1308" y="1119"/>
                </a:lnTo>
                <a:lnTo>
                  <a:pt x="1293" y="1119"/>
                </a:lnTo>
                <a:lnTo>
                  <a:pt x="1286" y="1119"/>
                </a:lnTo>
                <a:lnTo>
                  <a:pt x="1280" y="1118"/>
                </a:lnTo>
                <a:lnTo>
                  <a:pt x="1273" y="1114"/>
                </a:lnTo>
                <a:lnTo>
                  <a:pt x="1266" y="1108"/>
                </a:lnTo>
                <a:lnTo>
                  <a:pt x="1261" y="1103"/>
                </a:lnTo>
                <a:lnTo>
                  <a:pt x="1253" y="1098"/>
                </a:lnTo>
                <a:lnTo>
                  <a:pt x="1253" y="1098"/>
                </a:lnTo>
                <a:lnTo>
                  <a:pt x="1253" y="1108"/>
                </a:lnTo>
                <a:lnTo>
                  <a:pt x="1255" y="1121"/>
                </a:lnTo>
                <a:lnTo>
                  <a:pt x="1259" y="1141"/>
                </a:lnTo>
                <a:lnTo>
                  <a:pt x="1266" y="1157"/>
                </a:lnTo>
                <a:lnTo>
                  <a:pt x="1275" y="1176"/>
                </a:lnTo>
                <a:lnTo>
                  <a:pt x="1286" y="1192"/>
                </a:lnTo>
                <a:lnTo>
                  <a:pt x="1295" y="1210"/>
                </a:lnTo>
                <a:lnTo>
                  <a:pt x="1304" y="1230"/>
                </a:lnTo>
                <a:lnTo>
                  <a:pt x="1309" y="1254"/>
                </a:lnTo>
                <a:lnTo>
                  <a:pt x="1309" y="1254"/>
                </a:lnTo>
                <a:lnTo>
                  <a:pt x="1322" y="1248"/>
                </a:lnTo>
                <a:lnTo>
                  <a:pt x="1335" y="1241"/>
                </a:lnTo>
                <a:lnTo>
                  <a:pt x="1344" y="1232"/>
                </a:lnTo>
                <a:lnTo>
                  <a:pt x="1351" y="1221"/>
                </a:lnTo>
                <a:lnTo>
                  <a:pt x="1357" y="1210"/>
                </a:lnTo>
                <a:lnTo>
                  <a:pt x="1362" y="1199"/>
                </a:lnTo>
                <a:lnTo>
                  <a:pt x="1371" y="1176"/>
                </a:lnTo>
                <a:lnTo>
                  <a:pt x="1380" y="1157"/>
                </a:lnTo>
                <a:lnTo>
                  <a:pt x="1386" y="1148"/>
                </a:lnTo>
                <a:lnTo>
                  <a:pt x="1393" y="1143"/>
                </a:lnTo>
                <a:lnTo>
                  <a:pt x="1400" y="1139"/>
                </a:lnTo>
                <a:lnTo>
                  <a:pt x="1411" y="1137"/>
                </a:lnTo>
                <a:lnTo>
                  <a:pt x="1424" y="1139"/>
                </a:lnTo>
                <a:lnTo>
                  <a:pt x="1438" y="1143"/>
                </a:lnTo>
                <a:lnTo>
                  <a:pt x="1438" y="1143"/>
                </a:lnTo>
                <a:lnTo>
                  <a:pt x="1427" y="1123"/>
                </a:lnTo>
                <a:lnTo>
                  <a:pt x="1417" y="1105"/>
                </a:lnTo>
                <a:lnTo>
                  <a:pt x="1404" y="1087"/>
                </a:lnTo>
                <a:lnTo>
                  <a:pt x="1389" y="1070"/>
                </a:lnTo>
                <a:lnTo>
                  <a:pt x="1371" y="1056"/>
                </a:lnTo>
                <a:lnTo>
                  <a:pt x="1353" y="1043"/>
                </a:lnTo>
                <a:lnTo>
                  <a:pt x="1329" y="1032"/>
                </a:lnTo>
                <a:lnTo>
                  <a:pt x="1304" y="1023"/>
                </a:lnTo>
                <a:lnTo>
                  <a:pt x="1304" y="1023"/>
                </a:lnTo>
                <a:close/>
                <a:moveTo>
                  <a:pt x="6607" y="6674"/>
                </a:moveTo>
                <a:lnTo>
                  <a:pt x="6607" y="6674"/>
                </a:lnTo>
                <a:lnTo>
                  <a:pt x="6593" y="6654"/>
                </a:lnTo>
                <a:lnTo>
                  <a:pt x="6578" y="6640"/>
                </a:lnTo>
                <a:lnTo>
                  <a:pt x="6560" y="6625"/>
                </a:lnTo>
                <a:lnTo>
                  <a:pt x="6544" y="6614"/>
                </a:lnTo>
                <a:lnTo>
                  <a:pt x="6526" y="6605"/>
                </a:lnTo>
                <a:lnTo>
                  <a:pt x="6507" y="6598"/>
                </a:lnTo>
                <a:lnTo>
                  <a:pt x="6487" y="6593"/>
                </a:lnTo>
                <a:lnTo>
                  <a:pt x="6467" y="6587"/>
                </a:lnTo>
                <a:lnTo>
                  <a:pt x="6467" y="6587"/>
                </a:lnTo>
                <a:lnTo>
                  <a:pt x="6442" y="6533"/>
                </a:lnTo>
                <a:lnTo>
                  <a:pt x="6442" y="6533"/>
                </a:lnTo>
                <a:lnTo>
                  <a:pt x="6415" y="6531"/>
                </a:lnTo>
                <a:lnTo>
                  <a:pt x="6388" y="6529"/>
                </a:lnTo>
                <a:lnTo>
                  <a:pt x="6360" y="6524"/>
                </a:lnTo>
                <a:lnTo>
                  <a:pt x="6335" y="6515"/>
                </a:lnTo>
                <a:lnTo>
                  <a:pt x="6335" y="6515"/>
                </a:lnTo>
                <a:lnTo>
                  <a:pt x="6268" y="6458"/>
                </a:lnTo>
                <a:lnTo>
                  <a:pt x="6201" y="6400"/>
                </a:lnTo>
                <a:lnTo>
                  <a:pt x="6135" y="6341"/>
                </a:lnTo>
                <a:lnTo>
                  <a:pt x="6070" y="6277"/>
                </a:lnTo>
                <a:lnTo>
                  <a:pt x="5940" y="6150"/>
                </a:lnTo>
                <a:lnTo>
                  <a:pt x="5811" y="6023"/>
                </a:lnTo>
                <a:lnTo>
                  <a:pt x="5811" y="6023"/>
                </a:lnTo>
                <a:lnTo>
                  <a:pt x="5814" y="6019"/>
                </a:lnTo>
                <a:lnTo>
                  <a:pt x="5818" y="6016"/>
                </a:lnTo>
                <a:lnTo>
                  <a:pt x="5822" y="6007"/>
                </a:lnTo>
                <a:lnTo>
                  <a:pt x="5822" y="5996"/>
                </a:lnTo>
                <a:lnTo>
                  <a:pt x="5820" y="5985"/>
                </a:lnTo>
                <a:lnTo>
                  <a:pt x="5818" y="5974"/>
                </a:lnTo>
                <a:lnTo>
                  <a:pt x="5818" y="5965"/>
                </a:lnTo>
                <a:lnTo>
                  <a:pt x="5820" y="5956"/>
                </a:lnTo>
                <a:lnTo>
                  <a:pt x="5823" y="5952"/>
                </a:lnTo>
                <a:lnTo>
                  <a:pt x="5827" y="5949"/>
                </a:lnTo>
                <a:lnTo>
                  <a:pt x="5827" y="5949"/>
                </a:lnTo>
                <a:lnTo>
                  <a:pt x="5838" y="5952"/>
                </a:lnTo>
                <a:lnTo>
                  <a:pt x="5847" y="5954"/>
                </a:lnTo>
                <a:lnTo>
                  <a:pt x="5854" y="5956"/>
                </a:lnTo>
                <a:lnTo>
                  <a:pt x="5863" y="5956"/>
                </a:lnTo>
                <a:lnTo>
                  <a:pt x="5871" y="5954"/>
                </a:lnTo>
                <a:lnTo>
                  <a:pt x="5878" y="5952"/>
                </a:lnTo>
                <a:lnTo>
                  <a:pt x="5891" y="5945"/>
                </a:lnTo>
                <a:lnTo>
                  <a:pt x="5901" y="5936"/>
                </a:lnTo>
                <a:lnTo>
                  <a:pt x="5914" y="5925"/>
                </a:lnTo>
                <a:lnTo>
                  <a:pt x="5938" y="5898"/>
                </a:lnTo>
                <a:lnTo>
                  <a:pt x="5938" y="5898"/>
                </a:lnTo>
                <a:lnTo>
                  <a:pt x="5992" y="5905"/>
                </a:lnTo>
                <a:lnTo>
                  <a:pt x="6050" y="5909"/>
                </a:lnTo>
                <a:lnTo>
                  <a:pt x="6114" y="5911"/>
                </a:lnTo>
                <a:lnTo>
                  <a:pt x="6175" y="5909"/>
                </a:lnTo>
                <a:lnTo>
                  <a:pt x="6208" y="5905"/>
                </a:lnTo>
                <a:lnTo>
                  <a:pt x="6239" y="5901"/>
                </a:lnTo>
                <a:lnTo>
                  <a:pt x="6270" y="5896"/>
                </a:lnTo>
                <a:lnTo>
                  <a:pt x="6301" y="5891"/>
                </a:lnTo>
                <a:lnTo>
                  <a:pt x="6330" y="5882"/>
                </a:lnTo>
                <a:lnTo>
                  <a:pt x="6359" y="5872"/>
                </a:lnTo>
                <a:lnTo>
                  <a:pt x="6388" y="5862"/>
                </a:lnTo>
                <a:lnTo>
                  <a:pt x="6413" y="5847"/>
                </a:lnTo>
                <a:lnTo>
                  <a:pt x="6413" y="5847"/>
                </a:lnTo>
                <a:lnTo>
                  <a:pt x="6442" y="5856"/>
                </a:lnTo>
                <a:lnTo>
                  <a:pt x="6471" y="5863"/>
                </a:lnTo>
                <a:lnTo>
                  <a:pt x="6529" y="5874"/>
                </a:lnTo>
                <a:lnTo>
                  <a:pt x="6587" y="5885"/>
                </a:lnTo>
                <a:lnTo>
                  <a:pt x="6647" y="5896"/>
                </a:lnTo>
                <a:lnTo>
                  <a:pt x="6674" y="5903"/>
                </a:lnTo>
                <a:lnTo>
                  <a:pt x="6703" y="5912"/>
                </a:lnTo>
                <a:lnTo>
                  <a:pt x="6731" y="5923"/>
                </a:lnTo>
                <a:lnTo>
                  <a:pt x="6758" y="5936"/>
                </a:lnTo>
                <a:lnTo>
                  <a:pt x="6783" y="5950"/>
                </a:lnTo>
                <a:lnTo>
                  <a:pt x="6809" y="5969"/>
                </a:lnTo>
                <a:lnTo>
                  <a:pt x="6832" y="5989"/>
                </a:lnTo>
                <a:lnTo>
                  <a:pt x="6854" y="6012"/>
                </a:lnTo>
                <a:lnTo>
                  <a:pt x="6854" y="6012"/>
                </a:lnTo>
                <a:lnTo>
                  <a:pt x="6907" y="6016"/>
                </a:lnTo>
                <a:lnTo>
                  <a:pt x="6959" y="6023"/>
                </a:lnTo>
                <a:lnTo>
                  <a:pt x="7010" y="6032"/>
                </a:lnTo>
                <a:lnTo>
                  <a:pt x="7059" y="6045"/>
                </a:lnTo>
                <a:lnTo>
                  <a:pt x="7108" y="6059"/>
                </a:lnTo>
                <a:lnTo>
                  <a:pt x="7157" y="6076"/>
                </a:lnTo>
                <a:lnTo>
                  <a:pt x="7204" y="6094"/>
                </a:lnTo>
                <a:lnTo>
                  <a:pt x="7251" y="6114"/>
                </a:lnTo>
                <a:lnTo>
                  <a:pt x="7251" y="6114"/>
                </a:lnTo>
                <a:lnTo>
                  <a:pt x="7264" y="6108"/>
                </a:lnTo>
                <a:lnTo>
                  <a:pt x="7278" y="6105"/>
                </a:lnTo>
                <a:lnTo>
                  <a:pt x="7291" y="6101"/>
                </a:lnTo>
                <a:lnTo>
                  <a:pt x="7304" y="6099"/>
                </a:lnTo>
                <a:lnTo>
                  <a:pt x="7331" y="6097"/>
                </a:lnTo>
                <a:lnTo>
                  <a:pt x="7356" y="6101"/>
                </a:lnTo>
                <a:lnTo>
                  <a:pt x="7382" y="6105"/>
                </a:lnTo>
                <a:lnTo>
                  <a:pt x="7405" y="6112"/>
                </a:lnTo>
                <a:lnTo>
                  <a:pt x="7453" y="6128"/>
                </a:lnTo>
                <a:lnTo>
                  <a:pt x="7476" y="6137"/>
                </a:lnTo>
                <a:lnTo>
                  <a:pt x="7500" y="6145"/>
                </a:lnTo>
                <a:lnTo>
                  <a:pt x="7523" y="6150"/>
                </a:lnTo>
                <a:lnTo>
                  <a:pt x="7545" y="6152"/>
                </a:lnTo>
                <a:lnTo>
                  <a:pt x="7569" y="6152"/>
                </a:lnTo>
                <a:lnTo>
                  <a:pt x="7580" y="6150"/>
                </a:lnTo>
                <a:lnTo>
                  <a:pt x="7591" y="6146"/>
                </a:lnTo>
                <a:lnTo>
                  <a:pt x="7601" y="6143"/>
                </a:lnTo>
                <a:lnTo>
                  <a:pt x="7614" y="6137"/>
                </a:lnTo>
                <a:lnTo>
                  <a:pt x="7625" y="6130"/>
                </a:lnTo>
                <a:lnTo>
                  <a:pt x="7636" y="6123"/>
                </a:lnTo>
                <a:lnTo>
                  <a:pt x="7636" y="6123"/>
                </a:lnTo>
                <a:lnTo>
                  <a:pt x="7625" y="6105"/>
                </a:lnTo>
                <a:lnTo>
                  <a:pt x="7612" y="6090"/>
                </a:lnTo>
                <a:lnTo>
                  <a:pt x="7600" y="6077"/>
                </a:lnTo>
                <a:lnTo>
                  <a:pt x="7583" y="6068"/>
                </a:lnTo>
                <a:lnTo>
                  <a:pt x="7567" y="6061"/>
                </a:lnTo>
                <a:lnTo>
                  <a:pt x="7549" y="6056"/>
                </a:lnTo>
                <a:lnTo>
                  <a:pt x="7531" y="6052"/>
                </a:lnTo>
                <a:lnTo>
                  <a:pt x="7512" y="6050"/>
                </a:lnTo>
                <a:lnTo>
                  <a:pt x="7476" y="6048"/>
                </a:lnTo>
                <a:lnTo>
                  <a:pt x="7442" y="6050"/>
                </a:lnTo>
                <a:lnTo>
                  <a:pt x="7411" y="6052"/>
                </a:lnTo>
                <a:lnTo>
                  <a:pt x="7387" y="6052"/>
                </a:lnTo>
                <a:lnTo>
                  <a:pt x="7387" y="6052"/>
                </a:lnTo>
                <a:lnTo>
                  <a:pt x="7351" y="5969"/>
                </a:lnTo>
                <a:lnTo>
                  <a:pt x="7351" y="5969"/>
                </a:lnTo>
                <a:lnTo>
                  <a:pt x="7311" y="5972"/>
                </a:lnTo>
                <a:lnTo>
                  <a:pt x="7273" y="5974"/>
                </a:lnTo>
                <a:lnTo>
                  <a:pt x="7235" y="5974"/>
                </a:lnTo>
                <a:lnTo>
                  <a:pt x="7197" y="5974"/>
                </a:lnTo>
                <a:lnTo>
                  <a:pt x="7161" y="5972"/>
                </a:lnTo>
                <a:lnTo>
                  <a:pt x="7124" y="5969"/>
                </a:lnTo>
                <a:lnTo>
                  <a:pt x="7088" y="5963"/>
                </a:lnTo>
                <a:lnTo>
                  <a:pt x="7052" y="5958"/>
                </a:lnTo>
                <a:lnTo>
                  <a:pt x="6981" y="5945"/>
                </a:lnTo>
                <a:lnTo>
                  <a:pt x="6912" y="5927"/>
                </a:lnTo>
                <a:lnTo>
                  <a:pt x="6845" y="5905"/>
                </a:lnTo>
                <a:lnTo>
                  <a:pt x="6778" y="5882"/>
                </a:lnTo>
                <a:lnTo>
                  <a:pt x="6778" y="5882"/>
                </a:lnTo>
                <a:lnTo>
                  <a:pt x="6769" y="5863"/>
                </a:lnTo>
                <a:lnTo>
                  <a:pt x="6756" y="5843"/>
                </a:lnTo>
                <a:lnTo>
                  <a:pt x="6727" y="5802"/>
                </a:lnTo>
                <a:lnTo>
                  <a:pt x="6696" y="5753"/>
                </a:lnTo>
                <a:lnTo>
                  <a:pt x="6662" y="5700"/>
                </a:lnTo>
                <a:lnTo>
                  <a:pt x="6662" y="5700"/>
                </a:lnTo>
                <a:lnTo>
                  <a:pt x="6665" y="5684"/>
                </a:lnTo>
                <a:lnTo>
                  <a:pt x="6667" y="5666"/>
                </a:lnTo>
                <a:lnTo>
                  <a:pt x="6665" y="5649"/>
                </a:lnTo>
                <a:lnTo>
                  <a:pt x="6663" y="5629"/>
                </a:lnTo>
                <a:lnTo>
                  <a:pt x="6660" y="5593"/>
                </a:lnTo>
                <a:lnTo>
                  <a:pt x="6654" y="5555"/>
                </a:lnTo>
                <a:lnTo>
                  <a:pt x="6651" y="5519"/>
                </a:lnTo>
                <a:lnTo>
                  <a:pt x="6651" y="5501"/>
                </a:lnTo>
                <a:lnTo>
                  <a:pt x="6654" y="5482"/>
                </a:lnTo>
                <a:lnTo>
                  <a:pt x="6658" y="5466"/>
                </a:lnTo>
                <a:lnTo>
                  <a:pt x="6663" y="5452"/>
                </a:lnTo>
                <a:lnTo>
                  <a:pt x="6674" y="5437"/>
                </a:lnTo>
                <a:lnTo>
                  <a:pt x="6685" y="5424"/>
                </a:lnTo>
                <a:lnTo>
                  <a:pt x="6685" y="5424"/>
                </a:lnTo>
                <a:lnTo>
                  <a:pt x="6712" y="5421"/>
                </a:lnTo>
                <a:lnTo>
                  <a:pt x="6738" y="5417"/>
                </a:lnTo>
                <a:lnTo>
                  <a:pt x="6763" y="5410"/>
                </a:lnTo>
                <a:lnTo>
                  <a:pt x="6787" y="5401"/>
                </a:lnTo>
                <a:lnTo>
                  <a:pt x="6809" y="5392"/>
                </a:lnTo>
                <a:lnTo>
                  <a:pt x="6832" y="5381"/>
                </a:lnTo>
                <a:lnTo>
                  <a:pt x="6876" y="5357"/>
                </a:lnTo>
                <a:lnTo>
                  <a:pt x="6919" y="5334"/>
                </a:lnTo>
                <a:lnTo>
                  <a:pt x="6941" y="5323"/>
                </a:lnTo>
                <a:lnTo>
                  <a:pt x="6963" y="5312"/>
                </a:lnTo>
                <a:lnTo>
                  <a:pt x="6986" y="5303"/>
                </a:lnTo>
                <a:lnTo>
                  <a:pt x="7008" y="5296"/>
                </a:lnTo>
                <a:lnTo>
                  <a:pt x="7032" y="5292"/>
                </a:lnTo>
                <a:lnTo>
                  <a:pt x="7057" y="5288"/>
                </a:lnTo>
                <a:lnTo>
                  <a:pt x="7057" y="5288"/>
                </a:lnTo>
                <a:lnTo>
                  <a:pt x="7083" y="5288"/>
                </a:lnTo>
                <a:lnTo>
                  <a:pt x="7106" y="5290"/>
                </a:lnTo>
                <a:lnTo>
                  <a:pt x="7130" y="5296"/>
                </a:lnTo>
                <a:lnTo>
                  <a:pt x="7153" y="5303"/>
                </a:lnTo>
                <a:lnTo>
                  <a:pt x="7177" y="5312"/>
                </a:lnTo>
                <a:lnTo>
                  <a:pt x="7200" y="5323"/>
                </a:lnTo>
                <a:lnTo>
                  <a:pt x="7246" y="5348"/>
                </a:lnTo>
                <a:lnTo>
                  <a:pt x="7291" y="5374"/>
                </a:lnTo>
                <a:lnTo>
                  <a:pt x="7338" y="5397"/>
                </a:lnTo>
                <a:lnTo>
                  <a:pt x="7362" y="5408"/>
                </a:lnTo>
                <a:lnTo>
                  <a:pt x="7387" y="5417"/>
                </a:lnTo>
                <a:lnTo>
                  <a:pt x="7413" y="5426"/>
                </a:lnTo>
                <a:lnTo>
                  <a:pt x="7438" y="5432"/>
                </a:lnTo>
                <a:lnTo>
                  <a:pt x="7438" y="5432"/>
                </a:lnTo>
                <a:lnTo>
                  <a:pt x="7489" y="5399"/>
                </a:lnTo>
                <a:lnTo>
                  <a:pt x="7532" y="5374"/>
                </a:lnTo>
                <a:lnTo>
                  <a:pt x="7572" y="5348"/>
                </a:lnTo>
                <a:lnTo>
                  <a:pt x="7594" y="5334"/>
                </a:lnTo>
                <a:lnTo>
                  <a:pt x="7618" y="5316"/>
                </a:lnTo>
                <a:lnTo>
                  <a:pt x="7618" y="5316"/>
                </a:lnTo>
                <a:lnTo>
                  <a:pt x="7650" y="5326"/>
                </a:lnTo>
                <a:lnTo>
                  <a:pt x="7687" y="5337"/>
                </a:lnTo>
                <a:lnTo>
                  <a:pt x="7727" y="5346"/>
                </a:lnTo>
                <a:lnTo>
                  <a:pt x="7766" y="5354"/>
                </a:lnTo>
                <a:lnTo>
                  <a:pt x="7805" y="5359"/>
                </a:lnTo>
                <a:lnTo>
                  <a:pt x="7841" y="5361"/>
                </a:lnTo>
                <a:lnTo>
                  <a:pt x="7859" y="5361"/>
                </a:lnTo>
                <a:lnTo>
                  <a:pt x="7874" y="5359"/>
                </a:lnTo>
                <a:lnTo>
                  <a:pt x="7888" y="5357"/>
                </a:lnTo>
                <a:lnTo>
                  <a:pt x="7901" y="5352"/>
                </a:lnTo>
                <a:lnTo>
                  <a:pt x="7901" y="5352"/>
                </a:lnTo>
                <a:lnTo>
                  <a:pt x="7875" y="5345"/>
                </a:lnTo>
                <a:lnTo>
                  <a:pt x="7848" y="5339"/>
                </a:lnTo>
                <a:lnTo>
                  <a:pt x="7794" y="5328"/>
                </a:lnTo>
                <a:lnTo>
                  <a:pt x="7737" y="5321"/>
                </a:lnTo>
                <a:lnTo>
                  <a:pt x="7681" y="5312"/>
                </a:lnTo>
                <a:lnTo>
                  <a:pt x="7629" y="5301"/>
                </a:lnTo>
                <a:lnTo>
                  <a:pt x="7601" y="5294"/>
                </a:lnTo>
                <a:lnTo>
                  <a:pt x="7576" y="5285"/>
                </a:lnTo>
                <a:lnTo>
                  <a:pt x="7551" y="5274"/>
                </a:lnTo>
                <a:lnTo>
                  <a:pt x="7525" y="5261"/>
                </a:lnTo>
                <a:lnTo>
                  <a:pt x="7502" y="5247"/>
                </a:lnTo>
                <a:lnTo>
                  <a:pt x="7478" y="5228"/>
                </a:lnTo>
                <a:lnTo>
                  <a:pt x="7478" y="5228"/>
                </a:lnTo>
                <a:lnTo>
                  <a:pt x="7458" y="5234"/>
                </a:lnTo>
                <a:lnTo>
                  <a:pt x="7440" y="5236"/>
                </a:lnTo>
                <a:lnTo>
                  <a:pt x="7420" y="5236"/>
                </a:lnTo>
                <a:lnTo>
                  <a:pt x="7404" y="5234"/>
                </a:lnTo>
                <a:lnTo>
                  <a:pt x="7367" y="5227"/>
                </a:lnTo>
                <a:lnTo>
                  <a:pt x="7335" y="5219"/>
                </a:lnTo>
                <a:lnTo>
                  <a:pt x="7300" y="5212"/>
                </a:lnTo>
                <a:lnTo>
                  <a:pt x="7282" y="5210"/>
                </a:lnTo>
                <a:lnTo>
                  <a:pt x="7264" y="5210"/>
                </a:lnTo>
                <a:lnTo>
                  <a:pt x="7244" y="5212"/>
                </a:lnTo>
                <a:lnTo>
                  <a:pt x="7224" y="5216"/>
                </a:lnTo>
                <a:lnTo>
                  <a:pt x="7202" y="5221"/>
                </a:lnTo>
                <a:lnTo>
                  <a:pt x="7180" y="5232"/>
                </a:lnTo>
                <a:lnTo>
                  <a:pt x="7180" y="5232"/>
                </a:lnTo>
                <a:lnTo>
                  <a:pt x="7155" y="5212"/>
                </a:lnTo>
                <a:lnTo>
                  <a:pt x="7128" y="5194"/>
                </a:lnTo>
                <a:lnTo>
                  <a:pt x="7099" y="5179"/>
                </a:lnTo>
                <a:lnTo>
                  <a:pt x="7068" y="5165"/>
                </a:lnTo>
                <a:lnTo>
                  <a:pt x="7004" y="5140"/>
                </a:lnTo>
                <a:lnTo>
                  <a:pt x="6943" y="5114"/>
                </a:lnTo>
                <a:lnTo>
                  <a:pt x="6912" y="5100"/>
                </a:lnTo>
                <a:lnTo>
                  <a:pt x="6883" y="5085"/>
                </a:lnTo>
                <a:lnTo>
                  <a:pt x="6854" y="5069"/>
                </a:lnTo>
                <a:lnTo>
                  <a:pt x="6829" y="5051"/>
                </a:lnTo>
                <a:lnTo>
                  <a:pt x="6805" y="5029"/>
                </a:lnTo>
                <a:lnTo>
                  <a:pt x="6783" y="5005"/>
                </a:lnTo>
                <a:lnTo>
                  <a:pt x="6774" y="4991"/>
                </a:lnTo>
                <a:lnTo>
                  <a:pt x="6765" y="4976"/>
                </a:lnTo>
                <a:lnTo>
                  <a:pt x="6758" y="4962"/>
                </a:lnTo>
                <a:lnTo>
                  <a:pt x="6750" y="4945"/>
                </a:lnTo>
                <a:lnTo>
                  <a:pt x="6750" y="4945"/>
                </a:lnTo>
                <a:lnTo>
                  <a:pt x="6776" y="4929"/>
                </a:lnTo>
                <a:lnTo>
                  <a:pt x="6799" y="4913"/>
                </a:lnTo>
                <a:lnTo>
                  <a:pt x="6843" y="4876"/>
                </a:lnTo>
                <a:lnTo>
                  <a:pt x="6881" y="4840"/>
                </a:lnTo>
                <a:lnTo>
                  <a:pt x="6917" y="4802"/>
                </a:lnTo>
                <a:lnTo>
                  <a:pt x="6917" y="4802"/>
                </a:lnTo>
                <a:lnTo>
                  <a:pt x="7004" y="4815"/>
                </a:lnTo>
                <a:lnTo>
                  <a:pt x="7050" y="4822"/>
                </a:lnTo>
                <a:lnTo>
                  <a:pt x="7095" y="4826"/>
                </a:lnTo>
                <a:lnTo>
                  <a:pt x="7141" y="4826"/>
                </a:lnTo>
                <a:lnTo>
                  <a:pt x="7162" y="4824"/>
                </a:lnTo>
                <a:lnTo>
                  <a:pt x="7184" y="4822"/>
                </a:lnTo>
                <a:lnTo>
                  <a:pt x="7204" y="4818"/>
                </a:lnTo>
                <a:lnTo>
                  <a:pt x="7226" y="4811"/>
                </a:lnTo>
                <a:lnTo>
                  <a:pt x="7246" y="4804"/>
                </a:lnTo>
                <a:lnTo>
                  <a:pt x="7264" y="4795"/>
                </a:lnTo>
                <a:lnTo>
                  <a:pt x="7264" y="4795"/>
                </a:lnTo>
                <a:lnTo>
                  <a:pt x="7271" y="4813"/>
                </a:lnTo>
                <a:lnTo>
                  <a:pt x="7280" y="4829"/>
                </a:lnTo>
                <a:lnTo>
                  <a:pt x="7289" y="4842"/>
                </a:lnTo>
                <a:lnTo>
                  <a:pt x="7302" y="4851"/>
                </a:lnTo>
                <a:lnTo>
                  <a:pt x="7313" y="4858"/>
                </a:lnTo>
                <a:lnTo>
                  <a:pt x="7326" y="4864"/>
                </a:lnTo>
                <a:lnTo>
                  <a:pt x="7340" y="4867"/>
                </a:lnTo>
                <a:lnTo>
                  <a:pt x="7355" y="4871"/>
                </a:lnTo>
                <a:lnTo>
                  <a:pt x="7382" y="4871"/>
                </a:lnTo>
                <a:lnTo>
                  <a:pt x="7411" y="4869"/>
                </a:lnTo>
                <a:lnTo>
                  <a:pt x="7440" y="4869"/>
                </a:lnTo>
                <a:lnTo>
                  <a:pt x="7465" y="4869"/>
                </a:lnTo>
                <a:lnTo>
                  <a:pt x="7465" y="4869"/>
                </a:lnTo>
                <a:lnTo>
                  <a:pt x="7498" y="4876"/>
                </a:lnTo>
                <a:lnTo>
                  <a:pt x="7536" y="4886"/>
                </a:lnTo>
                <a:lnTo>
                  <a:pt x="7578" y="4895"/>
                </a:lnTo>
                <a:lnTo>
                  <a:pt x="7598" y="4898"/>
                </a:lnTo>
                <a:lnTo>
                  <a:pt x="7620" y="4902"/>
                </a:lnTo>
                <a:lnTo>
                  <a:pt x="7641" y="4902"/>
                </a:lnTo>
                <a:lnTo>
                  <a:pt x="7661" y="4902"/>
                </a:lnTo>
                <a:lnTo>
                  <a:pt x="7681" y="4900"/>
                </a:lnTo>
                <a:lnTo>
                  <a:pt x="7701" y="4896"/>
                </a:lnTo>
                <a:lnTo>
                  <a:pt x="7721" y="4889"/>
                </a:lnTo>
                <a:lnTo>
                  <a:pt x="7737" y="4878"/>
                </a:lnTo>
                <a:lnTo>
                  <a:pt x="7756" y="4864"/>
                </a:lnTo>
                <a:lnTo>
                  <a:pt x="7770" y="4847"/>
                </a:lnTo>
                <a:lnTo>
                  <a:pt x="7770" y="4847"/>
                </a:lnTo>
                <a:lnTo>
                  <a:pt x="7754" y="4831"/>
                </a:lnTo>
                <a:lnTo>
                  <a:pt x="7737" y="4818"/>
                </a:lnTo>
                <a:lnTo>
                  <a:pt x="7721" y="4808"/>
                </a:lnTo>
                <a:lnTo>
                  <a:pt x="7703" y="4798"/>
                </a:lnTo>
                <a:lnTo>
                  <a:pt x="7685" y="4791"/>
                </a:lnTo>
                <a:lnTo>
                  <a:pt x="7665" y="4784"/>
                </a:lnTo>
                <a:lnTo>
                  <a:pt x="7645" y="4779"/>
                </a:lnTo>
                <a:lnTo>
                  <a:pt x="7627" y="4773"/>
                </a:lnTo>
                <a:lnTo>
                  <a:pt x="7585" y="4768"/>
                </a:lnTo>
                <a:lnTo>
                  <a:pt x="7545" y="4762"/>
                </a:lnTo>
                <a:lnTo>
                  <a:pt x="7462" y="4755"/>
                </a:lnTo>
                <a:lnTo>
                  <a:pt x="7462" y="4755"/>
                </a:lnTo>
                <a:lnTo>
                  <a:pt x="7453" y="4731"/>
                </a:lnTo>
                <a:lnTo>
                  <a:pt x="7442" y="4715"/>
                </a:lnTo>
                <a:lnTo>
                  <a:pt x="7431" y="4701"/>
                </a:lnTo>
                <a:lnTo>
                  <a:pt x="7416" y="4691"/>
                </a:lnTo>
                <a:lnTo>
                  <a:pt x="7416" y="4691"/>
                </a:lnTo>
                <a:lnTo>
                  <a:pt x="7404" y="4693"/>
                </a:lnTo>
                <a:lnTo>
                  <a:pt x="7393" y="4697"/>
                </a:lnTo>
                <a:lnTo>
                  <a:pt x="7385" y="4701"/>
                </a:lnTo>
                <a:lnTo>
                  <a:pt x="7378" y="4706"/>
                </a:lnTo>
                <a:lnTo>
                  <a:pt x="7373" y="4711"/>
                </a:lnTo>
                <a:lnTo>
                  <a:pt x="7371" y="4717"/>
                </a:lnTo>
                <a:lnTo>
                  <a:pt x="7366" y="4730"/>
                </a:lnTo>
                <a:lnTo>
                  <a:pt x="7364" y="4742"/>
                </a:lnTo>
                <a:lnTo>
                  <a:pt x="7358" y="4757"/>
                </a:lnTo>
                <a:lnTo>
                  <a:pt x="7356" y="4762"/>
                </a:lnTo>
                <a:lnTo>
                  <a:pt x="7353" y="4768"/>
                </a:lnTo>
                <a:lnTo>
                  <a:pt x="7346" y="4773"/>
                </a:lnTo>
                <a:lnTo>
                  <a:pt x="7338" y="4777"/>
                </a:lnTo>
                <a:lnTo>
                  <a:pt x="7338" y="4777"/>
                </a:lnTo>
                <a:lnTo>
                  <a:pt x="7322" y="4771"/>
                </a:lnTo>
                <a:lnTo>
                  <a:pt x="7304" y="4766"/>
                </a:lnTo>
                <a:lnTo>
                  <a:pt x="7288" y="4762"/>
                </a:lnTo>
                <a:lnTo>
                  <a:pt x="7271" y="4760"/>
                </a:lnTo>
                <a:lnTo>
                  <a:pt x="7239" y="4757"/>
                </a:lnTo>
                <a:lnTo>
                  <a:pt x="7208" y="4757"/>
                </a:lnTo>
                <a:lnTo>
                  <a:pt x="7177" y="4753"/>
                </a:lnTo>
                <a:lnTo>
                  <a:pt x="7161" y="4751"/>
                </a:lnTo>
                <a:lnTo>
                  <a:pt x="7144" y="4746"/>
                </a:lnTo>
                <a:lnTo>
                  <a:pt x="7128" y="4742"/>
                </a:lnTo>
                <a:lnTo>
                  <a:pt x="7112" y="4735"/>
                </a:lnTo>
                <a:lnTo>
                  <a:pt x="7095" y="4724"/>
                </a:lnTo>
                <a:lnTo>
                  <a:pt x="7077" y="4713"/>
                </a:lnTo>
                <a:lnTo>
                  <a:pt x="7077" y="4713"/>
                </a:lnTo>
                <a:lnTo>
                  <a:pt x="7041" y="4720"/>
                </a:lnTo>
                <a:lnTo>
                  <a:pt x="7006" y="4722"/>
                </a:lnTo>
                <a:lnTo>
                  <a:pt x="6972" y="4722"/>
                </a:lnTo>
                <a:lnTo>
                  <a:pt x="6937" y="4720"/>
                </a:lnTo>
                <a:lnTo>
                  <a:pt x="6905" y="4715"/>
                </a:lnTo>
                <a:lnTo>
                  <a:pt x="6874" y="4710"/>
                </a:lnTo>
                <a:lnTo>
                  <a:pt x="6810" y="4695"/>
                </a:lnTo>
                <a:lnTo>
                  <a:pt x="6747" y="4679"/>
                </a:lnTo>
                <a:lnTo>
                  <a:pt x="6716" y="4673"/>
                </a:lnTo>
                <a:lnTo>
                  <a:pt x="6683" y="4668"/>
                </a:lnTo>
                <a:lnTo>
                  <a:pt x="6649" y="4666"/>
                </a:lnTo>
                <a:lnTo>
                  <a:pt x="6616" y="4666"/>
                </a:lnTo>
                <a:lnTo>
                  <a:pt x="6580" y="4668"/>
                </a:lnTo>
                <a:lnTo>
                  <a:pt x="6544" y="4673"/>
                </a:lnTo>
                <a:lnTo>
                  <a:pt x="6544" y="4673"/>
                </a:lnTo>
                <a:lnTo>
                  <a:pt x="6496" y="4650"/>
                </a:lnTo>
                <a:lnTo>
                  <a:pt x="6449" y="4622"/>
                </a:lnTo>
                <a:lnTo>
                  <a:pt x="6404" y="4592"/>
                </a:lnTo>
                <a:lnTo>
                  <a:pt x="6380" y="4574"/>
                </a:lnTo>
                <a:lnTo>
                  <a:pt x="6359" y="4555"/>
                </a:lnTo>
                <a:lnTo>
                  <a:pt x="6339" y="4537"/>
                </a:lnTo>
                <a:lnTo>
                  <a:pt x="6317" y="4515"/>
                </a:lnTo>
                <a:lnTo>
                  <a:pt x="6297" y="4494"/>
                </a:lnTo>
                <a:lnTo>
                  <a:pt x="6277" y="4472"/>
                </a:lnTo>
                <a:lnTo>
                  <a:pt x="6257" y="4447"/>
                </a:lnTo>
                <a:lnTo>
                  <a:pt x="6239" y="4421"/>
                </a:lnTo>
                <a:lnTo>
                  <a:pt x="6221" y="4392"/>
                </a:lnTo>
                <a:lnTo>
                  <a:pt x="6203" y="4363"/>
                </a:lnTo>
                <a:lnTo>
                  <a:pt x="6203" y="4363"/>
                </a:lnTo>
                <a:lnTo>
                  <a:pt x="6244" y="4347"/>
                </a:lnTo>
                <a:lnTo>
                  <a:pt x="6286" y="4330"/>
                </a:lnTo>
                <a:lnTo>
                  <a:pt x="6330" y="4314"/>
                </a:lnTo>
                <a:lnTo>
                  <a:pt x="6375" y="4300"/>
                </a:lnTo>
                <a:lnTo>
                  <a:pt x="6471" y="4272"/>
                </a:lnTo>
                <a:lnTo>
                  <a:pt x="6569" y="4247"/>
                </a:lnTo>
                <a:lnTo>
                  <a:pt x="6671" y="4225"/>
                </a:lnTo>
                <a:lnTo>
                  <a:pt x="6774" y="4203"/>
                </a:lnTo>
                <a:lnTo>
                  <a:pt x="6985" y="4164"/>
                </a:lnTo>
                <a:lnTo>
                  <a:pt x="7193" y="4124"/>
                </a:lnTo>
                <a:lnTo>
                  <a:pt x="7293" y="4104"/>
                </a:lnTo>
                <a:lnTo>
                  <a:pt x="7389" y="4082"/>
                </a:lnTo>
                <a:lnTo>
                  <a:pt x="7482" y="4058"/>
                </a:lnTo>
                <a:lnTo>
                  <a:pt x="7569" y="4031"/>
                </a:lnTo>
                <a:lnTo>
                  <a:pt x="7609" y="4018"/>
                </a:lnTo>
                <a:lnTo>
                  <a:pt x="7649" y="4004"/>
                </a:lnTo>
                <a:lnTo>
                  <a:pt x="7685" y="3988"/>
                </a:lnTo>
                <a:lnTo>
                  <a:pt x="7721" y="3971"/>
                </a:lnTo>
                <a:lnTo>
                  <a:pt x="7721" y="3971"/>
                </a:lnTo>
                <a:lnTo>
                  <a:pt x="7703" y="3969"/>
                </a:lnTo>
                <a:lnTo>
                  <a:pt x="7692" y="3968"/>
                </a:lnTo>
                <a:lnTo>
                  <a:pt x="7681" y="3964"/>
                </a:lnTo>
                <a:lnTo>
                  <a:pt x="7672" y="3960"/>
                </a:lnTo>
                <a:lnTo>
                  <a:pt x="7667" y="3955"/>
                </a:lnTo>
                <a:lnTo>
                  <a:pt x="7665" y="3953"/>
                </a:lnTo>
                <a:lnTo>
                  <a:pt x="7667" y="3949"/>
                </a:lnTo>
                <a:lnTo>
                  <a:pt x="7669" y="3946"/>
                </a:lnTo>
                <a:lnTo>
                  <a:pt x="7674" y="3942"/>
                </a:lnTo>
                <a:lnTo>
                  <a:pt x="7674" y="3942"/>
                </a:lnTo>
                <a:lnTo>
                  <a:pt x="7683" y="3939"/>
                </a:lnTo>
                <a:lnTo>
                  <a:pt x="7690" y="3937"/>
                </a:lnTo>
                <a:lnTo>
                  <a:pt x="7705" y="3937"/>
                </a:lnTo>
                <a:lnTo>
                  <a:pt x="7719" y="3937"/>
                </a:lnTo>
                <a:lnTo>
                  <a:pt x="7727" y="3935"/>
                </a:lnTo>
                <a:lnTo>
                  <a:pt x="7736" y="3931"/>
                </a:lnTo>
                <a:lnTo>
                  <a:pt x="7736" y="3931"/>
                </a:lnTo>
                <a:lnTo>
                  <a:pt x="7727" y="3917"/>
                </a:lnTo>
                <a:lnTo>
                  <a:pt x="7714" y="3906"/>
                </a:lnTo>
                <a:lnTo>
                  <a:pt x="7703" y="3899"/>
                </a:lnTo>
                <a:lnTo>
                  <a:pt x="7688" y="3897"/>
                </a:lnTo>
                <a:lnTo>
                  <a:pt x="7674" y="3895"/>
                </a:lnTo>
                <a:lnTo>
                  <a:pt x="7658" y="3897"/>
                </a:lnTo>
                <a:lnTo>
                  <a:pt x="7625" y="3904"/>
                </a:lnTo>
                <a:lnTo>
                  <a:pt x="7592" y="3911"/>
                </a:lnTo>
                <a:lnTo>
                  <a:pt x="7576" y="3915"/>
                </a:lnTo>
                <a:lnTo>
                  <a:pt x="7561" y="3917"/>
                </a:lnTo>
                <a:lnTo>
                  <a:pt x="7545" y="3919"/>
                </a:lnTo>
                <a:lnTo>
                  <a:pt x="7531" y="3915"/>
                </a:lnTo>
                <a:lnTo>
                  <a:pt x="7518" y="3911"/>
                </a:lnTo>
                <a:lnTo>
                  <a:pt x="7507" y="3902"/>
                </a:lnTo>
                <a:lnTo>
                  <a:pt x="7507" y="3902"/>
                </a:lnTo>
                <a:lnTo>
                  <a:pt x="7509" y="3888"/>
                </a:lnTo>
                <a:lnTo>
                  <a:pt x="7509" y="3871"/>
                </a:lnTo>
                <a:lnTo>
                  <a:pt x="7509" y="3857"/>
                </a:lnTo>
                <a:lnTo>
                  <a:pt x="7505" y="3841"/>
                </a:lnTo>
                <a:lnTo>
                  <a:pt x="7500" y="3826"/>
                </a:lnTo>
                <a:lnTo>
                  <a:pt x="7494" y="3812"/>
                </a:lnTo>
                <a:lnTo>
                  <a:pt x="7480" y="3783"/>
                </a:lnTo>
                <a:lnTo>
                  <a:pt x="7464" y="3755"/>
                </a:lnTo>
                <a:lnTo>
                  <a:pt x="7447" y="3730"/>
                </a:lnTo>
                <a:lnTo>
                  <a:pt x="7434" y="3708"/>
                </a:lnTo>
                <a:lnTo>
                  <a:pt x="7425" y="3690"/>
                </a:lnTo>
                <a:lnTo>
                  <a:pt x="7425" y="3690"/>
                </a:lnTo>
                <a:lnTo>
                  <a:pt x="7440" y="3679"/>
                </a:lnTo>
                <a:lnTo>
                  <a:pt x="7454" y="3670"/>
                </a:lnTo>
                <a:lnTo>
                  <a:pt x="7467" y="3663"/>
                </a:lnTo>
                <a:lnTo>
                  <a:pt x="7482" y="3656"/>
                </a:lnTo>
                <a:lnTo>
                  <a:pt x="7507" y="3646"/>
                </a:lnTo>
                <a:lnTo>
                  <a:pt x="7534" y="3641"/>
                </a:lnTo>
                <a:lnTo>
                  <a:pt x="7558" y="3639"/>
                </a:lnTo>
                <a:lnTo>
                  <a:pt x="7583" y="3639"/>
                </a:lnTo>
                <a:lnTo>
                  <a:pt x="7629" y="3643"/>
                </a:lnTo>
                <a:lnTo>
                  <a:pt x="7652" y="3645"/>
                </a:lnTo>
                <a:lnTo>
                  <a:pt x="7672" y="3645"/>
                </a:lnTo>
                <a:lnTo>
                  <a:pt x="7694" y="3645"/>
                </a:lnTo>
                <a:lnTo>
                  <a:pt x="7714" y="3639"/>
                </a:lnTo>
                <a:lnTo>
                  <a:pt x="7734" y="3630"/>
                </a:lnTo>
                <a:lnTo>
                  <a:pt x="7743" y="3625"/>
                </a:lnTo>
                <a:lnTo>
                  <a:pt x="7752" y="3617"/>
                </a:lnTo>
                <a:lnTo>
                  <a:pt x="7763" y="3608"/>
                </a:lnTo>
                <a:lnTo>
                  <a:pt x="7772" y="3599"/>
                </a:lnTo>
                <a:lnTo>
                  <a:pt x="7781" y="3588"/>
                </a:lnTo>
                <a:lnTo>
                  <a:pt x="7788" y="3574"/>
                </a:lnTo>
                <a:lnTo>
                  <a:pt x="7788" y="3574"/>
                </a:lnTo>
                <a:lnTo>
                  <a:pt x="7770" y="3563"/>
                </a:lnTo>
                <a:lnTo>
                  <a:pt x="7752" y="3556"/>
                </a:lnTo>
                <a:lnTo>
                  <a:pt x="7730" y="3550"/>
                </a:lnTo>
                <a:lnTo>
                  <a:pt x="7710" y="3547"/>
                </a:lnTo>
                <a:lnTo>
                  <a:pt x="7687" y="3547"/>
                </a:lnTo>
                <a:lnTo>
                  <a:pt x="7665" y="3547"/>
                </a:lnTo>
                <a:lnTo>
                  <a:pt x="7641" y="3550"/>
                </a:lnTo>
                <a:lnTo>
                  <a:pt x="7618" y="3556"/>
                </a:lnTo>
                <a:lnTo>
                  <a:pt x="7592" y="3561"/>
                </a:lnTo>
                <a:lnTo>
                  <a:pt x="7567" y="3568"/>
                </a:lnTo>
                <a:lnTo>
                  <a:pt x="7516" y="3585"/>
                </a:lnTo>
                <a:lnTo>
                  <a:pt x="7464" y="3605"/>
                </a:lnTo>
                <a:lnTo>
                  <a:pt x="7411" y="3627"/>
                </a:lnTo>
                <a:lnTo>
                  <a:pt x="7358" y="3646"/>
                </a:lnTo>
                <a:lnTo>
                  <a:pt x="7306" y="3666"/>
                </a:lnTo>
                <a:lnTo>
                  <a:pt x="7255" y="3681"/>
                </a:lnTo>
                <a:lnTo>
                  <a:pt x="7229" y="3686"/>
                </a:lnTo>
                <a:lnTo>
                  <a:pt x="7206" y="3690"/>
                </a:lnTo>
                <a:lnTo>
                  <a:pt x="7182" y="3694"/>
                </a:lnTo>
                <a:lnTo>
                  <a:pt x="7161" y="3694"/>
                </a:lnTo>
                <a:lnTo>
                  <a:pt x="7137" y="3692"/>
                </a:lnTo>
                <a:lnTo>
                  <a:pt x="7117" y="3688"/>
                </a:lnTo>
                <a:lnTo>
                  <a:pt x="7095" y="3683"/>
                </a:lnTo>
                <a:lnTo>
                  <a:pt x="7077" y="3674"/>
                </a:lnTo>
                <a:lnTo>
                  <a:pt x="7059" y="3663"/>
                </a:lnTo>
                <a:lnTo>
                  <a:pt x="7041" y="3648"/>
                </a:lnTo>
                <a:lnTo>
                  <a:pt x="7041" y="3648"/>
                </a:lnTo>
                <a:lnTo>
                  <a:pt x="7008" y="3668"/>
                </a:lnTo>
                <a:lnTo>
                  <a:pt x="6972" y="3686"/>
                </a:lnTo>
                <a:lnTo>
                  <a:pt x="6936" y="3703"/>
                </a:lnTo>
                <a:lnTo>
                  <a:pt x="6899" y="3719"/>
                </a:lnTo>
                <a:lnTo>
                  <a:pt x="6859" y="3732"/>
                </a:lnTo>
                <a:lnTo>
                  <a:pt x="6821" y="3744"/>
                </a:lnTo>
                <a:lnTo>
                  <a:pt x="6783" y="3755"/>
                </a:lnTo>
                <a:lnTo>
                  <a:pt x="6745" y="3763"/>
                </a:lnTo>
                <a:lnTo>
                  <a:pt x="6707" y="3766"/>
                </a:lnTo>
                <a:lnTo>
                  <a:pt x="6669" y="3768"/>
                </a:lnTo>
                <a:lnTo>
                  <a:pt x="6634" y="3768"/>
                </a:lnTo>
                <a:lnTo>
                  <a:pt x="6600" y="3763"/>
                </a:lnTo>
                <a:lnTo>
                  <a:pt x="6567" y="3754"/>
                </a:lnTo>
                <a:lnTo>
                  <a:pt x="6551" y="3748"/>
                </a:lnTo>
                <a:lnTo>
                  <a:pt x="6536" y="3741"/>
                </a:lnTo>
                <a:lnTo>
                  <a:pt x="6522" y="3734"/>
                </a:lnTo>
                <a:lnTo>
                  <a:pt x="6509" y="3724"/>
                </a:lnTo>
                <a:lnTo>
                  <a:pt x="6496" y="3715"/>
                </a:lnTo>
                <a:lnTo>
                  <a:pt x="6484" y="3703"/>
                </a:lnTo>
                <a:lnTo>
                  <a:pt x="6484" y="3703"/>
                </a:lnTo>
                <a:lnTo>
                  <a:pt x="6484" y="3675"/>
                </a:lnTo>
                <a:lnTo>
                  <a:pt x="6487" y="3652"/>
                </a:lnTo>
                <a:lnTo>
                  <a:pt x="6495" y="3628"/>
                </a:lnTo>
                <a:lnTo>
                  <a:pt x="6502" y="3607"/>
                </a:lnTo>
                <a:lnTo>
                  <a:pt x="6515" y="3587"/>
                </a:lnTo>
                <a:lnTo>
                  <a:pt x="6529" y="3568"/>
                </a:lnTo>
                <a:lnTo>
                  <a:pt x="6544" y="3552"/>
                </a:lnTo>
                <a:lnTo>
                  <a:pt x="6562" y="3538"/>
                </a:lnTo>
                <a:lnTo>
                  <a:pt x="6584" y="3525"/>
                </a:lnTo>
                <a:lnTo>
                  <a:pt x="6605" y="3512"/>
                </a:lnTo>
                <a:lnTo>
                  <a:pt x="6627" y="3503"/>
                </a:lnTo>
                <a:lnTo>
                  <a:pt x="6653" y="3494"/>
                </a:lnTo>
                <a:lnTo>
                  <a:pt x="6680" y="3489"/>
                </a:lnTo>
                <a:lnTo>
                  <a:pt x="6705" y="3483"/>
                </a:lnTo>
                <a:lnTo>
                  <a:pt x="6734" y="3480"/>
                </a:lnTo>
                <a:lnTo>
                  <a:pt x="6763" y="3476"/>
                </a:lnTo>
                <a:lnTo>
                  <a:pt x="6763" y="3476"/>
                </a:lnTo>
                <a:lnTo>
                  <a:pt x="6760" y="3461"/>
                </a:lnTo>
                <a:lnTo>
                  <a:pt x="6758" y="3445"/>
                </a:lnTo>
                <a:lnTo>
                  <a:pt x="6758" y="3431"/>
                </a:lnTo>
                <a:lnTo>
                  <a:pt x="6758" y="3416"/>
                </a:lnTo>
                <a:lnTo>
                  <a:pt x="6760" y="3402"/>
                </a:lnTo>
                <a:lnTo>
                  <a:pt x="6763" y="3389"/>
                </a:lnTo>
                <a:lnTo>
                  <a:pt x="6769" y="3374"/>
                </a:lnTo>
                <a:lnTo>
                  <a:pt x="6774" y="3362"/>
                </a:lnTo>
                <a:lnTo>
                  <a:pt x="6787" y="3338"/>
                </a:lnTo>
                <a:lnTo>
                  <a:pt x="6805" y="3314"/>
                </a:lnTo>
                <a:lnTo>
                  <a:pt x="6825" y="3293"/>
                </a:lnTo>
                <a:lnTo>
                  <a:pt x="6847" y="3273"/>
                </a:lnTo>
                <a:lnTo>
                  <a:pt x="6870" y="3255"/>
                </a:lnTo>
                <a:lnTo>
                  <a:pt x="6894" y="3238"/>
                </a:lnTo>
                <a:lnTo>
                  <a:pt x="6919" y="3224"/>
                </a:lnTo>
                <a:lnTo>
                  <a:pt x="6943" y="3211"/>
                </a:lnTo>
                <a:lnTo>
                  <a:pt x="6988" y="3189"/>
                </a:lnTo>
                <a:lnTo>
                  <a:pt x="7024" y="3175"/>
                </a:lnTo>
                <a:lnTo>
                  <a:pt x="7024" y="3175"/>
                </a:lnTo>
                <a:lnTo>
                  <a:pt x="7006" y="3168"/>
                </a:lnTo>
                <a:lnTo>
                  <a:pt x="6986" y="3164"/>
                </a:lnTo>
                <a:lnTo>
                  <a:pt x="6966" y="3162"/>
                </a:lnTo>
                <a:lnTo>
                  <a:pt x="6946" y="3162"/>
                </a:lnTo>
                <a:lnTo>
                  <a:pt x="6925" y="3164"/>
                </a:lnTo>
                <a:lnTo>
                  <a:pt x="6903" y="3168"/>
                </a:lnTo>
                <a:lnTo>
                  <a:pt x="6883" y="3173"/>
                </a:lnTo>
                <a:lnTo>
                  <a:pt x="6861" y="3180"/>
                </a:lnTo>
                <a:lnTo>
                  <a:pt x="6839" y="3187"/>
                </a:lnTo>
                <a:lnTo>
                  <a:pt x="6819" y="3197"/>
                </a:lnTo>
                <a:lnTo>
                  <a:pt x="6799" y="3206"/>
                </a:lnTo>
                <a:lnTo>
                  <a:pt x="6780" y="3217"/>
                </a:lnTo>
                <a:lnTo>
                  <a:pt x="6761" y="3227"/>
                </a:lnTo>
                <a:lnTo>
                  <a:pt x="6745" y="3240"/>
                </a:lnTo>
                <a:lnTo>
                  <a:pt x="6731" y="3253"/>
                </a:lnTo>
                <a:lnTo>
                  <a:pt x="6716" y="3264"/>
                </a:lnTo>
                <a:lnTo>
                  <a:pt x="6716" y="3264"/>
                </a:lnTo>
                <a:lnTo>
                  <a:pt x="6702" y="3258"/>
                </a:lnTo>
                <a:lnTo>
                  <a:pt x="6685" y="3255"/>
                </a:lnTo>
                <a:lnTo>
                  <a:pt x="6669" y="3255"/>
                </a:lnTo>
                <a:lnTo>
                  <a:pt x="6653" y="3255"/>
                </a:lnTo>
                <a:lnTo>
                  <a:pt x="6636" y="3256"/>
                </a:lnTo>
                <a:lnTo>
                  <a:pt x="6620" y="3260"/>
                </a:lnTo>
                <a:lnTo>
                  <a:pt x="6585" y="3271"/>
                </a:lnTo>
                <a:lnTo>
                  <a:pt x="6551" y="3285"/>
                </a:lnTo>
                <a:lnTo>
                  <a:pt x="6516" y="3302"/>
                </a:lnTo>
                <a:lnTo>
                  <a:pt x="6484" y="3318"/>
                </a:lnTo>
                <a:lnTo>
                  <a:pt x="6451" y="3333"/>
                </a:lnTo>
                <a:lnTo>
                  <a:pt x="6418" y="3345"/>
                </a:lnTo>
                <a:lnTo>
                  <a:pt x="6404" y="3349"/>
                </a:lnTo>
                <a:lnTo>
                  <a:pt x="6389" y="3353"/>
                </a:lnTo>
                <a:lnTo>
                  <a:pt x="6375" y="3354"/>
                </a:lnTo>
                <a:lnTo>
                  <a:pt x="6360" y="3354"/>
                </a:lnTo>
                <a:lnTo>
                  <a:pt x="6348" y="3351"/>
                </a:lnTo>
                <a:lnTo>
                  <a:pt x="6335" y="3347"/>
                </a:lnTo>
                <a:lnTo>
                  <a:pt x="6322" y="3340"/>
                </a:lnTo>
                <a:lnTo>
                  <a:pt x="6311" y="3331"/>
                </a:lnTo>
                <a:lnTo>
                  <a:pt x="6301" y="3318"/>
                </a:lnTo>
                <a:lnTo>
                  <a:pt x="6290" y="3302"/>
                </a:lnTo>
                <a:lnTo>
                  <a:pt x="6281" y="3284"/>
                </a:lnTo>
                <a:lnTo>
                  <a:pt x="6272" y="3262"/>
                </a:lnTo>
                <a:lnTo>
                  <a:pt x="6264" y="3236"/>
                </a:lnTo>
                <a:lnTo>
                  <a:pt x="6257" y="3207"/>
                </a:lnTo>
                <a:lnTo>
                  <a:pt x="6257" y="3207"/>
                </a:lnTo>
                <a:lnTo>
                  <a:pt x="6295" y="3171"/>
                </a:lnTo>
                <a:lnTo>
                  <a:pt x="6333" y="3133"/>
                </a:lnTo>
                <a:lnTo>
                  <a:pt x="6373" y="3097"/>
                </a:lnTo>
                <a:lnTo>
                  <a:pt x="6417" y="3062"/>
                </a:lnTo>
                <a:lnTo>
                  <a:pt x="6506" y="2990"/>
                </a:lnTo>
                <a:lnTo>
                  <a:pt x="6594" y="2921"/>
                </a:lnTo>
                <a:lnTo>
                  <a:pt x="6685" y="2852"/>
                </a:lnTo>
                <a:lnTo>
                  <a:pt x="6772" y="2785"/>
                </a:lnTo>
                <a:lnTo>
                  <a:pt x="6850" y="2719"/>
                </a:lnTo>
                <a:lnTo>
                  <a:pt x="6887" y="2687"/>
                </a:lnTo>
                <a:lnTo>
                  <a:pt x="6921" y="2656"/>
                </a:lnTo>
                <a:lnTo>
                  <a:pt x="6921" y="2656"/>
                </a:lnTo>
                <a:lnTo>
                  <a:pt x="6968" y="2627"/>
                </a:lnTo>
                <a:lnTo>
                  <a:pt x="6990" y="2612"/>
                </a:lnTo>
                <a:lnTo>
                  <a:pt x="7008" y="2596"/>
                </a:lnTo>
                <a:lnTo>
                  <a:pt x="7015" y="2587"/>
                </a:lnTo>
                <a:lnTo>
                  <a:pt x="7023" y="2578"/>
                </a:lnTo>
                <a:lnTo>
                  <a:pt x="7026" y="2569"/>
                </a:lnTo>
                <a:lnTo>
                  <a:pt x="7030" y="2560"/>
                </a:lnTo>
                <a:lnTo>
                  <a:pt x="7032" y="2549"/>
                </a:lnTo>
                <a:lnTo>
                  <a:pt x="7030" y="2536"/>
                </a:lnTo>
                <a:lnTo>
                  <a:pt x="7026" y="2524"/>
                </a:lnTo>
                <a:lnTo>
                  <a:pt x="7021" y="2511"/>
                </a:lnTo>
                <a:lnTo>
                  <a:pt x="7021" y="2511"/>
                </a:lnTo>
                <a:lnTo>
                  <a:pt x="6992" y="2522"/>
                </a:lnTo>
                <a:lnTo>
                  <a:pt x="6965" y="2536"/>
                </a:lnTo>
                <a:lnTo>
                  <a:pt x="6937" y="2553"/>
                </a:lnTo>
                <a:lnTo>
                  <a:pt x="6912" y="2571"/>
                </a:lnTo>
                <a:lnTo>
                  <a:pt x="6887" y="2592"/>
                </a:lnTo>
                <a:lnTo>
                  <a:pt x="6863" y="2612"/>
                </a:lnTo>
                <a:lnTo>
                  <a:pt x="6816" y="2660"/>
                </a:lnTo>
                <a:lnTo>
                  <a:pt x="6769" y="2707"/>
                </a:lnTo>
                <a:lnTo>
                  <a:pt x="6743" y="2730"/>
                </a:lnTo>
                <a:lnTo>
                  <a:pt x="6718" y="2754"/>
                </a:lnTo>
                <a:lnTo>
                  <a:pt x="6692" y="2776"/>
                </a:lnTo>
                <a:lnTo>
                  <a:pt x="6663" y="2796"/>
                </a:lnTo>
                <a:lnTo>
                  <a:pt x="6634" y="2816"/>
                </a:lnTo>
                <a:lnTo>
                  <a:pt x="6604" y="2834"/>
                </a:lnTo>
                <a:lnTo>
                  <a:pt x="6604" y="2834"/>
                </a:lnTo>
                <a:lnTo>
                  <a:pt x="6609" y="2845"/>
                </a:lnTo>
                <a:lnTo>
                  <a:pt x="6611" y="2854"/>
                </a:lnTo>
                <a:lnTo>
                  <a:pt x="6611" y="2863"/>
                </a:lnTo>
                <a:lnTo>
                  <a:pt x="6609" y="2870"/>
                </a:lnTo>
                <a:lnTo>
                  <a:pt x="6605" y="2877"/>
                </a:lnTo>
                <a:lnTo>
                  <a:pt x="6600" y="2885"/>
                </a:lnTo>
                <a:lnTo>
                  <a:pt x="6591" y="2890"/>
                </a:lnTo>
                <a:lnTo>
                  <a:pt x="6580" y="2894"/>
                </a:lnTo>
                <a:lnTo>
                  <a:pt x="6580" y="2894"/>
                </a:lnTo>
                <a:lnTo>
                  <a:pt x="6558" y="2906"/>
                </a:lnTo>
                <a:lnTo>
                  <a:pt x="6538" y="2915"/>
                </a:lnTo>
                <a:lnTo>
                  <a:pt x="6529" y="2917"/>
                </a:lnTo>
                <a:lnTo>
                  <a:pt x="6520" y="2917"/>
                </a:lnTo>
                <a:lnTo>
                  <a:pt x="6513" y="2917"/>
                </a:lnTo>
                <a:lnTo>
                  <a:pt x="6504" y="2915"/>
                </a:lnTo>
                <a:lnTo>
                  <a:pt x="6496" y="2914"/>
                </a:lnTo>
                <a:lnTo>
                  <a:pt x="6489" y="2910"/>
                </a:lnTo>
                <a:lnTo>
                  <a:pt x="6477" y="2899"/>
                </a:lnTo>
                <a:lnTo>
                  <a:pt x="6464" y="2886"/>
                </a:lnTo>
                <a:lnTo>
                  <a:pt x="6453" y="2868"/>
                </a:lnTo>
                <a:lnTo>
                  <a:pt x="6453" y="2868"/>
                </a:lnTo>
                <a:lnTo>
                  <a:pt x="6529" y="2732"/>
                </a:lnTo>
                <a:lnTo>
                  <a:pt x="6569" y="2663"/>
                </a:lnTo>
                <a:lnTo>
                  <a:pt x="6591" y="2627"/>
                </a:lnTo>
                <a:lnTo>
                  <a:pt x="6614" y="2592"/>
                </a:lnTo>
                <a:lnTo>
                  <a:pt x="6638" y="2558"/>
                </a:lnTo>
                <a:lnTo>
                  <a:pt x="6663" y="2524"/>
                </a:lnTo>
                <a:lnTo>
                  <a:pt x="6691" y="2491"/>
                </a:lnTo>
                <a:lnTo>
                  <a:pt x="6720" y="2456"/>
                </a:lnTo>
                <a:lnTo>
                  <a:pt x="6750" y="2426"/>
                </a:lnTo>
                <a:lnTo>
                  <a:pt x="6785" y="2395"/>
                </a:lnTo>
                <a:lnTo>
                  <a:pt x="6819" y="2364"/>
                </a:lnTo>
                <a:lnTo>
                  <a:pt x="6858" y="2335"/>
                </a:lnTo>
                <a:lnTo>
                  <a:pt x="6858" y="2335"/>
                </a:lnTo>
                <a:lnTo>
                  <a:pt x="6874" y="2326"/>
                </a:lnTo>
                <a:lnTo>
                  <a:pt x="6890" y="2317"/>
                </a:lnTo>
                <a:lnTo>
                  <a:pt x="6926" y="2302"/>
                </a:lnTo>
                <a:lnTo>
                  <a:pt x="6963" y="2288"/>
                </a:lnTo>
                <a:lnTo>
                  <a:pt x="6979" y="2280"/>
                </a:lnTo>
                <a:lnTo>
                  <a:pt x="6995" y="2271"/>
                </a:lnTo>
                <a:lnTo>
                  <a:pt x="6995" y="2271"/>
                </a:lnTo>
                <a:lnTo>
                  <a:pt x="7095" y="2213"/>
                </a:lnTo>
                <a:lnTo>
                  <a:pt x="7199" y="2152"/>
                </a:lnTo>
                <a:lnTo>
                  <a:pt x="7407" y="2023"/>
                </a:lnTo>
                <a:lnTo>
                  <a:pt x="7512" y="1959"/>
                </a:lnTo>
                <a:lnTo>
                  <a:pt x="7621" y="1899"/>
                </a:lnTo>
                <a:lnTo>
                  <a:pt x="7730" y="1841"/>
                </a:lnTo>
                <a:lnTo>
                  <a:pt x="7785" y="1814"/>
                </a:lnTo>
                <a:lnTo>
                  <a:pt x="7839" y="1789"/>
                </a:lnTo>
                <a:lnTo>
                  <a:pt x="7839" y="1789"/>
                </a:lnTo>
                <a:lnTo>
                  <a:pt x="7850" y="1771"/>
                </a:lnTo>
                <a:lnTo>
                  <a:pt x="7864" y="1754"/>
                </a:lnTo>
                <a:lnTo>
                  <a:pt x="7879" y="1740"/>
                </a:lnTo>
                <a:lnTo>
                  <a:pt x="7897" y="1725"/>
                </a:lnTo>
                <a:lnTo>
                  <a:pt x="7915" y="1713"/>
                </a:lnTo>
                <a:lnTo>
                  <a:pt x="7935" y="1698"/>
                </a:lnTo>
                <a:lnTo>
                  <a:pt x="7975" y="1674"/>
                </a:lnTo>
                <a:lnTo>
                  <a:pt x="8015" y="1651"/>
                </a:lnTo>
                <a:lnTo>
                  <a:pt x="8053" y="1627"/>
                </a:lnTo>
                <a:lnTo>
                  <a:pt x="8086" y="1604"/>
                </a:lnTo>
                <a:lnTo>
                  <a:pt x="8100" y="1593"/>
                </a:lnTo>
                <a:lnTo>
                  <a:pt x="8111" y="1580"/>
                </a:lnTo>
                <a:lnTo>
                  <a:pt x="8111" y="1580"/>
                </a:lnTo>
                <a:lnTo>
                  <a:pt x="8095" y="1578"/>
                </a:lnTo>
                <a:lnTo>
                  <a:pt x="8079" y="1578"/>
                </a:lnTo>
                <a:lnTo>
                  <a:pt x="8062" y="1580"/>
                </a:lnTo>
                <a:lnTo>
                  <a:pt x="8046" y="1584"/>
                </a:lnTo>
                <a:lnTo>
                  <a:pt x="8030" y="1589"/>
                </a:lnTo>
                <a:lnTo>
                  <a:pt x="8013" y="1595"/>
                </a:lnTo>
                <a:lnTo>
                  <a:pt x="7981" y="1611"/>
                </a:lnTo>
                <a:lnTo>
                  <a:pt x="7948" y="1629"/>
                </a:lnTo>
                <a:lnTo>
                  <a:pt x="7917" y="1647"/>
                </a:lnTo>
                <a:lnTo>
                  <a:pt x="7886" y="1665"/>
                </a:lnTo>
                <a:lnTo>
                  <a:pt x="7857" y="1680"/>
                </a:lnTo>
                <a:lnTo>
                  <a:pt x="7857" y="1680"/>
                </a:lnTo>
                <a:lnTo>
                  <a:pt x="7785" y="1711"/>
                </a:lnTo>
                <a:lnTo>
                  <a:pt x="7712" y="1742"/>
                </a:lnTo>
                <a:lnTo>
                  <a:pt x="7674" y="1758"/>
                </a:lnTo>
                <a:lnTo>
                  <a:pt x="7639" y="1774"/>
                </a:lnTo>
                <a:lnTo>
                  <a:pt x="7603" y="1792"/>
                </a:lnTo>
                <a:lnTo>
                  <a:pt x="7569" y="1812"/>
                </a:lnTo>
                <a:lnTo>
                  <a:pt x="7569" y="1812"/>
                </a:lnTo>
                <a:lnTo>
                  <a:pt x="7560" y="1818"/>
                </a:lnTo>
                <a:lnTo>
                  <a:pt x="7551" y="1827"/>
                </a:lnTo>
                <a:lnTo>
                  <a:pt x="7534" y="1845"/>
                </a:lnTo>
                <a:lnTo>
                  <a:pt x="7516" y="1863"/>
                </a:lnTo>
                <a:lnTo>
                  <a:pt x="7507" y="1870"/>
                </a:lnTo>
                <a:lnTo>
                  <a:pt x="7498" y="1878"/>
                </a:lnTo>
                <a:lnTo>
                  <a:pt x="7498" y="1878"/>
                </a:lnTo>
                <a:lnTo>
                  <a:pt x="7454" y="1899"/>
                </a:lnTo>
                <a:lnTo>
                  <a:pt x="7411" y="1919"/>
                </a:lnTo>
                <a:lnTo>
                  <a:pt x="7318" y="1957"/>
                </a:lnTo>
                <a:lnTo>
                  <a:pt x="7273" y="1976"/>
                </a:lnTo>
                <a:lnTo>
                  <a:pt x="7228" y="1996"/>
                </a:lnTo>
                <a:lnTo>
                  <a:pt x="7182" y="2017"/>
                </a:lnTo>
                <a:lnTo>
                  <a:pt x="7141" y="2041"/>
                </a:lnTo>
                <a:lnTo>
                  <a:pt x="7141" y="2041"/>
                </a:lnTo>
                <a:lnTo>
                  <a:pt x="7121" y="2054"/>
                </a:lnTo>
                <a:lnTo>
                  <a:pt x="7101" y="2070"/>
                </a:lnTo>
                <a:lnTo>
                  <a:pt x="7063" y="2104"/>
                </a:lnTo>
                <a:lnTo>
                  <a:pt x="7043" y="2121"/>
                </a:lnTo>
                <a:lnTo>
                  <a:pt x="7023" y="2137"/>
                </a:lnTo>
                <a:lnTo>
                  <a:pt x="7003" y="2152"/>
                </a:lnTo>
                <a:lnTo>
                  <a:pt x="6979" y="2162"/>
                </a:lnTo>
                <a:lnTo>
                  <a:pt x="6979" y="2162"/>
                </a:lnTo>
                <a:lnTo>
                  <a:pt x="6941" y="2181"/>
                </a:lnTo>
                <a:lnTo>
                  <a:pt x="6901" y="2201"/>
                </a:lnTo>
                <a:lnTo>
                  <a:pt x="6861" y="2222"/>
                </a:lnTo>
                <a:lnTo>
                  <a:pt x="6819" y="2244"/>
                </a:lnTo>
                <a:lnTo>
                  <a:pt x="6738" y="2293"/>
                </a:lnTo>
                <a:lnTo>
                  <a:pt x="6658" y="2344"/>
                </a:lnTo>
                <a:lnTo>
                  <a:pt x="6582" y="2397"/>
                </a:lnTo>
                <a:lnTo>
                  <a:pt x="6513" y="2449"/>
                </a:lnTo>
                <a:lnTo>
                  <a:pt x="6453" y="2498"/>
                </a:lnTo>
                <a:lnTo>
                  <a:pt x="6404" y="2542"/>
                </a:lnTo>
                <a:lnTo>
                  <a:pt x="6404" y="2542"/>
                </a:lnTo>
                <a:lnTo>
                  <a:pt x="6384" y="2543"/>
                </a:lnTo>
                <a:lnTo>
                  <a:pt x="6364" y="2549"/>
                </a:lnTo>
                <a:lnTo>
                  <a:pt x="6346" y="2554"/>
                </a:lnTo>
                <a:lnTo>
                  <a:pt x="6330" y="2562"/>
                </a:lnTo>
                <a:lnTo>
                  <a:pt x="6315" y="2571"/>
                </a:lnTo>
                <a:lnTo>
                  <a:pt x="6299" y="2582"/>
                </a:lnTo>
                <a:lnTo>
                  <a:pt x="6270" y="2603"/>
                </a:lnTo>
                <a:lnTo>
                  <a:pt x="6241" y="2625"/>
                </a:lnTo>
                <a:lnTo>
                  <a:pt x="6224" y="2636"/>
                </a:lnTo>
                <a:lnTo>
                  <a:pt x="6208" y="2645"/>
                </a:lnTo>
                <a:lnTo>
                  <a:pt x="6190" y="2652"/>
                </a:lnTo>
                <a:lnTo>
                  <a:pt x="6172" y="2660"/>
                </a:lnTo>
                <a:lnTo>
                  <a:pt x="6150" y="2665"/>
                </a:lnTo>
                <a:lnTo>
                  <a:pt x="6128" y="2667"/>
                </a:lnTo>
                <a:lnTo>
                  <a:pt x="6128" y="2667"/>
                </a:lnTo>
                <a:lnTo>
                  <a:pt x="6126" y="2681"/>
                </a:lnTo>
                <a:lnTo>
                  <a:pt x="6123" y="2692"/>
                </a:lnTo>
                <a:lnTo>
                  <a:pt x="6119" y="2701"/>
                </a:lnTo>
                <a:lnTo>
                  <a:pt x="6112" y="2710"/>
                </a:lnTo>
                <a:lnTo>
                  <a:pt x="6105" y="2718"/>
                </a:lnTo>
                <a:lnTo>
                  <a:pt x="6096" y="2723"/>
                </a:lnTo>
                <a:lnTo>
                  <a:pt x="6076" y="2736"/>
                </a:lnTo>
                <a:lnTo>
                  <a:pt x="6028" y="2756"/>
                </a:lnTo>
                <a:lnTo>
                  <a:pt x="6005" y="2768"/>
                </a:lnTo>
                <a:lnTo>
                  <a:pt x="5992" y="2776"/>
                </a:lnTo>
                <a:lnTo>
                  <a:pt x="5981" y="2785"/>
                </a:lnTo>
                <a:lnTo>
                  <a:pt x="5981" y="2785"/>
                </a:lnTo>
                <a:lnTo>
                  <a:pt x="5978" y="2790"/>
                </a:lnTo>
                <a:lnTo>
                  <a:pt x="5974" y="2797"/>
                </a:lnTo>
                <a:lnTo>
                  <a:pt x="5967" y="2816"/>
                </a:lnTo>
                <a:lnTo>
                  <a:pt x="5958" y="2836"/>
                </a:lnTo>
                <a:lnTo>
                  <a:pt x="5952" y="2845"/>
                </a:lnTo>
                <a:lnTo>
                  <a:pt x="5945" y="2850"/>
                </a:lnTo>
                <a:lnTo>
                  <a:pt x="5945" y="2850"/>
                </a:lnTo>
                <a:lnTo>
                  <a:pt x="5940" y="2854"/>
                </a:lnTo>
                <a:lnTo>
                  <a:pt x="5932" y="2857"/>
                </a:lnTo>
                <a:lnTo>
                  <a:pt x="5918" y="2863"/>
                </a:lnTo>
                <a:lnTo>
                  <a:pt x="5903" y="2868"/>
                </a:lnTo>
                <a:lnTo>
                  <a:pt x="5896" y="2872"/>
                </a:lnTo>
                <a:lnTo>
                  <a:pt x="5891" y="2875"/>
                </a:lnTo>
                <a:lnTo>
                  <a:pt x="5891" y="2875"/>
                </a:lnTo>
                <a:lnTo>
                  <a:pt x="5885" y="2883"/>
                </a:lnTo>
                <a:lnTo>
                  <a:pt x="5883" y="2888"/>
                </a:lnTo>
                <a:lnTo>
                  <a:pt x="5881" y="2901"/>
                </a:lnTo>
                <a:lnTo>
                  <a:pt x="5880" y="2906"/>
                </a:lnTo>
                <a:lnTo>
                  <a:pt x="5876" y="2912"/>
                </a:lnTo>
                <a:lnTo>
                  <a:pt x="5871" y="2917"/>
                </a:lnTo>
                <a:lnTo>
                  <a:pt x="5862" y="2923"/>
                </a:lnTo>
                <a:lnTo>
                  <a:pt x="5862" y="2923"/>
                </a:lnTo>
                <a:lnTo>
                  <a:pt x="5849" y="2926"/>
                </a:lnTo>
                <a:lnTo>
                  <a:pt x="5836" y="2930"/>
                </a:lnTo>
                <a:lnTo>
                  <a:pt x="5823" y="2932"/>
                </a:lnTo>
                <a:lnTo>
                  <a:pt x="5813" y="2932"/>
                </a:lnTo>
                <a:lnTo>
                  <a:pt x="5800" y="2930"/>
                </a:lnTo>
                <a:lnTo>
                  <a:pt x="5789" y="2928"/>
                </a:lnTo>
                <a:lnTo>
                  <a:pt x="5765" y="2921"/>
                </a:lnTo>
                <a:lnTo>
                  <a:pt x="5742" y="2908"/>
                </a:lnTo>
                <a:lnTo>
                  <a:pt x="5718" y="2894"/>
                </a:lnTo>
                <a:lnTo>
                  <a:pt x="5667" y="2861"/>
                </a:lnTo>
                <a:lnTo>
                  <a:pt x="5667" y="2861"/>
                </a:lnTo>
                <a:lnTo>
                  <a:pt x="5662" y="2812"/>
                </a:lnTo>
                <a:lnTo>
                  <a:pt x="5660" y="2761"/>
                </a:lnTo>
                <a:lnTo>
                  <a:pt x="5660" y="2709"/>
                </a:lnTo>
                <a:lnTo>
                  <a:pt x="5660" y="2658"/>
                </a:lnTo>
                <a:lnTo>
                  <a:pt x="5664" y="2554"/>
                </a:lnTo>
                <a:lnTo>
                  <a:pt x="5666" y="2502"/>
                </a:lnTo>
                <a:lnTo>
                  <a:pt x="5666" y="2451"/>
                </a:lnTo>
                <a:lnTo>
                  <a:pt x="5662" y="2400"/>
                </a:lnTo>
                <a:lnTo>
                  <a:pt x="5658" y="2351"/>
                </a:lnTo>
                <a:lnTo>
                  <a:pt x="5649" y="2304"/>
                </a:lnTo>
                <a:lnTo>
                  <a:pt x="5644" y="2280"/>
                </a:lnTo>
                <a:lnTo>
                  <a:pt x="5637" y="2257"/>
                </a:lnTo>
                <a:lnTo>
                  <a:pt x="5629" y="2235"/>
                </a:lnTo>
                <a:lnTo>
                  <a:pt x="5620" y="2211"/>
                </a:lnTo>
                <a:lnTo>
                  <a:pt x="5609" y="2190"/>
                </a:lnTo>
                <a:lnTo>
                  <a:pt x="5597" y="2170"/>
                </a:lnTo>
                <a:lnTo>
                  <a:pt x="5584" y="2148"/>
                </a:lnTo>
                <a:lnTo>
                  <a:pt x="5568" y="2128"/>
                </a:lnTo>
                <a:lnTo>
                  <a:pt x="5551" y="2110"/>
                </a:lnTo>
                <a:lnTo>
                  <a:pt x="5533" y="2090"/>
                </a:lnTo>
                <a:lnTo>
                  <a:pt x="5533" y="2090"/>
                </a:lnTo>
                <a:lnTo>
                  <a:pt x="5533" y="2070"/>
                </a:lnTo>
                <a:lnTo>
                  <a:pt x="5535" y="2050"/>
                </a:lnTo>
                <a:lnTo>
                  <a:pt x="5539" y="2030"/>
                </a:lnTo>
                <a:lnTo>
                  <a:pt x="5544" y="2012"/>
                </a:lnTo>
                <a:lnTo>
                  <a:pt x="5555" y="1976"/>
                </a:lnTo>
                <a:lnTo>
                  <a:pt x="5569" y="1939"/>
                </a:lnTo>
                <a:lnTo>
                  <a:pt x="5584" y="1903"/>
                </a:lnTo>
                <a:lnTo>
                  <a:pt x="5597" y="1867"/>
                </a:lnTo>
                <a:lnTo>
                  <a:pt x="5602" y="1847"/>
                </a:lnTo>
                <a:lnTo>
                  <a:pt x="5606" y="1829"/>
                </a:lnTo>
                <a:lnTo>
                  <a:pt x="5609" y="1809"/>
                </a:lnTo>
                <a:lnTo>
                  <a:pt x="5611" y="1789"/>
                </a:lnTo>
                <a:lnTo>
                  <a:pt x="5611" y="1789"/>
                </a:lnTo>
                <a:lnTo>
                  <a:pt x="5637" y="1763"/>
                </a:lnTo>
                <a:lnTo>
                  <a:pt x="5658" y="1738"/>
                </a:lnTo>
                <a:lnTo>
                  <a:pt x="5680" y="1713"/>
                </a:lnTo>
                <a:lnTo>
                  <a:pt x="5702" y="1685"/>
                </a:lnTo>
                <a:lnTo>
                  <a:pt x="5742" y="1631"/>
                </a:lnTo>
                <a:lnTo>
                  <a:pt x="5780" y="1575"/>
                </a:lnTo>
                <a:lnTo>
                  <a:pt x="5818" y="1520"/>
                </a:lnTo>
                <a:lnTo>
                  <a:pt x="5860" y="1466"/>
                </a:lnTo>
                <a:lnTo>
                  <a:pt x="5880" y="1440"/>
                </a:lnTo>
                <a:lnTo>
                  <a:pt x="5903" y="1415"/>
                </a:lnTo>
                <a:lnTo>
                  <a:pt x="5927" y="1391"/>
                </a:lnTo>
                <a:lnTo>
                  <a:pt x="5952" y="1368"/>
                </a:lnTo>
                <a:lnTo>
                  <a:pt x="5952" y="1368"/>
                </a:lnTo>
                <a:lnTo>
                  <a:pt x="5965" y="1357"/>
                </a:lnTo>
                <a:lnTo>
                  <a:pt x="5978" y="1352"/>
                </a:lnTo>
                <a:lnTo>
                  <a:pt x="6005" y="1341"/>
                </a:lnTo>
                <a:lnTo>
                  <a:pt x="6018" y="1335"/>
                </a:lnTo>
                <a:lnTo>
                  <a:pt x="6030" y="1328"/>
                </a:lnTo>
                <a:lnTo>
                  <a:pt x="6043" y="1317"/>
                </a:lnTo>
                <a:lnTo>
                  <a:pt x="6056" y="1304"/>
                </a:lnTo>
                <a:lnTo>
                  <a:pt x="6056" y="1304"/>
                </a:lnTo>
                <a:lnTo>
                  <a:pt x="6088" y="1259"/>
                </a:lnTo>
                <a:lnTo>
                  <a:pt x="6119" y="1210"/>
                </a:lnTo>
                <a:lnTo>
                  <a:pt x="6181" y="1112"/>
                </a:lnTo>
                <a:lnTo>
                  <a:pt x="6212" y="1063"/>
                </a:lnTo>
                <a:lnTo>
                  <a:pt x="6243" y="1018"/>
                </a:lnTo>
                <a:lnTo>
                  <a:pt x="6273" y="976"/>
                </a:lnTo>
                <a:lnTo>
                  <a:pt x="6306" y="940"/>
                </a:lnTo>
                <a:lnTo>
                  <a:pt x="6306" y="940"/>
                </a:lnTo>
                <a:lnTo>
                  <a:pt x="6321" y="927"/>
                </a:lnTo>
                <a:lnTo>
                  <a:pt x="6337" y="916"/>
                </a:lnTo>
                <a:lnTo>
                  <a:pt x="6373" y="896"/>
                </a:lnTo>
                <a:lnTo>
                  <a:pt x="6389" y="885"/>
                </a:lnTo>
                <a:lnTo>
                  <a:pt x="6406" y="871"/>
                </a:lnTo>
                <a:lnTo>
                  <a:pt x="6411" y="864"/>
                </a:lnTo>
                <a:lnTo>
                  <a:pt x="6417" y="856"/>
                </a:lnTo>
                <a:lnTo>
                  <a:pt x="6422" y="845"/>
                </a:lnTo>
                <a:lnTo>
                  <a:pt x="6424" y="836"/>
                </a:lnTo>
                <a:lnTo>
                  <a:pt x="6424" y="836"/>
                </a:lnTo>
                <a:lnTo>
                  <a:pt x="6438" y="836"/>
                </a:lnTo>
                <a:lnTo>
                  <a:pt x="6451" y="835"/>
                </a:lnTo>
                <a:lnTo>
                  <a:pt x="6464" y="833"/>
                </a:lnTo>
                <a:lnTo>
                  <a:pt x="6475" y="827"/>
                </a:lnTo>
                <a:lnTo>
                  <a:pt x="6487" y="822"/>
                </a:lnTo>
                <a:lnTo>
                  <a:pt x="6498" y="815"/>
                </a:lnTo>
                <a:lnTo>
                  <a:pt x="6520" y="800"/>
                </a:lnTo>
                <a:lnTo>
                  <a:pt x="6540" y="784"/>
                </a:lnTo>
                <a:lnTo>
                  <a:pt x="6556" y="767"/>
                </a:lnTo>
                <a:lnTo>
                  <a:pt x="6571" y="755"/>
                </a:lnTo>
                <a:lnTo>
                  <a:pt x="6584" y="747"/>
                </a:lnTo>
                <a:lnTo>
                  <a:pt x="6584" y="747"/>
                </a:lnTo>
                <a:lnTo>
                  <a:pt x="6573" y="744"/>
                </a:lnTo>
                <a:lnTo>
                  <a:pt x="6562" y="742"/>
                </a:lnTo>
                <a:lnTo>
                  <a:pt x="6540" y="742"/>
                </a:lnTo>
                <a:lnTo>
                  <a:pt x="6529" y="740"/>
                </a:lnTo>
                <a:lnTo>
                  <a:pt x="6518" y="737"/>
                </a:lnTo>
                <a:lnTo>
                  <a:pt x="6515" y="733"/>
                </a:lnTo>
                <a:lnTo>
                  <a:pt x="6511" y="729"/>
                </a:lnTo>
                <a:lnTo>
                  <a:pt x="6507" y="724"/>
                </a:lnTo>
                <a:lnTo>
                  <a:pt x="6504" y="717"/>
                </a:lnTo>
                <a:lnTo>
                  <a:pt x="6504" y="717"/>
                </a:lnTo>
                <a:lnTo>
                  <a:pt x="6511" y="711"/>
                </a:lnTo>
                <a:lnTo>
                  <a:pt x="6518" y="706"/>
                </a:lnTo>
                <a:lnTo>
                  <a:pt x="6526" y="704"/>
                </a:lnTo>
                <a:lnTo>
                  <a:pt x="6531" y="702"/>
                </a:lnTo>
                <a:lnTo>
                  <a:pt x="6536" y="704"/>
                </a:lnTo>
                <a:lnTo>
                  <a:pt x="6542" y="706"/>
                </a:lnTo>
                <a:lnTo>
                  <a:pt x="6551" y="711"/>
                </a:lnTo>
                <a:lnTo>
                  <a:pt x="6560" y="718"/>
                </a:lnTo>
                <a:lnTo>
                  <a:pt x="6569" y="726"/>
                </a:lnTo>
                <a:lnTo>
                  <a:pt x="6575" y="727"/>
                </a:lnTo>
                <a:lnTo>
                  <a:pt x="6578" y="729"/>
                </a:lnTo>
                <a:lnTo>
                  <a:pt x="6585" y="729"/>
                </a:lnTo>
                <a:lnTo>
                  <a:pt x="6591" y="727"/>
                </a:lnTo>
                <a:lnTo>
                  <a:pt x="6591" y="727"/>
                </a:lnTo>
                <a:lnTo>
                  <a:pt x="6589" y="711"/>
                </a:lnTo>
                <a:lnTo>
                  <a:pt x="6587" y="697"/>
                </a:lnTo>
                <a:lnTo>
                  <a:pt x="6591" y="684"/>
                </a:lnTo>
                <a:lnTo>
                  <a:pt x="6594" y="671"/>
                </a:lnTo>
                <a:lnTo>
                  <a:pt x="6600" y="659"/>
                </a:lnTo>
                <a:lnTo>
                  <a:pt x="6605" y="648"/>
                </a:lnTo>
                <a:lnTo>
                  <a:pt x="6618" y="628"/>
                </a:lnTo>
                <a:lnTo>
                  <a:pt x="6629" y="610"/>
                </a:lnTo>
                <a:lnTo>
                  <a:pt x="6633" y="600"/>
                </a:lnTo>
                <a:lnTo>
                  <a:pt x="6634" y="591"/>
                </a:lnTo>
                <a:lnTo>
                  <a:pt x="6633" y="582"/>
                </a:lnTo>
                <a:lnTo>
                  <a:pt x="6629" y="571"/>
                </a:lnTo>
                <a:lnTo>
                  <a:pt x="6622" y="562"/>
                </a:lnTo>
                <a:lnTo>
                  <a:pt x="6611" y="552"/>
                </a:lnTo>
                <a:lnTo>
                  <a:pt x="6611" y="552"/>
                </a:lnTo>
                <a:lnTo>
                  <a:pt x="6609" y="564"/>
                </a:lnTo>
                <a:lnTo>
                  <a:pt x="6604" y="575"/>
                </a:lnTo>
                <a:lnTo>
                  <a:pt x="6596" y="584"/>
                </a:lnTo>
                <a:lnTo>
                  <a:pt x="6585" y="593"/>
                </a:lnTo>
                <a:lnTo>
                  <a:pt x="6573" y="602"/>
                </a:lnTo>
                <a:lnTo>
                  <a:pt x="6558" y="610"/>
                </a:lnTo>
                <a:lnTo>
                  <a:pt x="6527" y="622"/>
                </a:lnTo>
                <a:lnTo>
                  <a:pt x="6527" y="622"/>
                </a:lnTo>
                <a:lnTo>
                  <a:pt x="6520" y="620"/>
                </a:lnTo>
                <a:lnTo>
                  <a:pt x="6515" y="617"/>
                </a:lnTo>
                <a:lnTo>
                  <a:pt x="6511" y="613"/>
                </a:lnTo>
                <a:lnTo>
                  <a:pt x="6507" y="610"/>
                </a:lnTo>
                <a:lnTo>
                  <a:pt x="6504" y="600"/>
                </a:lnTo>
                <a:lnTo>
                  <a:pt x="6502" y="591"/>
                </a:lnTo>
                <a:lnTo>
                  <a:pt x="6502" y="582"/>
                </a:lnTo>
                <a:lnTo>
                  <a:pt x="6498" y="573"/>
                </a:lnTo>
                <a:lnTo>
                  <a:pt x="6493" y="566"/>
                </a:lnTo>
                <a:lnTo>
                  <a:pt x="6487" y="562"/>
                </a:lnTo>
                <a:lnTo>
                  <a:pt x="6482" y="561"/>
                </a:lnTo>
                <a:lnTo>
                  <a:pt x="6482" y="561"/>
                </a:lnTo>
                <a:lnTo>
                  <a:pt x="6415" y="640"/>
                </a:lnTo>
                <a:lnTo>
                  <a:pt x="6353" y="713"/>
                </a:lnTo>
                <a:lnTo>
                  <a:pt x="6293" y="782"/>
                </a:lnTo>
                <a:lnTo>
                  <a:pt x="6235" y="856"/>
                </a:lnTo>
                <a:lnTo>
                  <a:pt x="6235" y="856"/>
                </a:lnTo>
                <a:lnTo>
                  <a:pt x="6203" y="880"/>
                </a:lnTo>
                <a:lnTo>
                  <a:pt x="6174" y="907"/>
                </a:lnTo>
                <a:lnTo>
                  <a:pt x="6148" y="934"/>
                </a:lnTo>
                <a:lnTo>
                  <a:pt x="6125" y="962"/>
                </a:lnTo>
                <a:lnTo>
                  <a:pt x="6103" y="991"/>
                </a:lnTo>
                <a:lnTo>
                  <a:pt x="6081" y="1018"/>
                </a:lnTo>
                <a:lnTo>
                  <a:pt x="6039" y="1076"/>
                </a:lnTo>
                <a:lnTo>
                  <a:pt x="6018" y="1103"/>
                </a:lnTo>
                <a:lnTo>
                  <a:pt x="5996" y="1130"/>
                </a:lnTo>
                <a:lnTo>
                  <a:pt x="5970" y="1156"/>
                </a:lnTo>
                <a:lnTo>
                  <a:pt x="5943" y="1179"/>
                </a:lnTo>
                <a:lnTo>
                  <a:pt x="5914" y="1201"/>
                </a:lnTo>
                <a:lnTo>
                  <a:pt x="5880" y="1221"/>
                </a:lnTo>
                <a:lnTo>
                  <a:pt x="5843" y="1239"/>
                </a:lnTo>
                <a:lnTo>
                  <a:pt x="5822" y="1246"/>
                </a:lnTo>
                <a:lnTo>
                  <a:pt x="5800" y="1254"/>
                </a:lnTo>
                <a:lnTo>
                  <a:pt x="5800" y="1254"/>
                </a:lnTo>
                <a:lnTo>
                  <a:pt x="5793" y="1270"/>
                </a:lnTo>
                <a:lnTo>
                  <a:pt x="5783" y="1286"/>
                </a:lnTo>
                <a:lnTo>
                  <a:pt x="5771" y="1301"/>
                </a:lnTo>
                <a:lnTo>
                  <a:pt x="5760" y="1315"/>
                </a:lnTo>
                <a:lnTo>
                  <a:pt x="5731" y="1342"/>
                </a:lnTo>
                <a:lnTo>
                  <a:pt x="5702" y="1368"/>
                </a:lnTo>
                <a:lnTo>
                  <a:pt x="5638" y="1417"/>
                </a:lnTo>
                <a:lnTo>
                  <a:pt x="5608" y="1442"/>
                </a:lnTo>
                <a:lnTo>
                  <a:pt x="5595" y="1455"/>
                </a:lnTo>
                <a:lnTo>
                  <a:pt x="5582" y="1469"/>
                </a:lnTo>
                <a:lnTo>
                  <a:pt x="5582" y="1469"/>
                </a:lnTo>
                <a:lnTo>
                  <a:pt x="5559" y="1500"/>
                </a:lnTo>
                <a:lnTo>
                  <a:pt x="5537" y="1533"/>
                </a:lnTo>
                <a:lnTo>
                  <a:pt x="5517" y="1567"/>
                </a:lnTo>
                <a:lnTo>
                  <a:pt x="5499" y="1600"/>
                </a:lnTo>
                <a:lnTo>
                  <a:pt x="5464" y="1667"/>
                </a:lnTo>
                <a:lnTo>
                  <a:pt x="5448" y="1696"/>
                </a:lnTo>
                <a:lnTo>
                  <a:pt x="5432" y="1722"/>
                </a:lnTo>
                <a:lnTo>
                  <a:pt x="5432" y="1722"/>
                </a:lnTo>
                <a:lnTo>
                  <a:pt x="5422" y="1733"/>
                </a:lnTo>
                <a:lnTo>
                  <a:pt x="5413" y="1743"/>
                </a:lnTo>
                <a:lnTo>
                  <a:pt x="5392" y="1762"/>
                </a:lnTo>
                <a:lnTo>
                  <a:pt x="5366" y="1780"/>
                </a:lnTo>
                <a:lnTo>
                  <a:pt x="5339" y="1796"/>
                </a:lnTo>
                <a:lnTo>
                  <a:pt x="5308" y="1811"/>
                </a:lnTo>
                <a:lnTo>
                  <a:pt x="5277" y="1825"/>
                </a:lnTo>
                <a:lnTo>
                  <a:pt x="5210" y="1856"/>
                </a:lnTo>
                <a:lnTo>
                  <a:pt x="5210" y="1856"/>
                </a:lnTo>
                <a:lnTo>
                  <a:pt x="5199" y="1874"/>
                </a:lnTo>
                <a:lnTo>
                  <a:pt x="5188" y="1890"/>
                </a:lnTo>
                <a:lnTo>
                  <a:pt x="5174" y="1907"/>
                </a:lnTo>
                <a:lnTo>
                  <a:pt x="5156" y="1921"/>
                </a:lnTo>
                <a:lnTo>
                  <a:pt x="5119" y="1950"/>
                </a:lnTo>
                <a:lnTo>
                  <a:pt x="5083" y="1979"/>
                </a:lnTo>
                <a:lnTo>
                  <a:pt x="5083" y="1979"/>
                </a:lnTo>
                <a:lnTo>
                  <a:pt x="5089" y="1990"/>
                </a:lnTo>
                <a:lnTo>
                  <a:pt x="5094" y="2001"/>
                </a:lnTo>
                <a:lnTo>
                  <a:pt x="5096" y="2010"/>
                </a:lnTo>
                <a:lnTo>
                  <a:pt x="5098" y="2019"/>
                </a:lnTo>
                <a:lnTo>
                  <a:pt x="5096" y="2028"/>
                </a:lnTo>
                <a:lnTo>
                  <a:pt x="5092" y="2035"/>
                </a:lnTo>
                <a:lnTo>
                  <a:pt x="5089" y="2041"/>
                </a:lnTo>
                <a:lnTo>
                  <a:pt x="5081" y="2046"/>
                </a:lnTo>
                <a:lnTo>
                  <a:pt x="5081" y="2046"/>
                </a:lnTo>
                <a:lnTo>
                  <a:pt x="5060" y="2066"/>
                </a:lnTo>
                <a:lnTo>
                  <a:pt x="5040" y="2081"/>
                </a:lnTo>
                <a:lnTo>
                  <a:pt x="5018" y="2095"/>
                </a:lnTo>
                <a:lnTo>
                  <a:pt x="4996" y="2108"/>
                </a:lnTo>
                <a:lnTo>
                  <a:pt x="4974" y="2119"/>
                </a:lnTo>
                <a:lnTo>
                  <a:pt x="4953" y="2126"/>
                </a:lnTo>
                <a:lnTo>
                  <a:pt x="4931" y="2133"/>
                </a:lnTo>
                <a:lnTo>
                  <a:pt x="4911" y="2141"/>
                </a:lnTo>
                <a:lnTo>
                  <a:pt x="4869" y="2148"/>
                </a:lnTo>
                <a:lnTo>
                  <a:pt x="4831" y="2153"/>
                </a:lnTo>
                <a:lnTo>
                  <a:pt x="4766" y="2159"/>
                </a:lnTo>
                <a:lnTo>
                  <a:pt x="4766" y="2159"/>
                </a:lnTo>
                <a:lnTo>
                  <a:pt x="4749" y="2161"/>
                </a:lnTo>
                <a:lnTo>
                  <a:pt x="4733" y="2162"/>
                </a:lnTo>
                <a:lnTo>
                  <a:pt x="4699" y="2173"/>
                </a:lnTo>
                <a:lnTo>
                  <a:pt x="4664" y="2188"/>
                </a:lnTo>
                <a:lnTo>
                  <a:pt x="4628" y="2206"/>
                </a:lnTo>
                <a:lnTo>
                  <a:pt x="4592" y="2226"/>
                </a:lnTo>
                <a:lnTo>
                  <a:pt x="4553" y="2248"/>
                </a:lnTo>
                <a:lnTo>
                  <a:pt x="4479" y="2291"/>
                </a:lnTo>
                <a:lnTo>
                  <a:pt x="4441" y="2311"/>
                </a:lnTo>
                <a:lnTo>
                  <a:pt x="4405" y="2328"/>
                </a:lnTo>
                <a:lnTo>
                  <a:pt x="4368" y="2342"/>
                </a:lnTo>
                <a:lnTo>
                  <a:pt x="4352" y="2348"/>
                </a:lnTo>
                <a:lnTo>
                  <a:pt x="4334" y="2351"/>
                </a:lnTo>
                <a:lnTo>
                  <a:pt x="4318" y="2355"/>
                </a:lnTo>
                <a:lnTo>
                  <a:pt x="4301" y="2357"/>
                </a:lnTo>
                <a:lnTo>
                  <a:pt x="4285" y="2357"/>
                </a:lnTo>
                <a:lnTo>
                  <a:pt x="4269" y="2355"/>
                </a:lnTo>
                <a:lnTo>
                  <a:pt x="4252" y="2351"/>
                </a:lnTo>
                <a:lnTo>
                  <a:pt x="4238" y="2346"/>
                </a:lnTo>
                <a:lnTo>
                  <a:pt x="4223" y="2337"/>
                </a:lnTo>
                <a:lnTo>
                  <a:pt x="4211" y="2328"/>
                </a:lnTo>
                <a:lnTo>
                  <a:pt x="4211" y="2328"/>
                </a:lnTo>
                <a:lnTo>
                  <a:pt x="4214" y="2271"/>
                </a:lnTo>
                <a:lnTo>
                  <a:pt x="4221" y="2215"/>
                </a:lnTo>
                <a:lnTo>
                  <a:pt x="4225" y="2186"/>
                </a:lnTo>
                <a:lnTo>
                  <a:pt x="4232" y="2161"/>
                </a:lnTo>
                <a:lnTo>
                  <a:pt x="4238" y="2133"/>
                </a:lnTo>
                <a:lnTo>
                  <a:pt x="4247" y="2106"/>
                </a:lnTo>
                <a:lnTo>
                  <a:pt x="4256" y="2081"/>
                </a:lnTo>
                <a:lnTo>
                  <a:pt x="4267" y="2055"/>
                </a:lnTo>
                <a:lnTo>
                  <a:pt x="4279" y="2032"/>
                </a:lnTo>
                <a:lnTo>
                  <a:pt x="4294" y="2008"/>
                </a:lnTo>
                <a:lnTo>
                  <a:pt x="4310" y="1985"/>
                </a:lnTo>
                <a:lnTo>
                  <a:pt x="4330" y="1963"/>
                </a:lnTo>
                <a:lnTo>
                  <a:pt x="4350" y="1941"/>
                </a:lnTo>
                <a:lnTo>
                  <a:pt x="4374" y="1921"/>
                </a:lnTo>
                <a:lnTo>
                  <a:pt x="4374" y="1921"/>
                </a:lnTo>
                <a:lnTo>
                  <a:pt x="4397" y="1845"/>
                </a:lnTo>
                <a:lnTo>
                  <a:pt x="4408" y="1809"/>
                </a:lnTo>
                <a:lnTo>
                  <a:pt x="4423" y="1772"/>
                </a:lnTo>
                <a:lnTo>
                  <a:pt x="4439" y="1738"/>
                </a:lnTo>
                <a:lnTo>
                  <a:pt x="4459" y="1704"/>
                </a:lnTo>
                <a:lnTo>
                  <a:pt x="4470" y="1687"/>
                </a:lnTo>
                <a:lnTo>
                  <a:pt x="4483" y="1671"/>
                </a:lnTo>
                <a:lnTo>
                  <a:pt x="4497" y="1656"/>
                </a:lnTo>
                <a:lnTo>
                  <a:pt x="4512" y="1642"/>
                </a:lnTo>
                <a:lnTo>
                  <a:pt x="4512" y="1642"/>
                </a:lnTo>
                <a:lnTo>
                  <a:pt x="4524" y="1582"/>
                </a:lnTo>
                <a:lnTo>
                  <a:pt x="4539" y="1524"/>
                </a:lnTo>
                <a:lnTo>
                  <a:pt x="4555" y="1466"/>
                </a:lnTo>
                <a:lnTo>
                  <a:pt x="4573" y="1410"/>
                </a:lnTo>
                <a:lnTo>
                  <a:pt x="4595" y="1353"/>
                </a:lnTo>
                <a:lnTo>
                  <a:pt x="4617" y="1299"/>
                </a:lnTo>
                <a:lnTo>
                  <a:pt x="4666" y="1190"/>
                </a:lnTo>
                <a:lnTo>
                  <a:pt x="4715" y="1081"/>
                </a:lnTo>
                <a:lnTo>
                  <a:pt x="4760" y="971"/>
                </a:lnTo>
                <a:lnTo>
                  <a:pt x="4782" y="916"/>
                </a:lnTo>
                <a:lnTo>
                  <a:pt x="4802" y="860"/>
                </a:lnTo>
                <a:lnTo>
                  <a:pt x="4820" y="802"/>
                </a:lnTo>
                <a:lnTo>
                  <a:pt x="4836" y="744"/>
                </a:lnTo>
                <a:lnTo>
                  <a:pt x="4836" y="744"/>
                </a:lnTo>
                <a:lnTo>
                  <a:pt x="4889" y="651"/>
                </a:lnTo>
                <a:lnTo>
                  <a:pt x="4914" y="602"/>
                </a:lnTo>
                <a:lnTo>
                  <a:pt x="4940" y="555"/>
                </a:lnTo>
                <a:lnTo>
                  <a:pt x="4962" y="506"/>
                </a:lnTo>
                <a:lnTo>
                  <a:pt x="4982" y="457"/>
                </a:lnTo>
                <a:lnTo>
                  <a:pt x="4989" y="432"/>
                </a:lnTo>
                <a:lnTo>
                  <a:pt x="4996" y="405"/>
                </a:lnTo>
                <a:lnTo>
                  <a:pt x="5002" y="379"/>
                </a:lnTo>
                <a:lnTo>
                  <a:pt x="5007" y="352"/>
                </a:lnTo>
                <a:lnTo>
                  <a:pt x="5007" y="352"/>
                </a:lnTo>
                <a:lnTo>
                  <a:pt x="5069" y="272"/>
                </a:lnTo>
                <a:lnTo>
                  <a:pt x="5098" y="232"/>
                </a:lnTo>
                <a:lnTo>
                  <a:pt x="5125" y="190"/>
                </a:lnTo>
                <a:lnTo>
                  <a:pt x="5138" y="169"/>
                </a:lnTo>
                <a:lnTo>
                  <a:pt x="5148" y="147"/>
                </a:lnTo>
                <a:lnTo>
                  <a:pt x="5158" y="125"/>
                </a:lnTo>
                <a:lnTo>
                  <a:pt x="5167" y="103"/>
                </a:lnTo>
                <a:lnTo>
                  <a:pt x="5172" y="80"/>
                </a:lnTo>
                <a:lnTo>
                  <a:pt x="5178" y="56"/>
                </a:lnTo>
                <a:lnTo>
                  <a:pt x="5181" y="31"/>
                </a:lnTo>
                <a:lnTo>
                  <a:pt x="5181" y="5"/>
                </a:lnTo>
                <a:lnTo>
                  <a:pt x="5181" y="5"/>
                </a:lnTo>
                <a:lnTo>
                  <a:pt x="5170" y="2"/>
                </a:lnTo>
                <a:lnTo>
                  <a:pt x="5159" y="0"/>
                </a:lnTo>
                <a:lnTo>
                  <a:pt x="5150" y="2"/>
                </a:lnTo>
                <a:lnTo>
                  <a:pt x="5141" y="4"/>
                </a:lnTo>
                <a:lnTo>
                  <a:pt x="5134" y="7"/>
                </a:lnTo>
                <a:lnTo>
                  <a:pt x="5127" y="15"/>
                </a:lnTo>
                <a:lnTo>
                  <a:pt x="5119" y="20"/>
                </a:lnTo>
                <a:lnTo>
                  <a:pt x="5114" y="29"/>
                </a:lnTo>
                <a:lnTo>
                  <a:pt x="5103" y="47"/>
                </a:lnTo>
                <a:lnTo>
                  <a:pt x="5094" y="67"/>
                </a:lnTo>
                <a:lnTo>
                  <a:pt x="5076" y="103"/>
                </a:lnTo>
                <a:lnTo>
                  <a:pt x="5076" y="103"/>
                </a:lnTo>
                <a:lnTo>
                  <a:pt x="5072" y="107"/>
                </a:lnTo>
                <a:lnTo>
                  <a:pt x="5069" y="109"/>
                </a:lnTo>
                <a:lnTo>
                  <a:pt x="5056" y="112"/>
                </a:lnTo>
                <a:lnTo>
                  <a:pt x="5043" y="116"/>
                </a:lnTo>
                <a:lnTo>
                  <a:pt x="5038" y="120"/>
                </a:lnTo>
                <a:lnTo>
                  <a:pt x="5034" y="122"/>
                </a:lnTo>
                <a:lnTo>
                  <a:pt x="5034" y="122"/>
                </a:lnTo>
                <a:lnTo>
                  <a:pt x="5027" y="136"/>
                </a:lnTo>
                <a:lnTo>
                  <a:pt x="5021" y="151"/>
                </a:lnTo>
                <a:lnTo>
                  <a:pt x="5011" y="181"/>
                </a:lnTo>
                <a:lnTo>
                  <a:pt x="5003" y="212"/>
                </a:lnTo>
                <a:lnTo>
                  <a:pt x="4998" y="245"/>
                </a:lnTo>
                <a:lnTo>
                  <a:pt x="4989" y="308"/>
                </a:lnTo>
                <a:lnTo>
                  <a:pt x="4983" y="337"/>
                </a:lnTo>
                <a:lnTo>
                  <a:pt x="4978" y="365"/>
                </a:lnTo>
                <a:lnTo>
                  <a:pt x="4978" y="365"/>
                </a:lnTo>
                <a:lnTo>
                  <a:pt x="4971" y="366"/>
                </a:lnTo>
                <a:lnTo>
                  <a:pt x="4965" y="370"/>
                </a:lnTo>
                <a:lnTo>
                  <a:pt x="4960" y="374"/>
                </a:lnTo>
                <a:lnTo>
                  <a:pt x="4956" y="379"/>
                </a:lnTo>
                <a:lnTo>
                  <a:pt x="4951" y="388"/>
                </a:lnTo>
                <a:lnTo>
                  <a:pt x="4947" y="399"/>
                </a:lnTo>
                <a:lnTo>
                  <a:pt x="4943" y="408"/>
                </a:lnTo>
                <a:lnTo>
                  <a:pt x="4938" y="417"/>
                </a:lnTo>
                <a:lnTo>
                  <a:pt x="4933" y="421"/>
                </a:lnTo>
                <a:lnTo>
                  <a:pt x="4927" y="425"/>
                </a:lnTo>
                <a:lnTo>
                  <a:pt x="4918" y="426"/>
                </a:lnTo>
                <a:lnTo>
                  <a:pt x="4909" y="430"/>
                </a:lnTo>
                <a:lnTo>
                  <a:pt x="4909" y="430"/>
                </a:lnTo>
                <a:lnTo>
                  <a:pt x="4894" y="470"/>
                </a:lnTo>
                <a:lnTo>
                  <a:pt x="4882" y="510"/>
                </a:lnTo>
                <a:lnTo>
                  <a:pt x="4855" y="593"/>
                </a:lnTo>
                <a:lnTo>
                  <a:pt x="4842" y="633"/>
                </a:lnTo>
                <a:lnTo>
                  <a:pt x="4826" y="673"/>
                </a:lnTo>
                <a:lnTo>
                  <a:pt x="4809" y="713"/>
                </a:lnTo>
                <a:lnTo>
                  <a:pt x="4789" y="749"/>
                </a:lnTo>
                <a:lnTo>
                  <a:pt x="4789" y="749"/>
                </a:lnTo>
                <a:lnTo>
                  <a:pt x="4777" y="767"/>
                </a:lnTo>
                <a:lnTo>
                  <a:pt x="4764" y="784"/>
                </a:lnTo>
                <a:lnTo>
                  <a:pt x="4735" y="815"/>
                </a:lnTo>
                <a:lnTo>
                  <a:pt x="4706" y="847"/>
                </a:lnTo>
                <a:lnTo>
                  <a:pt x="4693" y="864"/>
                </a:lnTo>
                <a:lnTo>
                  <a:pt x="4682" y="882"/>
                </a:lnTo>
                <a:lnTo>
                  <a:pt x="4682" y="882"/>
                </a:lnTo>
                <a:lnTo>
                  <a:pt x="4670" y="911"/>
                </a:lnTo>
                <a:lnTo>
                  <a:pt x="4660" y="940"/>
                </a:lnTo>
                <a:lnTo>
                  <a:pt x="4653" y="972"/>
                </a:lnTo>
                <a:lnTo>
                  <a:pt x="4646" y="1003"/>
                </a:lnTo>
                <a:lnTo>
                  <a:pt x="4640" y="1036"/>
                </a:lnTo>
                <a:lnTo>
                  <a:pt x="4633" y="1069"/>
                </a:lnTo>
                <a:lnTo>
                  <a:pt x="4624" y="1099"/>
                </a:lnTo>
                <a:lnTo>
                  <a:pt x="4613" y="1130"/>
                </a:lnTo>
                <a:lnTo>
                  <a:pt x="4613" y="1130"/>
                </a:lnTo>
                <a:lnTo>
                  <a:pt x="4604" y="1143"/>
                </a:lnTo>
                <a:lnTo>
                  <a:pt x="4595" y="1154"/>
                </a:lnTo>
                <a:lnTo>
                  <a:pt x="4586" y="1165"/>
                </a:lnTo>
                <a:lnTo>
                  <a:pt x="4575" y="1174"/>
                </a:lnTo>
                <a:lnTo>
                  <a:pt x="4553" y="1194"/>
                </a:lnTo>
                <a:lnTo>
                  <a:pt x="4543" y="1203"/>
                </a:lnTo>
                <a:lnTo>
                  <a:pt x="4535" y="1215"/>
                </a:lnTo>
                <a:lnTo>
                  <a:pt x="4535" y="1215"/>
                </a:lnTo>
                <a:lnTo>
                  <a:pt x="4521" y="1241"/>
                </a:lnTo>
                <a:lnTo>
                  <a:pt x="4510" y="1268"/>
                </a:lnTo>
                <a:lnTo>
                  <a:pt x="4499" y="1295"/>
                </a:lnTo>
                <a:lnTo>
                  <a:pt x="4488" y="1324"/>
                </a:lnTo>
                <a:lnTo>
                  <a:pt x="4474" y="1350"/>
                </a:lnTo>
                <a:lnTo>
                  <a:pt x="4466" y="1362"/>
                </a:lnTo>
                <a:lnTo>
                  <a:pt x="4457" y="1373"/>
                </a:lnTo>
                <a:lnTo>
                  <a:pt x="4446" y="1384"/>
                </a:lnTo>
                <a:lnTo>
                  <a:pt x="4434" y="1393"/>
                </a:lnTo>
                <a:lnTo>
                  <a:pt x="4421" y="1401"/>
                </a:lnTo>
                <a:lnTo>
                  <a:pt x="4406" y="1406"/>
                </a:lnTo>
                <a:lnTo>
                  <a:pt x="4406" y="1406"/>
                </a:lnTo>
                <a:lnTo>
                  <a:pt x="4399" y="1448"/>
                </a:lnTo>
                <a:lnTo>
                  <a:pt x="4390" y="1486"/>
                </a:lnTo>
                <a:lnTo>
                  <a:pt x="4372" y="1566"/>
                </a:lnTo>
                <a:lnTo>
                  <a:pt x="4365" y="1606"/>
                </a:lnTo>
                <a:lnTo>
                  <a:pt x="4357" y="1645"/>
                </a:lnTo>
                <a:lnTo>
                  <a:pt x="4354" y="1687"/>
                </a:lnTo>
                <a:lnTo>
                  <a:pt x="4354" y="1731"/>
                </a:lnTo>
                <a:lnTo>
                  <a:pt x="4354" y="1731"/>
                </a:lnTo>
                <a:lnTo>
                  <a:pt x="4341" y="1733"/>
                </a:lnTo>
                <a:lnTo>
                  <a:pt x="4330" y="1736"/>
                </a:lnTo>
                <a:lnTo>
                  <a:pt x="4323" y="1740"/>
                </a:lnTo>
                <a:lnTo>
                  <a:pt x="4316" y="1745"/>
                </a:lnTo>
                <a:lnTo>
                  <a:pt x="4312" y="1751"/>
                </a:lnTo>
                <a:lnTo>
                  <a:pt x="4308" y="1756"/>
                </a:lnTo>
                <a:lnTo>
                  <a:pt x="4305" y="1769"/>
                </a:lnTo>
                <a:lnTo>
                  <a:pt x="4305" y="1783"/>
                </a:lnTo>
                <a:lnTo>
                  <a:pt x="4303" y="1796"/>
                </a:lnTo>
                <a:lnTo>
                  <a:pt x="4301" y="1811"/>
                </a:lnTo>
                <a:lnTo>
                  <a:pt x="4299" y="1816"/>
                </a:lnTo>
                <a:lnTo>
                  <a:pt x="4296" y="1823"/>
                </a:lnTo>
                <a:lnTo>
                  <a:pt x="4296" y="1823"/>
                </a:lnTo>
                <a:lnTo>
                  <a:pt x="4279" y="1840"/>
                </a:lnTo>
                <a:lnTo>
                  <a:pt x="4265" y="1858"/>
                </a:lnTo>
                <a:lnTo>
                  <a:pt x="4250" y="1878"/>
                </a:lnTo>
                <a:lnTo>
                  <a:pt x="4236" y="1896"/>
                </a:lnTo>
                <a:lnTo>
                  <a:pt x="4212" y="1936"/>
                </a:lnTo>
                <a:lnTo>
                  <a:pt x="4192" y="1976"/>
                </a:lnTo>
                <a:lnTo>
                  <a:pt x="4176" y="2017"/>
                </a:lnTo>
                <a:lnTo>
                  <a:pt x="4160" y="2059"/>
                </a:lnTo>
                <a:lnTo>
                  <a:pt x="4133" y="2144"/>
                </a:lnTo>
                <a:lnTo>
                  <a:pt x="4105" y="2230"/>
                </a:lnTo>
                <a:lnTo>
                  <a:pt x="4089" y="2271"/>
                </a:lnTo>
                <a:lnTo>
                  <a:pt x="4073" y="2313"/>
                </a:lnTo>
                <a:lnTo>
                  <a:pt x="4053" y="2353"/>
                </a:lnTo>
                <a:lnTo>
                  <a:pt x="4031" y="2393"/>
                </a:lnTo>
                <a:lnTo>
                  <a:pt x="4006" y="2431"/>
                </a:lnTo>
                <a:lnTo>
                  <a:pt x="3991" y="2449"/>
                </a:lnTo>
                <a:lnTo>
                  <a:pt x="3975" y="2467"/>
                </a:lnTo>
                <a:lnTo>
                  <a:pt x="3975" y="2467"/>
                </a:lnTo>
                <a:lnTo>
                  <a:pt x="3940" y="2484"/>
                </a:lnTo>
                <a:lnTo>
                  <a:pt x="3924" y="2491"/>
                </a:lnTo>
                <a:lnTo>
                  <a:pt x="3908" y="2494"/>
                </a:lnTo>
                <a:lnTo>
                  <a:pt x="3893" y="2496"/>
                </a:lnTo>
                <a:lnTo>
                  <a:pt x="3886" y="2494"/>
                </a:lnTo>
                <a:lnTo>
                  <a:pt x="3880" y="2493"/>
                </a:lnTo>
                <a:lnTo>
                  <a:pt x="3873" y="2489"/>
                </a:lnTo>
                <a:lnTo>
                  <a:pt x="3869" y="2485"/>
                </a:lnTo>
                <a:lnTo>
                  <a:pt x="3864" y="2478"/>
                </a:lnTo>
                <a:lnTo>
                  <a:pt x="3860" y="2471"/>
                </a:lnTo>
                <a:lnTo>
                  <a:pt x="3860" y="2471"/>
                </a:lnTo>
                <a:lnTo>
                  <a:pt x="3826" y="2489"/>
                </a:lnTo>
                <a:lnTo>
                  <a:pt x="3791" y="2505"/>
                </a:lnTo>
                <a:lnTo>
                  <a:pt x="3755" y="2522"/>
                </a:lnTo>
                <a:lnTo>
                  <a:pt x="3721" y="2534"/>
                </a:lnTo>
                <a:lnTo>
                  <a:pt x="3648" y="2560"/>
                </a:lnTo>
                <a:lnTo>
                  <a:pt x="3577" y="2583"/>
                </a:lnTo>
                <a:lnTo>
                  <a:pt x="3508" y="2603"/>
                </a:lnTo>
                <a:lnTo>
                  <a:pt x="3443" y="2627"/>
                </a:lnTo>
                <a:lnTo>
                  <a:pt x="3410" y="2640"/>
                </a:lnTo>
                <a:lnTo>
                  <a:pt x="3381" y="2652"/>
                </a:lnTo>
                <a:lnTo>
                  <a:pt x="3352" y="2667"/>
                </a:lnTo>
                <a:lnTo>
                  <a:pt x="3323" y="2681"/>
                </a:lnTo>
                <a:lnTo>
                  <a:pt x="3323" y="2681"/>
                </a:lnTo>
                <a:lnTo>
                  <a:pt x="3331" y="2680"/>
                </a:lnTo>
                <a:lnTo>
                  <a:pt x="3334" y="2680"/>
                </a:lnTo>
                <a:lnTo>
                  <a:pt x="3338" y="2681"/>
                </a:lnTo>
                <a:lnTo>
                  <a:pt x="3341" y="2683"/>
                </a:lnTo>
                <a:lnTo>
                  <a:pt x="3343" y="2685"/>
                </a:lnTo>
                <a:lnTo>
                  <a:pt x="3345" y="2690"/>
                </a:lnTo>
                <a:lnTo>
                  <a:pt x="3347" y="2699"/>
                </a:lnTo>
                <a:lnTo>
                  <a:pt x="3345" y="2709"/>
                </a:lnTo>
                <a:lnTo>
                  <a:pt x="3341" y="2718"/>
                </a:lnTo>
                <a:lnTo>
                  <a:pt x="3336" y="2725"/>
                </a:lnTo>
                <a:lnTo>
                  <a:pt x="3332" y="2729"/>
                </a:lnTo>
                <a:lnTo>
                  <a:pt x="3329" y="2729"/>
                </a:lnTo>
                <a:lnTo>
                  <a:pt x="3329" y="2729"/>
                </a:lnTo>
                <a:lnTo>
                  <a:pt x="3329" y="2718"/>
                </a:lnTo>
                <a:lnTo>
                  <a:pt x="3327" y="2709"/>
                </a:lnTo>
                <a:lnTo>
                  <a:pt x="3323" y="2698"/>
                </a:lnTo>
                <a:lnTo>
                  <a:pt x="3318" y="2689"/>
                </a:lnTo>
                <a:lnTo>
                  <a:pt x="3311" y="2680"/>
                </a:lnTo>
                <a:lnTo>
                  <a:pt x="3303" y="2670"/>
                </a:lnTo>
                <a:lnTo>
                  <a:pt x="3285" y="2654"/>
                </a:lnTo>
                <a:lnTo>
                  <a:pt x="3265" y="2638"/>
                </a:lnTo>
                <a:lnTo>
                  <a:pt x="3244" y="2625"/>
                </a:lnTo>
                <a:lnTo>
                  <a:pt x="3205" y="2603"/>
                </a:lnTo>
                <a:lnTo>
                  <a:pt x="3205" y="2603"/>
                </a:lnTo>
                <a:lnTo>
                  <a:pt x="3213" y="2598"/>
                </a:lnTo>
                <a:lnTo>
                  <a:pt x="3220" y="2594"/>
                </a:lnTo>
                <a:lnTo>
                  <a:pt x="3224" y="2589"/>
                </a:lnTo>
                <a:lnTo>
                  <a:pt x="3227" y="2583"/>
                </a:lnTo>
                <a:lnTo>
                  <a:pt x="3229" y="2580"/>
                </a:lnTo>
                <a:lnTo>
                  <a:pt x="3229" y="2572"/>
                </a:lnTo>
                <a:lnTo>
                  <a:pt x="3229" y="2562"/>
                </a:lnTo>
                <a:lnTo>
                  <a:pt x="3225" y="2536"/>
                </a:lnTo>
                <a:lnTo>
                  <a:pt x="3225" y="2524"/>
                </a:lnTo>
                <a:lnTo>
                  <a:pt x="3225" y="2516"/>
                </a:lnTo>
                <a:lnTo>
                  <a:pt x="3229" y="2509"/>
                </a:lnTo>
                <a:lnTo>
                  <a:pt x="3229" y="2509"/>
                </a:lnTo>
                <a:lnTo>
                  <a:pt x="3233" y="2500"/>
                </a:lnTo>
                <a:lnTo>
                  <a:pt x="3240" y="2489"/>
                </a:lnTo>
                <a:lnTo>
                  <a:pt x="3254" y="2471"/>
                </a:lnTo>
                <a:lnTo>
                  <a:pt x="3291" y="2436"/>
                </a:lnTo>
                <a:lnTo>
                  <a:pt x="3307" y="2416"/>
                </a:lnTo>
                <a:lnTo>
                  <a:pt x="3314" y="2407"/>
                </a:lnTo>
                <a:lnTo>
                  <a:pt x="3320" y="2397"/>
                </a:lnTo>
                <a:lnTo>
                  <a:pt x="3323" y="2386"/>
                </a:lnTo>
                <a:lnTo>
                  <a:pt x="3325" y="2375"/>
                </a:lnTo>
                <a:lnTo>
                  <a:pt x="3325" y="2362"/>
                </a:lnTo>
                <a:lnTo>
                  <a:pt x="3322" y="2349"/>
                </a:lnTo>
                <a:lnTo>
                  <a:pt x="3322" y="2349"/>
                </a:lnTo>
                <a:lnTo>
                  <a:pt x="3311" y="2351"/>
                </a:lnTo>
                <a:lnTo>
                  <a:pt x="3300" y="2355"/>
                </a:lnTo>
                <a:lnTo>
                  <a:pt x="3291" y="2360"/>
                </a:lnTo>
                <a:lnTo>
                  <a:pt x="3285" y="2366"/>
                </a:lnTo>
                <a:lnTo>
                  <a:pt x="3274" y="2380"/>
                </a:lnTo>
                <a:lnTo>
                  <a:pt x="3265" y="2393"/>
                </a:lnTo>
                <a:lnTo>
                  <a:pt x="3260" y="2404"/>
                </a:lnTo>
                <a:lnTo>
                  <a:pt x="3256" y="2407"/>
                </a:lnTo>
                <a:lnTo>
                  <a:pt x="3251" y="2409"/>
                </a:lnTo>
                <a:lnTo>
                  <a:pt x="3247" y="2409"/>
                </a:lnTo>
                <a:lnTo>
                  <a:pt x="3242" y="2407"/>
                </a:lnTo>
                <a:lnTo>
                  <a:pt x="3234" y="2402"/>
                </a:lnTo>
                <a:lnTo>
                  <a:pt x="3225" y="2393"/>
                </a:lnTo>
                <a:lnTo>
                  <a:pt x="3225" y="2393"/>
                </a:lnTo>
                <a:lnTo>
                  <a:pt x="3229" y="2355"/>
                </a:lnTo>
                <a:lnTo>
                  <a:pt x="3231" y="2335"/>
                </a:lnTo>
                <a:lnTo>
                  <a:pt x="3231" y="2315"/>
                </a:lnTo>
                <a:lnTo>
                  <a:pt x="3229" y="2297"/>
                </a:lnTo>
                <a:lnTo>
                  <a:pt x="3225" y="2288"/>
                </a:lnTo>
                <a:lnTo>
                  <a:pt x="3222" y="2277"/>
                </a:lnTo>
                <a:lnTo>
                  <a:pt x="3216" y="2270"/>
                </a:lnTo>
                <a:lnTo>
                  <a:pt x="3209" y="2260"/>
                </a:lnTo>
                <a:lnTo>
                  <a:pt x="3200" y="2251"/>
                </a:lnTo>
                <a:lnTo>
                  <a:pt x="3191" y="2244"/>
                </a:lnTo>
                <a:lnTo>
                  <a:pt x="3191" y="2244"/>
                </a:lnTo>
                <a:lnTo>
                  <a:pt x="3191" y="2235"/>
                </a:lnTo>
                <a:lnTo>
                  <a:pt x="3191" y="2226"/>
                </a:lnTo>
                <a:lnTo>
                  <a:pt x="3196" y="2208"/>
                </a:lnTo>
                <a:lnTo>
                  <a:pt x="3209" y="2168"/>
                </a:lnTo>
                <a:lnTo>
                  <a:pt x="3214" y="2148"/>
                </a:lnTo>
                <a:lnTo>
                  <a:pt x="3214" y="2139"/>
                </a:lnTo>
                <a:lnTo>
                  <a:pt x="3214" y="2132"/>
                </a:lnTo>
                <a:lnTo>
                  <a:pt x="3213" y="2124"/>
                </a:lnTo>
                <a:lnTo>
                  <a:pt x="3209" y="2117"/>
                </a:lnTo>
                <a:lnTo>
                  <a:pt x="3204" y="2112"/>
                </a:lnTo>
                <a:lnTo>
                  <a:pt x="3196" y="2108"/>
                </a:lnTo>
                <a:lnTo>
                  <a:pt x="3196" y="2108"/>
                </a:lnTo>
                <a:lnTo>
                  <a:pt x="3196" y="2121"/>
                </a:lnTo>
                <a:lnTo>
                  <a:pt x="3196" y="2132"/>
                </a:lnTo>
                <a:lnTo>
                  <a:pt x="3196" y="2143"/>
                </a:lnTo>
                <a:lnTo>
                  <a:pt x="3193" y="2152"/>
                </a:lnTo>
                <a:lnTo>
                  <a:pt x="3185" y="2161"/>
                </a:lnTo>
                <a:lnTo>
                  <a:pt x="3176" y="2170"/>
                </a:lnTo>
                <a:lnTo>
                  <a:pt x="3162" y="2175"/>
                </a:lnTo>
                <a:lnTo>
                  <a:pt x="3146" y="2181"/>
                </a:lnTo>
                <a:lnTo>
                  <a:pt x="3146" y="2181"/>
                </a:lnTo>
                <a:lnTo>
                  <a:pt x="3140" y="2137"/>
                </a:lnTo>
                <a:lnTo>
                  <a:pt x="3136" y="2095"/>
                </a:lnTo>
                <a:lnTo>
                  <a:pt x="3133" y="2010"/>
                </a:lnTo>
                <a:lnTo>
                  <a:pt x="3129" y="1927"/>
                </a:lnTo>
                <a:lnTo>
                  <a:pt x="3124" y="1841"/>
                </a:lnTo>
                <a:lnTo>
                  <a:pt x="3118" y="1756"/>
                </a:lnTo>
                <a:lnTo>
                  <a:pt x="3113" y="1713"/>
                </a:lnTo>
                <a:lnTo>
                  <a:pt x="3107" y="1669"/>
                </a:lnTo>
                <a:lnTo>
                  <a:pt x="3098" y="1625"/>
                </a:lnTo>
                <a:lnTo>
                  <a:pt x="3089" y="1580"/>
                </a:lnTo>
                <a:lnTo>
                  <a:pt x="3077" y="1533"/>
                </a:lnTo>
                <a:lnTo>
                  <a:pt x="3062" y="1488"/>
                </a:lnTo>
                <a:lnTo>
                  <a:pt x="3062" y="1488"/>
                </a:lnTo>
                <a:lnTo>
                  <a:pt x="3071" y="1479"/>
                </a:lnTo>
                <a:lnTo>
                  <a:pt x="3078" y="1468"/>
                </a:lnTo>
                <a:lnTo>
                  <a:pt x="3084" y="1457"/>
                </a:lnTo>
                <a:lnTo>
                  <a:pt x="3086" y="1444"/>
                </a:lnTo>
                <a:lnTo>
                  <a:pt x="3087" y="1430"/>
                </a:lnTo>
                <a:lnTo>
                  <a:pt x="3087" y="1415"/>
                </a:lnTo>
                <a:lnTo>
                  <a:pt x="3086" y="1399"/>
                </a:lnTo>
                <a:lnTo>
                  <a:pt x="3082" y="1384"/>
                </a:lnTo>
                <a:lnTo>
                  <a:pt x="3075" y="1353"/>
                </a:lnTo>
                <a:lnTo>
                  <a:pt x="3062" y="1324"/>
                </a:lnTo>
                <a:lnTo>
                  <a:pt x="3049" y="1301"/>
                </a:lnTo>
                <a:lnTo>
                  <a:pt x="3035" y="1283"/>
                </a:lnTo>
                <a:lnTo>
                  <a:pt x="3035" y="1283"/>
                </a:lnTo>
                <a:lnTo>
                  <a:pt x="3024" y="1286"/>
                </a:lnTo>
                <a:lnTo>
                  <a:pt x="3015" y="1290"/>
                </a:lnTo>
                <a:lnTo>
                  <a:pt x="3006" y="1294"/>
                </a:lnTo>
                <a:lnTo>
                  <a:pt x="3000" y="1299"/>
                </a:lnTo>
                <a:lnTo>
                  <a:pt x="2995" y="1303"/>
                </a:lnTo>
                <a:lnTo>
                  <a:pt x="2991" y="1310"/>
                </a:lnTo>
                <a:lnTo>
                  <a:pt x="2986" y="1321"/>
                </a:lnTo>
                <a:lnTo>
                  <a:pt x="2982" y="1333"/>
                </a:lnTo>
                <a:lnTo>
                  <a:pt x="2977" y="1346"/>
                </a:lnTo>
                <a:lnTo>
                  <a:pt x="2970" y="1359"/>
                </a:lnTo>
                <a:lnTo>
                  <a:pt x="2964" y="1364"/>
                </a:lnTo>
                <a:lnTo>
                  <a:pt x="2959" y="1368"/>
                </a:lnTo>
                <a:lnTo>
                  <a:pt x="2959" y="1368"/>
                </a:lnTo>
                <a:lnTo>
                  <a:pt x="2975" y="1411"/>
                </a:lnTo>
                <a:lnTo>
                  <a:pt x="2990" y="1457"/>
                </a:lnTo>
                <a:lnTo>
                  <a:pt x="3000" y="1500"/>
                </a:lnTo>
                <a:lnTo>
                  <a:pt x="3009" y="1544"/>
                </a:lnTo>
                <a:lnTo>
                  <a:pt x="3015" y="1589"/>
                </a:lnTo>
                <a:lnTo>
                  <a:pt x="3020" y="1633"/>
                </a:lnTo>
                <a:lnTo>
                  <a:pt x="3026" y="1723"/>
                </a:lnTo>
                <a:lnTo>
                  <a:pt x="3031" y="1814"/>
                </a:lnTo>
                <a:lnTo>
                  <a:pt x="3033" y="1860"/>
                </a:lnTo>
                <a:lnTo>
                  <a:pt x="3038" y="1907"/>
                </a:lnTo>
                <a:lnTo>
                  <a:pt x="3044" y="1954"/>
                </a:lnTo>
                <a:lnTo>
                  <a:pt x="3051" y="2001"/>
                </a:lnTo>
                <a:lnTo>
                  <a:pt x="3060" y="2048"/>
                </a:lnTo>
                <a:lnTo>
                  <a:pt x="3075" y="2097"/>
                </a:lnTo>
                <a:lnTo>
                  <a:pt x="3075" y="2097"/>
                </a:lnTo>
                <a:lnTo>
                  <a:pt x="3064" y="2108"/>
                </a:lnTo>
                <a:lnTo>
                  <a:pt x="3057" y="2119"/>
                </a:lnTo>
                <a:lnTo>
                  <a:pt x="3051" y="2132"/>
                </a:lnTo>
                <a:lnTo>
                  <a:pt x="3046" y="2144"/>
                </a:lnTo>
                <a:lnTo>
                  <a:pt x="3040" y="2170"/>
                </a:lnTo>
                <a:lnTo>
                  <a:pt x="3037" y="2197"/>
                </a:lnTo>
                <a:lnTo>
                  <a:pt x="3037" y="2197"/>
                </a:lnTo>
                <a:lnTo>
                  <a:pt x="3058" y="2253"/>
                </a:lnTo>
                <a:lnTo>
                  <a:pt x="3078" y="2308"/>
                </a:lnTo>
                <a:lnTo>
                  <a:pt x="3109" y="2413"/>
                </a:lnTo>
                <a:lnTo>
                  <a:pt x="3127" y="2467"/>
                </a:lnTo>
                <a:lnTo>
                  <a:pt x="3147" y="2522"/>
                </a:lnTo>
                <a:lnTo>
                  <a:pt x="3158" y="2549"/>
                </a:lnTo>
                <a:lnTo>
                  <a:pt x="3173" y="2578"/>
                </a:lnTo>
                <a:lnTo>
                  <a:pt x="3187" y="2607"/>
                </a:lnTo>
                <a:lnTo>
                  <a:pt x="3204" y="2636"/>
                </a:lnTo>
                <a:lnTo>
                  <a:pt x="3204" y="2636"/>
                </a:lnTo>
                <a:lnTo>
                  <a:pt x="3164" y="2680"/>
                </a:lnTo>
                <a:lnTo>
                  <a:pt x="3124" y="2719"/>
                </a:lnTo>
                <a:lnTo>
                  <a:pt x="3102" y="2739"/>
                </a:lnTo>
                <a:lnTo>
                  <a:pt x="3082" y="2758"/>
                </a:lnTo>
                <a:lnTo>
                  <a:pt x="3060" y="2774"/>
                </a:lnTo>
                <a:lnTo>
                  <a:pt x="3038" y="2790"/>
                </a:lnTo>
                <a:lnTo>
                  <a:pt x="3015" y="2803"/>
                </a:lnTo>
                <a:lnTo>
                  <a:pt x="2993" y="2816"/>
                </a:lnTo>
                <a:lnTo>
                  <a:pt x="2970" y="2825"/>
                </a:lnTo>
                <a:lnTo>
                  <a:pt x="2944" y="2832"/>
                </a:lnTo>
                <a:lnTo>
                  <a:pt x="2921" y="2837"/>
                </a:lnTo>
                <a:lnTo>
                  <a:pt x="2895" y="2839"/>
                </a:lnTo>
                <a:lnTo>
                  <a:pt x="2870" y="2837"/>
                </a:lnTo>
                <a:lnTo>
                  <a:pt x="2844" y="2834"/>
                </a:lnTo>
                <a:lnTo>
                  <a:pt x="2844" y="2834"/>
                </a:lnTo>
                <a:lnTo>
                  <a:pt x="2815" y="2845"/>
                </a:lnTo>
                <a:lnTo>
                  <a:pt x="2786" y="2857"/>
                </a:lnTo>
                <a:lnTo>
                  <a:pt x="2726" y="2890"/>
                </a:lnTo>
                <a:lnTo>
                  <a:pt x="2697" y="2903"/>
                </a:lnTo>
                <a:lnTo>
                  <a:pt x="2668" y="2914"/>
                </a:lnTo>
                <a:lnTo>
                  <a:pt x="2654" y="2919"/>
                </a:lnTo>
                <a:lnTo>
                  <a:pt x="2641" y="2921"/>
                </a:lnTo>
                <a:lnTo>
                  <a:pt x="2628" y="2921"/>
                </a:lnTo>
                <a:lnTo>
                  <a:pt x="2618" y="2921"/>
                </a:lnTo>
                <a:lnTo>
                  <a:pt x="2618" y="2921"/>
                </a:lnTo>
                <a:lnTo>
                  <a:pt x="2605" y="2892"/>
                </a:lnTo>
                <a:lnTo>
                  <a:pt x="2594" y="2866"/>
                </a:lnTo>
                <a:lnTo>
                  <a:pt x="2587" y="2841"/>
                </a:lnTo>
                <a:lnTo>
                  <a:pt x="2583" y="2816"/>
                </a:lnTo>
                <a:lnTo>
                  <a:pt x="2579" y="2792"/>
                </a:lnTo>
                <a:lnTo>
                  <a:pt x="2578" y="2768"/>
                </a:lnTo>
                <a:lnTo>
                  <a:pt x="2578" y="2723"/>
                </a:lnTo>
                <a:lnTo>
                  <a:pt x="2578" y="2723"/>
                </a:lnTo>
                <a:lnTo>
                  <a:pt x="2587" y="2732"/>
                </a:lnTo>
                <a:lnTo>
                  <a:pt x="2599" y="2741"/>
                </a:lnTo>
                <a:lnTo>
                  <a:pt x="2603" y="2747"/>
                </a:lnTo>
                <a:lnTo>
                  <a:pt x="2609" y="2752"/>
                </a:lnTo>
                <a:lnTo>
                  <a:pt x="2612" y="2761"/>
                </a:lnTo>
                <a:lnTo>
                  <a:pt x="2616" y="2772"/>
                </a:lnTo>
                <a:lnTo>
                  <a:pt x="2616" y="2772"/>
                </a:lnTo>
                <a:lnTo>
                  <a:pt x="2628" y="2761"/>
                </a:lnTo>
                <a:lnTo>
                  <a:pt x="2639" y="2752"/>
                </a:lnTo>
                <a:lnTo>
                  <a:pt x="2648" y="2741"/>
                </a:lnTo>
                <a:lnTo>
                  <a:pt x="2656" y="2730"/>
                </a:lnTo>
                <a:lnTo>
                  <a:pt x="2663" y="2718"/>
                </a:lnTo>
                <a:lnTo>
                  <a:pt x="2668" y="2707"/>
                </a:lnTo>
                <a:lnTo>
                  <a:pt x="2677" y="2681"/>
                </a:lnTo>
                <a:lnTo>
                  <a:pt x="2683" y="2656"/>
                </a:lnTo>
                <a:lnTo>
                  <a:pt x="2685" y="2631"/>
                </a:lnTo>
                <a:lnTo>
                  <a:pt x="2683" y="2603"/>
                </a:lnTo>
                <a:lnTo>
                  <a:pt x="2677" y="2576"/>
                </a:lnTo>
                <a:lnTo>
                  <a:pt x="2672" y="2549"/>
                </a:lnTo>
                <a:lnTo>
                  <a:pt x="2663" y="2520"/>
                </a:lnTo>
                <a:lnTo>
                  <a:pt x="2654" y="2493"/>
                </a:lnTo>
                <a:lnTo>
                  <a:pt x="2643" y="2465"/>
                </a:lnTo>
                <a:lnTo>
                  <a:pt x="2619" y="2413"/>
                </a:lnTo>
                <a:lnTo>
                  <a:pt x="2598" y="2364"/>
                </a:lnTo>
                <a:lnTo>
                  <a:pt x="2598" y="2364"/>
                </a:lnTo>
                <a:lnTo>
                  <a:pt x="2590" y="2375"/>
                </a:lnTo>
                <a:lnTo>
                  <a:pt x="2587" y="2386"/>
                </a:lnTo>
                <a:lnTo>
                  <a:pt x="2579" y="2409"/>
                </a:lnTo>
                <a:lnTo>
                  <a:pt x="2574" y="2433"/>
                </a:lnTo>
                <a:lnTo>
                  <a:pt x="2574" y="2458"/>
                </a:lnTo>
                <a:lnTo>
                  <a:pt x="2574" y="2484"/>
                </a:lnTo>
                <a:lnTo>
                  <a:pt x="2576" y="2511"/>
                </a:lnTo>
                <a:lnTo>
                  <a:pt x="2579" y="2563"/>
                </a:lnTo>
                <a:lnTo>
                  <a:pt x="2581" y="2591"/>
                </a:lnTo>
                <a:lnTo>
                  <a:pt x="2581" y="2616"/>
                </a:lnTo>
                <a:lnTo>
                  <a:pt x="2579" y="2641"/>
                </a:lnTo>
                <a:lnTo>
                  <a:pt x="2576" y="2665"/>
                </a:lnTo>
                <a:lnTo>
                  <a:pt x="2569" y="2689"/>
                </a:lnTo>
                <a:lnTo>
                  <a:pt x="2563" y="2699"/>
                </a:lnTo>
                <a:lnTo>
                  <a:pt x="2558" y="2710"/>
                </a:lnTo>
                <a:lnTo>
                  <a:pt x="2550" y="2719"/>
                </a:lnTo>
                <a:lnTo>
                  <a:pt x="2543" y="2730"/>
                </a:lnTo>
                <a:lnTo>
                  <a:pt x="2532" y="2739"/>
                </a:lnTo>
                <a:lnTo>
                  <a:pt x="2521" y="2747"/>
                </a:lnTo>
                <a:lnTo>
                  <a:pt x="2521" y="2747"/>
                </a:lnTo>
                <a:lnTo>
                  <a:pt x="2501" y="2747"/>
                </a:lnTo>
                <a:lnTo>
                  <a:pt x="2483" y="2743"/>
                </a:lnTo>
                <a:lnTo>
                  <a:pt x="2467" y="2739"/>
                </a:lnTo>
                <a:lnTo>
                  <a:pt x="2451" y="2734"/>
                </a:lnTo>
                <a:lnTo>
                  <a:pt x="2436" y="2727"/>
                </a:lnTo>
                <a:lnTo>
                  <a:pt x="2423" y="2718"/>
                </a:lnTo>
                <a:lnTo>
                  <a:pt x="2411" y="2709"/>
                </a:lnTo>
                <a:lnTo>
                  <a:pt x="2400" y="2698"/>
                </a:lnTo>
                <a:lnTo>
                  <a:pt x="2391" y="2685"/>
                </a:lnTo>
                <a:lnTo>
                  <a:pt x="2382" y="2672"/>
                </a:lnTo>
                <a:lnTo>
                  <a:pt x="2373" y="2658"/>
                </a:lnTo>
                <a:lnTo>
                  <a:pt x="2365" y="2643"/>
                </a:lnTo>
                <a:lnTo>
                  <a:pt x="2353" y="2612"/>
                </a:lnTo>
                <a:lnTo>
                  <a:pt x="2342" y="2578"/>
                </a:lnTo>
                <a:lnTo>
                  <a:pt x="2333" y="2543"/>
                </a:lnTo>
                <a:lnTo>
                  <a:pt x="2324" y="2507"/>
                </a:lnTo>
                <a:lnTo>
                  <a:pt x="2307" y="2435"/>
                </a:lnTo>
                <a:lnTo>
                  <a:pt x="2296" y="2398"/>
                </a:lnTo>
                <a:lnTo>
                  <a:pt x="2286" y="2364"/>
                </a:lnTo>
                <a:lnTo>
                  <a:pt x="2271" y="2333"/>
                </a:lnTo>
                <a:lnTo>
                  <a:pt x="2262" y="2319"/>
                </a:lnTo>
                <a:lnTo>
                  <a:pt x="2253" y="2304"/>
                </a:lnTo>
                <a:lnTo>
                  <a:pt x="2253" y="2304"/>
                </a:lnTo>
                <a:lnTo>
                  <a:pt x="2257" y="2282"/>
                </a:lnTo>
                <a:lnTo>
                  <a:pt x="2262" y="2262"/>
                </a:lnTo>
                <a:lnTo>
                  <a:pt x="2271" y="2242"/>
                </a:lnTo>
                <a:lnTo>
                  <a:pt x="2284" y="2224"/>
                </a:lnTo>
                <a:lnTo>
                  <a:pt x="2284" y="2224"/>
                </a:lnTo>
                <a:lnTo>
                  <a:pt x="2304" y="2222"/>
                </a:lnTo>
                <a:lnTo>
                  <a:pt x="2324" y="2219"/>
                </a:lnTo>
                <a:lnTo>
                  <a:pt x="2340" y="2211"/>
                </a:lnTo>
                <a:lnTo>
                  <a:pt x="2356" y="2204"/>
                </a:lnTo>
                <a:lnTo>
                  <a:pt x="2371" y="2193"/>
                </a:lnTo>
                <a:lnTo>
                  <a:pt x="2384" y="2182"/>
                </a:lnTo>
                <a:lnTo>
                  <a:pt x="2393" y="2170"/>
                </a:lnTo>
                <a:lnTo>
                  <a:pt x="2402" y="2155"/>
                </a:lnTo>
                <a:lnTo>
                  <a:pt x="2407" y="2141"/>
                </a:lnTo>
                <a:lnTo>
                  <a:pt x="2411" y="2126"/>
                </a:lnTo>
                <a:lnTo>
                  <a:pt x="2413" y="2110"/>
                </a:lnTo>
                <a:lnTo>
                  <a:pt x="2411" y="2094"/>
                </a:lnTo>
                <a:lnTo>
                  <a:pt x="2407" y="2077"/>
                </a:lnTo>
                <a:lnTo>
                  <a:pt x="2400" y="2063"/>
                </a:lnTo>
                <a:lnTo>
                  <a:pt x="2391" y="2046"/>
                </a:lnTo>
                <a:lnTo>
                  <a:pt x="2378" y="2032"/>
                </a:lnTo>
                <a:lnTo>
                  <a:pt x="2378" y="2032"/>
                </a:lnTo>
                <a:lnTo>
                  <a:pt x="2393" y="2021"/>
                </a:lnTo>
                <a:lnTo>
                  <a:pt x="2404" y="2010"/>
                </a:lnTo>
                <a:lnTo>
                  <a:pt x="2414" y="1997"/>
                </a:lnTo>
                <a:lnTo>
                  <a:pt x="2423" y="1985"/>
                </a:lnTo>
                <a:lnTo>
                  <a:pt x="2433" y="1970"/>
                </a:lnTo>
                <a:lnTo>
                  <a:pt x="2440" y="1956"/>
                </a:lnTo>
                <a:lnTo>
                  <a:pt x="2443" y="1939"/>
                </a:lnTo>
                <a:lnTo>
                  <a:pt x="2447" y="1923"/>
                </a:lnTo>
                <a:lnTo>
                  <a:pt x="2449" y="1907"/>
                </a:lnTo>
                <a:lnTo>
                  <a:pt x="2449" y="1890"/>
                </a:lnTo>
                <a:lnTo>
                  <a:pt x="2447" y="1874"/>
                </a:lnTo>
                <a:lnTo>
                  <a:pt x="2443" y="1858"/>
                </a:lnTo>
                <a:lnTo>
                  <a:pt x="2438" y="1843"/>
                </a:lnTo>
                <a:lnTo>
                  <a:pt x="2429" y="1829"/>
                </a:lnTo>
                <a:lnTo>
                  <a:pt x="2420" y="1814"/>
                </a:lnTo>
                <a:lnTo>
                  <a:pt x="2407" y="1801"/>
                </a:lnTo>
                <a:lnTo>
                  <a:pt x="2407" y="1801"/>
                </a:lnTo>
                <a:lnTo>
                  <a:pt x="2396" y="1818"/>
                </a:lnTo>
                <a:lnTo>
                  <a:pt x="2387" y="1834"/>
                </a:lnTo>
                <a:lnTo>
                  <a:pt x="2378" y="1852"/>
                </a:lnTo>
                <a:lnTo>
                  <a:pt x="2371" y="1872"/>
                </a:lnTo>
                <a:lnTo>
                  <a:pt x="2358" y="1912"/>
                </a:lnTo>
                <a:lnTo>
                  <a:pt x="2349" y="1954"/>
                </a:lnTo>
                <a:lnTo>
                  <a:pt x="2335" y="2032"/>
                </a:lnTo>
                <a:lnTo>
                  <a:pt x="2329" y="2065"/>
                </a:lnTo>
                <a:lnTo>
                  <a:pt x="2322" y="2090"/>
                </a:lnTo>
                <a:lnTo>
                  <a:pt x="2322" y="2090"/>
                </a:lnTo>
                <a:lnTo>
                  <a:pt x="2315" y="2090"/>
                </a:lnTo>
                <a:lnTo>
                  <a:pt x="2306" y="2090"/>
                </a:lnTo>
                <a:lnTo>
                  <a:pt x="2300" y="2094"/>
                </a:lnTo>
                <a:lnTo>
                  <a:pt x="2293" y="2095"/>
                </a:lnTo>
                <a:lnTo>
                  <a:pt x="2282" y="2104"/>
                </a:lnTo>
                <a:lnTo>
                  <a:pt x="2271" y="2115"/>
                </a:lnTo>
                <a:lnTo>
                  <a:pt x="2258" y="2124"/>
                </a:lnTo>
                <a:lnTo>
                  <a:pt x="2244" y="2135"/>
                </a:lnTo>
                <a:lnTo>
                  <a:pt x="2235" y="2139"/>
                </a:lnTo>
                <a:lnTo>
                  <a:pt x="2224" y="2143"/>
                </a:lnTo>
                <a:lnTo>
                  <a:pt x="2211" y="2144"/>
                </a:lnTo>
                <a:lnTo>
                  <a:pt x="2198" y="2146"/>
                </a:lnTo>
                <a:lnTo>
                  <a:pt x="2198" y="2146"/>
                </a:lnTo>
                <a:lnTo>
                  <a:pt x="2195" y="2161"/>
                </a:lnTo>
                <a:lnTo>
                  <a:pt x="2189" y="2170"/>
                </a:lnTo>
                <a:lnTo>
                  <a:pt x="2180" y="2179"/>
                </a:lnTo>
                <a:lnTo>
                  <a:pt x="2171" y="2184"/>
                </a:lnTo>
                <a:lnTo>
                  <a:pt x="2159" y="2188"/>
                </a:lnTo>
                <a:lnTo>
                  <a:pt x="2148" y="2192"/>
                </a:lnTo>
                <a:lnTo>
                  <a:pt x="2122" y="2199"/>
                </a:lnTo>
                <a:lnTo>
                  <a:pt x="2110" y="2202"/>
                </a:lnTo>
                <a:lnTo>
                  <a:pt x="2099" y="2206"/>
                </a:lnTo>
                <a:lnTo>
                  <a:pt x="2088" y="2211"/>
                </a:lnTo>
                <a:lnTo>
                  <a:pt x="2081" y="2221"/>
                </a:lnTo>
                <a:lnTo>
                  <a:pt x="2075" y="2231"/>
                </a:lnTo>
                <a:lnTo>
                  <a:pt x="2073" y="2246"/>
                </a:lnTo>
                <a:lnTo>
                  <a:pt x="2073" y="2262"/>
                </a:lnTo>
                <a:lnTo>
                  <a:pt x="2079" y="2284"/>
                </a:lnTo>
                <a:lnTo>
                  <a:pt x="2079" y="2284"/>
                </a:lnTo>
                <a:lnTo>
                  <a:pt x="2104" y="2275"/>
                </a:lnTo>
                <a:lnTo>
                  <a:pt x="2130" y="2270"/>
                </a:lnTo>
                <a:lnTo>
                  <a:pt x="2140" y="2268"/>
                </a:lnTo>
                <a:lnTo>
                  <a:pt x="2153" y="2270"/>
                </a:lnTo>
                <a:lnTo>
                  <a:pt x="2164" y="2271"/>
                </a:lnTo>
                <a:lnTo>
                  <a:pt x="2173" y="2275"/>
                </a:lnTo>
                <a:lnTo>
                  <a:pt x="2173" y="2275"/>
                </a:lnTo>
                <a:lnTo>
                  <a:pt x="2180" y="2288"/>
                </a:lnTo>
                <a:lnTo>
                  <a:pt x="2186" y="2302"/>
                </a:lnTo>
                <a:lnTo>
                  <a:pt x="2188" y="2315"/>
                </a:lnTo>
                <a:lnTo>
                  <a:pt x="2188" y="2329"/>
                </a:lnTo>
                <a:lnTo>
                  <a:pt x="2184" y="2342"/>
                </a:lnTo>
                <a:lnTo>
                  <a:pt x="2180" y="2357"/>
                </a:lnTo>
                <a:lnTo>
                  <a:pt x="2168" y="2386"/>
                </a:lnTo>
                <a:lnTo>
                  <a:pt x="2155" y="2415"/>
                </a:lnTo>
                <a:lnTo>
                  <a:pt x="2140" y="2445"/>
                </a:lnTo>
                <a:lnTo>
                  <a:pt x="2137" y="2462"/>
                </a:lnTo>
                <a:lnTo>
                  <a:pt x="2133" y="2476"/>
                </a:lnTo>
                <a:lnTo>
                  <a:pt x="2131" y="2493"/>
                </a:lnTo>
                <a:lnTo>
                  <a:pt x="2131" y="2509"/>
                </a:lnTo>
                <a:lnTo>
                  <a:pt x="2131" y="2509"/>
                </a:lnTo>
                <a:lnTo>
                  <a:pt x="2119" y="2500"/>
                </a:lnTo>
                <a:lnTo>
                  <a:pt x="2106" y="2493"/>
                </a:lnTo>
                <a:lnTo>
                  <a:pt x="2093" y="2485"/>
                </a:lnTo>
                <a:lnTo>
                  <a:pt x="2079" y="2480"/>
                </a:lnTo>
                <a:lnTo>
                  <a:pt x="2052" y="2473"/>
                </a:lnTo>
                <a:lnTo>
                  <a:pt x="2023" y="2464"/>
                </a:lnTo>
                <a:lnTo>
                  <a:pt x="1995" y="2455"/>
                </a:lnTo>
                <a:lnTo>
                  <a:pt x="1981" y="2447"/>
                </a:lnTo>
                <a:lnTo>
                  <a:pt x="1968" y="2440"/>
                </a:lnTo>
                <a:lnTo>
                  <a:pt x="1957" y="2431"/>
                </a:lnTo>
                <a:lnTo>
                  <a:pt x="1944" y="2418"/>
                </a:lnTo>
                <a:lnTo>
                  <a:pt x="1935" y="2404"/>
                </a:lnTo>
                <a:lnTo>
                  <a:pt x="1926" y="2387"/>
                </a:lnTo>
                <a:lnTo>
                  <a:pt x="1926" y="2387"/>
                </a:lnTo>
                <a:lnTo>
                  <a:pt x="1917" y="2409"/>
                </a:lnTo>
                <a:lnTo>
                  <a:pt x="1915" y="2416"/>
                </a:lnTo>
                <a:lnTo>
                  <a:pt x="1915" y="2424"/>
                </a:lnTo>
                <a:lnTo>
                  <a:pt x="1917" y="2429"/>
                </a:lnTo>
                <a:lnTo>
                  <a:pt x="1919" y="2433"/>
                </a:lnTo>
                <a:lnTo>
                  <a:pt x="1921" y="2435"/>
                </a:lnTo>
                <a:lnTo>
                  <a:pt x="1925" y="2436"/>
                </a:lnTo>
                <a:lnTo>
                  <a:pt x="1932" y="2440"/>
                </a:lnTo>
                <a:lnTo>
                  <a:pt x="1941" y="2440"/>
                </a:lnTo>
                <a:lnTo>
                  <a:pt x="1946" y="2440"/>
                </a:lnTo>
                <a:lnTo>
                  <a:pt x="1950" y="2442"/>
                </a:lnTo>
                <a:lnTo>
                  <a:pt x="1950" y="2442"/>
                </a:lnTo>
                <a:lnTo>
                  <a:pt x="1970" y="2478"/>
                </a:lnTo>
                <a:lnTo>
                  <a:pt x="1992" y="2520"/>
                </a:lnTo>
                <a:lnTo>
                  <a:pt x="2013" y="2563"/>
                </a:lnTo>
                <a:lnTo>
                  <a:pt x="2032" y="2609"/>
                </a:lnTo>
                <a:lnTo>
                  <a:pt x="2050" y="2650"/>
                </a:lnTo>
                <a:lnTo>
                  <a:pt x="2062" y="2689"/>
                </a:lnTo>
                <a:lnTo>
                  <a:pt x="2066" y="2703"/>
                </a:lnTo>
                <a:lnTo>
                  <a:pt x="2070" y="2718"/>
                </a:lnTo>
                <a:lnTo>
                  <a:pt x="2070" y="2729"/>
                </a:lnTo>
                <a:lnTo>
                  <a:pt x="2068" y="2738"/>
                </a:lnTo>
                <a:lnTo>
                  <a:pt x="2068" y="2738"/>
                </a:lnTo>
                <a:lnTo>
                  <a:pt x="2059" y="2736"/>
                </a:lnTo>
                <a:lnTo>
                  <a:pt x="2048" y="2730"/>
                </a:lnTo>
                <a:lnTo>
                  <a:pt x="2041" y="2723"/>
                </a:lnTo>
                <a:lnTo>
                  <a:pt x="2032" y="2714"/>
                </a:lnTo>
                <a:lnTo>
                  <a:pt x="2017" y="2694"/>
                </a:lnTo>
                <a:lnTo>
                  <a:pt x="2003" y="2670"/>
                </a:lnTo>
                <a:lnTo>
                  <a:pt x="1988" y="2649"/>
                </a:lnTo>
                <a:lnTo>
                  <a:pt x="1981" y="2638"/>
                </a:lnTo>
                <a:lnTo>
                  <a:pt x="1972" y="2631"/>
                </a:lnTo>
                <a:lnTo>
                  <a:pt x="1963" y="2623"/>
                </a:lnTo>
                <a:lnTo>
                  <a:pt x="1954" y="2618"/>
                </a:lnTo>
                <a:lnTo>
                  <a:pt x="1943" y="2616"/>
                </a:lnTo>
                <a:lnTo>
                  <a:pt x="1930" y="2618"/>
                </a:lnTo>
                <a:lnTo>
                  <a:pt x="1930" y="2618"/>
                </a:lnTo>
                <a:lnTo>
                  <a:pt x="1937" y="2640"/>
                </a:lnTo>
                <a:lnTo>
                  <a:pt x="1939" y="2656"/>
                </a:lnTo>
                <a:lnTo>
                  <a:pt x="1939" y="2661"/>
                </a:lnTo>
                <a:lnTo>
                  <a:pt x="1937" y="2667"/>
                </a:lnTo>
                <a:lnTo>
                  <a:pt x="1935" y="2670"/>
                </a:lnTo>
                <a:lnTo>
                  <a:pt x="1932" y="2674"/>
                </a:lnTo>
                <a:lnTo>
                  <a:pt x="1921" y="2678"/>
                </a:lnTo>
                <a:lnTo>
                  <a:pt x="1906" y="2683"/>
                </a:lnTo>
                <a:lnTo>
                  <a:pt x="1888" y="2689"/>
                </a:lnTo>
                <a:lnTo>
                  <a:pt x="1866" y="2696"/>
                </a:lnTo>
                <a:lnTo>
                  <a:pt x="1866" y="2696"/>
                </a:lnTo>
                <a:lnTo>
                  <a:pt x="1857" y="2678"/>
                </a:lnTo>
                <a:lnTo>
                  <a:pt x="1847" y="2661"/>
                </a:lnTo>
                <a:lnTo>
                  <a:pt x="1828" y="2634"/>
                </a:lnTo>
                <a:lnTo>
                  <a:pt x="1821" y="2621"/>
                </a:lnTo>
                <a:lnTo>
                  <a:pt x="1814" y="2609"/>
                </a:lnTo>
                <a:lnTo>
                  <a:pt x="1810" y="2592"/>
                </a:lnTo>
                <a:lnTo>
                  <a:pt x="1810" y="2572"/>
                </a:lnTo>
                <a:lnTo>
                  <a:pt x="1810" y="2572"/>
                </a:lnTo>
                <a:lnTo>
                  <a:pt x="1801" y="2589"/>
                </a:lnTo>
                <a:lnTo>
                  <a:pt x="1790" y="2602"/>
                </a:lnTo>
                <a:lnTo>
                  <a:pt x="1779" y="2611"/>
                </a:lnTo>
                <a:lnTo>
                  <a:pt x="1767" y="2618"/>
                </a:lnTo>
                <a:lnTo>
                  <a:pt x="1754" y="2621"/>
                </a:lnTo>
                <a:lnTo>
                  <a:pt x="1747" y="2621"/>
                </a:lnTo>
                <a:lnTo>
                  <a:pt x="1739" y="2620"/>
                </a:lnTo>
                <a:lnTo>
                  <a:pt x="1732" y="2618"/>
                </a:lnTo>
                <a:lnTo>
                  <a:pt x="1725" y="2614"/>
                </a:lnTo>
                <a:lnTo>
                  <a:pt x="1707" y="2603"/>
                </a:lnTo>
                <a:lnTo>
                  <a:pt x="1707" y="2603"/>
                </a:lnTo>
                <a:lnTo>
                  <a:pt x="1709" y="2585"/>
                </a:lnTo>
                <a:lnTo>
                  <a:pt x="1710" y="2565"/>
                </a:lnTo>
                <a:lnTo>
                  <a:pt x="1709" y="2527"/>
                </a:lnTo>
                <a:lnTo>
                  <a:pt x="1707" y="2487"/>
                </a:lnTo>
                <a:lnTo>
                  <a:pt x="1705" y="2447"/>
                </a:lnTo>
                <a:lnTo>
                  <a:pt x="1705" y="2429"/>
                </a:lnTo>
                <a:lnTo>
                  <a:pt x="1707" y="2409"/>
                </a:lnTo>
                <a:lnTo>
                  <a:pt x="1710" y="2393"/>
                </a:lnTo>
                <a:lnTo>
                  <a:pt x="1716" y="2375"/>
                </a:lnTo>
                <a:lnTo>
                  <a:pt x="1723" y="2358"/>
                </a:lnTo>
                <a:lnTo>
                  <a:pt x="1732" y="2342"/>
                </a:lnTo>
                <a:lnTo>
                  <a:pt x="1745" y="2328"/>
                </a:lnTo>
                <a:lnTo>
                  <a:pt x="1759" y="2313"/>
                </a:lnTo>
                <a:lnTo>
                  <a:pt x="1759" y="2313"/>
                </a:lnTo>
                <a:lnTo>
                  <a:pt x="1749" y="2302"/>
                </a:lnTo>
                <a:lnTo>
                  <a:pt x="1741" y="2289"/>
                </a:lnTo>
                <a:lnTo>
                  <a:pt x="1729" y="2268"/>
                </a:lnTo>
                <a:lnTo>
                  <a:pt x="1721" y="2246"/>
                </a:lnTo>
                <a:lnTo>
                  <a:pt x="1716" y="2226"/>
                </a:lnTo>
                <a:lnTo>
                  <a:pt x="1710" y="2208"/>
                </a:lnTo>
                <a:lnTo>
                  <a:pt x="1707" y="2192"/>
                </a:lnTo>
                <a:lnTo>
                  <a:pt x="1700" y="2175"/>
                </a:lnTo>
                <a:lnTo>
                  <a:pt x="1696" y="2168"/>
                </a:lnTo>
                <a:lnTo>
                  <a:pt x="1690" y="2162"/>
                </a:lnTo>
                <a:lnTo>
                  <a:pt x="1690" y="2162"/>
                </a:lnTo>
                <a:lnTo>
                  <a:pt x="1685" y="2181"/>
                </a:lnTo>
                <a:lnTo>
                  <a:pt x="1683" y="2199"/>
                </a:lnTo>
                <a:lnTo>
                  <a:pt x="1681" y="2237"/>
                </a:lnTo>
                <a:lnTo>
                  <a:pt x="1681" y="2275"/>
                </a:lnTo>
                <a:lnTo>
                  <a:pt x="1681" y="2313"/>
                </a:lnTo>
                <a:lnTo>
                  <a:pt x="1678" y="2331"/>
                </a:lnTo>
                <a:lnTo>
                  <a:pt x="1674" y="2349"/>
                </a:lnTo>
                <a:lnTo>
                  <a:pt x="1669" y="2366"/>
                </a:lnTo>
                <a:lnTo>
                  <a:pt x="1661" y="2382"/>
                </a:lnTo>
                <a:lnTo>
                  <a:pt x="1651" y="2398"/>
                </a:lnTo>
                <a:lnTo>
                  <a:pt x="1636" y="2413"/>
                </a:lnTo>
                <a:lnTo>
                  <a:pt x="1620" y="2426"/>
                </a:lnTo>
                <a:lnTo>
                  <a:pt x="1598" y="2436"/>
                </a:lnTo>
                <a:lnTo>
                  <a:pt x="1598" y="2436"/>
                </a:lnTo>
                <a:lnTo>
                  <a:pt x="1612" y="2464"/>
                </a:lnTo>
                <a:lnTo>
                  <a:pt x="1618" y="2478"/>
                </a:lnTo>
                <a:lnTo>
                  <a:pt x="1623" y="2491"/>
                </a:lnTo>
                <a:lnTo>
                  <a:pt x="1625" y="2504"/>
                </a:lnTo>
                <a:lnTo>
                  <a:pt x="1623" y="2514"/>
                </a:lnTo>
                <a:lnTo>
                  <a:pt x="1622" y="2520"/>
                </a:lnTo>
                <a:lnTo>
                  <a:pt x="1620" y="2524"/>
                </a:lnTo>
                <a:lnTo>
                  <a:pt x="1614" y="2529"/>
                </a:lnTo>
                <a:lnTo>
                  <a:pt x="1609" y="2533"/>
                </a:lnTo>
                <a:lnTo>
                  <a:pt x="1609" y="2533"/>
                </a:lnTo>
                <a:lnTo>
                  <a:pt x="1596" y="2504"/>
                </a:lnTo>
                <a:lnTo>
                  <a:pt x="1583" y="2476"/>
                </a:lnTo>
                <a:lnTo>
                  <a:pt x="1580" y="2464"/>
                </a:lnTo>
                <a:lnTo>
                  <a:pt x="1576" y="2451"/>
                </a:lnTo>
                <a:lnTo>
                  <a:pt x="1576" y="2440"/>
                </a:lnTo>
                <a:lnTo>
                  <a:pt x="1578" y="2429"/>
                </a:lnTo>
                <a:lnTo>
                  <a:pt x="1578" y="2429"/>
                </a:lnTo>
                <a:lnTo>
                  <a:pt x="1567" y="2435"/>
                </a:lnTo>
                <a:lnTo>
                  <a:pt x="1558" y="2442"/>
                </a:lnTo>
                <a:lnTo>
                  <a:pt x="1553" y="2451"/>
                </a:lnTo>
                <a:lnTo>
                  <a:pt x="1549" y="2460"/>
                </a:lnTo>
                <a:lnTo>
                  <a:pt x="1549" y="2471"/>
                </a:lnTo>
                <a:lnTo>
                  <a:pt x="1549" y="2482"/>
                </a:lnTo>
                <a:lnTo>
                  <a:pt x="1554" y="2505"/>
                </a:lnTo>
                <a:lnTo>
                  <a:pt x="1562" y="2531"/>
                </a:lnTo>
                <a:lnTo>
                  <a:pt x="1565" y="2542"/>
                </a:lnTo>
                <a:lnTo>
                  <a:pt x="1567" y="2553"/>
                </a:lnTo>
                <a:lnTo>
                  <a:pt x="1567" y="2563"/>
                </a:lnTo>
                <a:lnTo>
                  <a:pt x="1565" y="2574"/>
                </a:lnTo>
                <a:lnTo>
                  <a:pt x="1560" y="2583"/>
                </a:lnTo>
                <a:lnTo>
                  <a:pt x="1553" y="2591"/>
                </a:lnTo>
                <a:lnTo>
                  <a:pt x="1553" y="2591"/>
                </a:lnTo>
                <a:lnTo>
                  <a:pt x="1547" y="2591"/>
                </a:lnTo>
                <a:lnTo>
                  <a:pt x="1542" y="2591"/>
                </a:lnTo>
                <a:lnTo>
                  <a:pt x="1536" y="2587"/>
                </a:lnTo>
                <a:lnTo>
                  <a:pt x="1533" y="2583"/>
                </a:lnTo>
                <a:lnTo>
                  <a:pt x="1525" y="2571"/>
                </a:lnTo>
                <a:lnTo>
                  <a:pt x="1520" y="2556"/>
                </a:lnTo>
                <a:lnTo>
                  <a:pt x="1520" y="2556"/>
                </a:lnTo>
                <a:lnTo>
                  <a:pt x="1505" y="2571"/>
                </a:lnTo>
                <a:lnTo>
                  <a:pt x="1491" y="2583"/>
                </a:lnTo>
                <a:lnTo>
                  <a:pt x="1475" y="2592"/>
                </a:lnTo>
                <a:lnTo>
                  <a:pt x="1456" y="2598"/>
                </a:lnTo>
                <a:lnTo>
                  <a:pt x="1440" y="2602"/>
                </a:lnTo>
                <a:lnTo>
                  <a:pt x="1422" y="2602"/>
                </a:lnTo>
                <a:lnTo>
                  <a:pt x="1388" y="2600"/>
                </a:lnTo>
                <a:lnTo>
                  <a:pt x="1353" y="2598"/>
                </a:lnTo>
                <a:lnTo>
                  <a:pt x="1337" y="2596"/>
                </a:lnTo>
                <a:lnTo>
                  <a:pt x="1320" y="2598"/>
                </a:lnTo>
                <a:lnTo>
                  <a:pt x="1306" y="2600"/>
                </a:lnTo>
                <a:lnTo>
                  <a:pt x="1291" y="2603"/>
                </a:lnTo>
                <a:lnTo>
                  <a:pt x="1279" y="2611"/>
                </a:lnTo>
                <a:lnTo>
                  <a:pt x="1266" y="2621"/>
                </a:lnTo>
                <a:lnTo>
                  <a:pt x="1266" y="2621"/>
                </a:lnTo>
                <a:lnTo>
                  <a:pt x="1293" y="2623"/>
                </a:lnTo>
                <a:lnTo>
                  <a:pt x="1317" y="2629"/>
                </a:lnTo>
                <a:lnTo>
                  <a:pt x="1337" y="2634"/>
                </a:lnTo>
                <a:lnTo>
                  <a:pt x="1357" y="2643"/>
                </a:lnTo>
                <a:lnTo>
                  <a:pt x="1373" y="2652"/>
                </a:lnTo>
                <a:lnTo>
                  <a:pt x="1388" y="2663"/>
                </a:lnTo>
                <a:lnTo>
                  <a:pt x="1398" y="2676"/>
                </a:lnTo>
                <a:lnTo>
                  <a:pt x="1409" y="2689"/>
                </a:lnTo>
                <a:lnTo>
                  <a:pt x="1418" y="2703"/>
                </a:lnTo>
                <a:lnTo>
                  <a:pt x="1424" y="2719"/>
                </a:lnTo>
                <a:lnTo>
                  <a:pt x="1429" y="2734"/>
                </a:lnTo>
                <a:lnTo>
                  <a:pt x="1431" y="2752"/>
                </a:lnTo>
                <a:lnTo>
                  <a:pt x="1433" y="2768"/>
                </a:lnTo>
                <a:lnTo>
                  <a:pt x="1431" y="2787"/>
                </a:lnTo>
                <a:lnTo>
                  <a:pt x="1429" y="2803"/>
                </a:lnTo>
                <a:lnTo>
                  <a:pt x="1426" y="2821"/>
                </a:lnTo>
                <a:lnTo>
                  <a:pt x="1420" y="2839"/>
                </a:lnTo>
                <a:lnTo>
                  <a:pt x="1415" y="2855"/>
                </a:lnTo>
                <a:lnTo>
                  <a:pt x="1406" y="2874"/>
                </a:lnTo>
                <a:lnTo>
                  <a:pt x="1397" y="2890"/>
                </a:lnTo>
                <a:lnTo>
                  <a:pt x="1388" y="2906"/>
                </a:lnTo>
                <a:lnTo>
                  <a:pt x="1375" y="2923"/>
                </a:lnTo>
                <a:lnTo>
                  <a:pt x="1362" y="2937"/>
                </a:lnTo>
                <a:lnTo>
                  <a:pt x="1349" y="2950"/>
                </a:lnTo>
                <a:lnTo>
                  <a:pt x="1335" y="2963"/>
                </a:lnTo>
                <a:lnTo>
                  <a:pt x="1319" y="2975"/>
                </a:lnTo>
                <a:lnTo>
                  <a:pt x="1302" y="2984"/>
                </a:lnTo>
                <a:lnTo>
                  <a:pt x="1286" y="2993"/>
                </a:lnTo>
                <a:lnTo>
                  <a:pt x="1268" y="3001"/>
                </a:lnTo>
                <a:lnTo>
                  <a:pt x="1250" y="3006"/>
                </a:lnTo>
                <a:lnTo>
                  <a:pt x="1231" y="3010"/>
                </a:lnTo>
                <a:lnTo>
                  <a:pt x="1212" y="3012"/>
                </a:lnTo>
                <a:lnTo>
                  <a:pt x="1212" y="3012"/>
                </a:lnTo>
                <a:lnTo>
                  <a:pt x="1208" y="3015"/>
                </a:lnTo>
                <a:lnTo>
                  <a:pt x="1204" y="3021"/>
                </a:lnTo>
                <a:lnTo>
                  <a:pt x="1202" y="3026"/>
                </a:lnTo>
                <a:lnTo>
                  <a:pt x="1202" y="3031"/>
                </a:lnTo>
                <a:lnTo>
                  <a:pt x="1202" y="3042"/>
                </a:lnTo>
                <a:lnTo>
                  <a:pt x="1204" y="3055"/>
                </a:lnTo>
                <a:lnTo>
                  <a:pt x="1206" y="3066"/>
                </a:lnTo>
                <a:lnTo>
                  <a:pt x="1206" y="3073"/>
                </a:lnTo>
                <a:lnTo>
                  <a:pt x="1204" y="3077"/>
                </a:lnTo>
                <a:lnTo>
                  <a:pt x="1201" y="3082"/>
                </a:lnTo>
                <a:lnTo>
                  <a:pt x="1197" y="3086"/>
                </a:lnTo>
                <a:lnTo>
                  <a:pt x="1192" y="3090"/>
                </a:lnTo>
                <a:lnTo>
                  <a:pt x="1182" y="3091"/>
                </a:lnTo>
                <a:lnTo>
                  <a:pt x="1182" y="3091"/>
                </a:lnTo>
                <a:lnTo>
                  <a:pt x="1173" y="3062"/>
                </a:lnTo>
                <a:lnTo>
                  <a:pt x="1164" y="3033"/>
                </a:lnTo>
                <a:lnTo>
                  <a:pt x="1153" y="2979"/>
                </a:lnTo>
                <a:lnTo>
                  <a:pt x="1144" y="2930"/>
                </a:lnTo>
                <a:lnTo>
                  <a:pt x="1134" y="2886"/>
                </a:lnTo>
                <a:lnTo>
                  <a:pt x="1128" y="2865"/>
                </a:lnTo>
                <a:lnTo>
                  <a:pt x="1119" y="2845"/>
                </a:lnTo>
                <a:lnTo>
                  <a:pt x="1110" y="2825"/>
                </a:lnTo>
                <a:lnTo>
                  <a:pt x="1097" y="2805"/>
                </a:lnTo>
                <a:lnTo>
                  <a:pt x="1083" y="2787"/>
                </a:lnTo>
                <a:lnTo>
                  <a:pt x="1065" y="2768"/>
                </a:lnTo>
                <a:lnTo>
                  <a:pt x="1045" y="2750"/>
                </a:lnTo>
                <a:lnTo>
                  <a:pt x="1019" y="2734"/>
                </a:lnTo>
                <a:lnTo>
                  <a:pt x="1019" y="2734"/>
                </a:lnTo>
                <a:lnTo>
                  <a:pt x="1010" y="2747"/>
                </a:lnTo>
                <a:lnTo>
                  <a:pt x="1003" y="2761"/>
                </a:lnTo>
                <a:lnTo>
                  <a:pt x="997" y="2774"/>
                </a:lnTo>
                <a:lnTo>
                  <a:pt x="992" y="2788"/>
                </a:lnTo>
                <a:lnTo>
                  <a:pt x="990" y="2801"/>
                </a:lnTo>
                <a:lnTo>
                  <a:pt x="988" y="2816"/>
                </a:lnTo>
                <a:lnTo>
                  <a:pt x="988" y="2828"/>
                </a:lnTo>
                <a:lnTo>
                  <a:pt x="990" y="2843"/>
                </a:lnTo>
                <a:lnTo>
                  <a:pt x="996" y="2870"/>
                </a:lnTo>
                <a:lnTo>
                  <a:pt x="1003" y="2897"/>
                </a:lnTo>
                <a:lnTo>
                  <a:pt x="1014" y="2926"/>
                </a:lnTo>
                <a:lnTo>
                  <a:pt x="1025" y="2955"/>
                </a:lnTo>
                <a:lnTo>
                  <a:pt x="1048" y="3013"/>
                </a:lnTo>
                <a:lnTo>
                  <a:pt x="1057" y="3044"/>
                </a:lnTo>
                <a:lnTo>
                  <a:pt x="1065" y="3075"/>
                </a:lnTo>
                <a:lnTo>
                  <a:pt x="1068" y="3106"/>
                </a:lnTo>
                <a:lnTo>
                  <a:pt x="1068" y="3120"/>
                </a:lnTo>
                <a:lnTo>
                  <a:pt x="1068" y="3137"/>
                </a:lnTo>
                <a:lnTo>
                  <a:pt x="1065" y="3153"/>
                </a:lnTo>
                <a:lnTo>
                  <a:pt x="1061" y="3169"/>
                </a:lnTo>
                <a:lnTo>
                  <a:pt x="1055" y="3186"/>
                </a:lnTo>
                <a:lnTo>
                  <a:pt x="1050" y="3202"/>
                </a:lnTo>
                <a:lnTo>
                  <a:pt x="1050" y="3202"/>
                </a:lnTo>
                <a:lnTo>
                  <a:pt x="1017" y="3206"/>
                </a:lnTo>
                <a:lnTo>
                  <a:pt x="985" y="3206"/>
                </a:lnTo>
                <a:lnTo>
                  <a:pt x="954" y="3204"/>
                </a:lnTo>
                <a:lnTo>
                  <a:pt x="925" y="3200"/>
                </a:lnTo>
                <a:lnTo>
                  <a:pt x="896" y="3195"/>
                </a:lnTo>
                <a:lnTo>
                  <a:pt x="867" y="3187"/>
                </a:lnTo>
                <a:lnTo>
                  <a:pt x="809" y="3171"/>
                </a:lnTo>
                <a:lnTo>
                  <a:pt x="754" y="3153"/>
                </a:lnTo>
                <a:lnTo>
                  <a:pt x="698" y="3133"/>
                </a:lnTo>
                <a:lnTo>
                  <a:pt x="642" y="3113"/>
                </a:lnTo>
                <a:lnTo>
                  <a:pt x="615" y="3106"/>
                </a:lnTo>
                <a:lnTo>
                  <a:pt x="586" y="3097"/>
                </a:lnTo>
                <a:lnTo>
                  <a:pt x="586" y="3097"/>
                </a:lnTo>
                <a:lnTo>
                  <a:pt x="571" y="3082"/>
                </a:lnTo>
                <a:lnTo>
                  <a:pt x="560" y="3068"/>
                </a:lnTo>
                <a:lnTo>
                  <a:pt x="549" y="3050"/>
                </a:lnTo>
                <a:lnTo>
                  <a:pt x="540" y="3031"/>
                </a:lnTo>
                <a:lnTo>
                  <a:pt x="535" y="3012"/>
                </a:lnTo>
                <a:lnTo>
                  <a:pt x="529" y="2992"/>
                </a:lnTo>
                <a:lnTo>
                  <a:pt x="526" y="2972"/>
                </a:lnTo>
                <a:lnTo>
                  <a:pt x="526" y="2950"/>
                </a:lnTo>
                <a:lnTo>
                  <a:pt x="526" y="2930"/>
                </a:lnTo>
                <a:lnTo>
                  <a:pt x="528" y="2908"/>
                </a:lnTo>
                <a:lnTo>
                  <a:pt x="533" y="2888"/>
                </a:lnTo>
                <a:lnTo>
                  <a:pt x="538" y="2868"/>
                </a:lnTo>
                <a:lnTo>
                  <a:pt x="548" y="2850"/>
                </a:lnTo>
                <a:lnTo>
                  <a:pt x="557" y="2832"/>
                </a:lnTo>
                <a:lnTo>
                  <a:pt x="569" y="2816"/>
                </a:lnTo>
                <a:lnTo>
                  <a:pt x="584" y="2799"/>
                </a:lnTo>
                <a:lnTo>
                  <a:pt x="584" y="2799"/>
                </a:lnTo>
                <a:lnTo>
                  <a:pt x="611" y="2796"/>
                </a:lnTo>
                <a:lnTo>
                  <a:pt x="636" y="2794"/>
                </a:lnTo>
                <a:lnTo>
                  <a:pt x="680" y="2790"/>
                </a:lnTo>
                <a:lnTo>
                  <a:pt x="702" y="2787"/>
                </a:lnTo>
                <a:lnTo>
                  <a:pt x="727" y="2779"/>
                </a:lnTo>
                <a:lnTo>
                  <a:pt x="758" y="2768"/>
                </a:lnTo>
                <a:lnTo>
                  <a:pt x="794" y="2752"/>
                </a:lnTo>
                <a:lnTo>
                  <a:pt x="794" y="2752"/>
                </a:lnTo>
                <a:lnTo>
                  <a:pt x="787" y="2723"/>
                </a:lnTo>
                <a:lnTo>
                  <a:pt x="780" y="2696"/>
                </a:lnTo>
                <a:lnTo>
                  <a:pt x="776" y="2670"/>
                </a:lnTo>
                <a:lnTo>
                  <a:pt x="776" y="2645"/>
                </a:lnTo>
                <a:lnTo>
                  <a:pt x="776" y="2621"/>
                </a:lnTo>
                <a:lnTo>
                  <a:pt x="780" y="2600"/>
                </a:lnTo>
                <a:lnTo>
                  <a:pt x="785" y="2580"/>
                </a:lnTo>
                <a:lnTo>
                  <a:pt x="792" y="2562"/>
                </a:lnTo>
                <a:lnTo>
                  <a:pt x="801" y="2543"/>
                </a:lnTo>
                <a:lnTo>
                  <a:pt x="812" y="2525"/>
                </a:lnTo>
                <a:lnTo>
                  <a:pt x="823" y="2509"/>
                </a:lnTo>
                <a:lnTo>
                  <a:pt x="838" y="2494"/>
                </a:lnTo>
                <a:lnTo>
                  <a:pt x="852" y="2480"/>
                </a:lnTo>
                <a:lnTo>
                  <a:pt x="867" y="2465"/>
                </a:lnTo>
                <a:lnTo>
                  <a:pt x="903" y="2438"/>
                </a:lnTo>
                <a:lnTo>
                  <a:pt x="939" y="2415"/>
                </a:lnTo>
                <a:lnTo>
                  <a:pt x="979" y="2391"/>
                </a:lnTo>
                <a:lnTo>
                  <a:pt x="1061" y="2344"/>
                </a:lnTo>
                <a:lnTo>
                  <a:pt x="1101" y="2320"/>
                </a:lnTo>
                <a:lnTo>
                  <a:pt x="1139" y="2293"/>
                </a:lnTo>
                <a:lnTo>
                  <a:pt x="1157" y="2279"/>
                </a:lnTo>
                <a:lnTo>
                  <a:pt x="1175" y="2264"/>
                </a:lnTo>
                <a:lnTo>
                  <a:pt x="1192" y="2250"/>
                </a:lnTo>
                <a:lnTo>
                  <a:pt x="1206" y="2233"/>
                </a:lnTo>
                <a:lnTo>
                  <a:pt x="1206" y="2233"/>
                </a:lnTo>
                <a:lnTo>
                  <a:pt x="1197" y="2219"/>
                </a:lnTo>
                <a:lnTo>
                  <a:pt x="1192" y="2206"/>
                </a:lnTo>
                <a:lnTo>
                  <a:pt x="1186" y="2193"/>
                </a:lnTo>
                <a:lnTo>
                  <a:pt x="1184" y="2181"/>
                </a:lnTo>
                <a:lnTo>
                  <a:pt x="1182" y="2170"/>
                </a:lnTo>
                <a:lnTo>
                  <a:pt x="1181" y="2159"/>
                </a:lnTo>
                <a:lnTo>
                  <a:pt x="1182" y="2139"/>
                </a:lnTo>
                <a:lnTo>
                  <a:pt x="1184" y="2117"/>
                </a:lnTo>
                <a:lnTo>
                  <a:pt x="1184" y="2095"/>
                </a:lnTo>
                <a:lnTo>
                  <a:pt x="1184" y="2084"/>
                </a:lnTo>
                <a:lnTo>
                  <a:pt x="1182" y="2074"/>
                </a:lnTo>
                <a:lnTo>
                  <a:pt x="1177" y="2061"/>
                </a:lnTo>
                <a:lnTo>
                  <a:pt x="1172" y="2048"/>
                </a:lnTo>
                <a:lnTo>
                  <a:pt x="1172" y="2048"/>
                </a:lnTo>
                <a:lnTo>
                  <a:pt x="1166" y="2050"/>
                </a:lnTo>
                <a:lnTo>
                  <a:pt x="1161" y="2050"/>
                </a:lnTo>
                <a:lnTo>
                  <a:pt x="1150" y="2048"/>
                </a:lnTo>
                <a:lnTo>
                  <a:pt x="1141" y="2043"/>
                </a:lnTo>
                <a:lnTo>
                  <a:pt x="1130" y="2037"/>
                </a:lnTo>
                <a:lnTo>
                  <a:pt x="1121" y="2034"/>
                </a:lnTo>
                <a:lnTo>
                  <a:pt x="1110" y="2030"/>
                </a:lnTo>
                <a:lnTo>
                  <a:pt x="1104" y="2030"/>
                </a:lnTo>
                <a:lnTo>
                  <a:pt x="1099" y="2032"/>
                </a:lnTo>
                <a:lnTo>
                  <a:pt x="1092" y="2035"/>
                </a:lnTo>
                <a:lnTo>
                  <a:pt x="1085" y="2039"/>
                </a:lnTo>
                <a:lnTo>
                  <a:pt x="1085" y="2039"/>
                </a:lnTo>
                <a:lnTo>
                  <a:pt x="1077" y="2063"/>
                </a:lnTo>
                <a:lnTo>
                  <a:pt x="1074" y="2083"/>
                </a:lnTo>
                <a:lnTo>
                  <a:pt x="1074" y="2101"/>
                </a:lnTo>
                <a:lnTo>
                  <a:pt x="1077" y="2119"/>
                </a:lnTo>
                <a:lnTo>
                  <a:pt x="1083" y="2139"/>
                </a:lnTo>
                <a:lnTo>
                  <a:pt x="1092" y="2162"/>
                </a:lnTo>
                <a:lnTo>
                  <a:pt x="1119" y="2222"/>
                </a:lnTo>
                <a:lnTo>
                  <a:pt x="1119" y="2222"/>
                </a:lnTo>
                <a:lnTo>
                  <a:pt x="1063" y="2250"/>
                </a:lnTo>
                <a:lnTo>
                  <a:pt x="1008" y="2279"/>
                </a:lnTo>
                <a:lnTo>
                  <a:pt x="956" y="2309"/>
                </a:lnTo>
                <a:lnTo>
                  <a:pt x="907" y="2338"/>
                </a:lnTo>
                <a:lnTo>
                  <a:pt x="858" y="2367"/>
                </a:lnTo>
                <a:lnTo>
                  <a:pt x="814" y="2393"/>
                </a:lnTo>
                <a:lnTo>
                  <a:pt x="771" y="2416"/>
                </a:lnTo>
                <a:lnTo>
                  <a:pt x="751" y="2426"/>
                </a:lnTo>
                <a:lnTo>
                  <a:pt x="733" y="2433"/>
                </a:lnTo>
                <a:lnTo>
                  <a:pt x="733" y="2433"/>
                </a:lnTo>
                <a:lnTo>
                  <a:pt x="729" y="2427"/>
                </a:lnTo>
                <a:lnTo>
                  <a:pt x="725" y="2424"/>
                </a:lnTo>
                <a:lnTo>
                  <a:pt x="720" y="2420"/>
                </a:lnTo>
                <a:lnTo>
                  <a:pt x="713" y="2416"/>
                </a:lnTo>
                <a:lnTo>
                  <a:pt x="705" y="2411"/>
                </a:lnTo>
                <a:lnTo>
                  <a:pt x="705" y="2411"/>
                </a:lnTo>
                <a:lnTo>
                  <a:pt x="713" y="2409"/>
                </a:lnTo>
                <a:lnTo>
                  <a:pt x="718" y="2407"/>
                </a:lnTo>
                <a:lnTo>
                  <a:pt x="722" y="2402"/>
                </a:lnTo>
                <a:lnTo>
                  <a:pt x="722" y="2397"/>
                </a:lnTo>
                <a:lnTo>
                  <a:pt x="722" y="2389"/>
                </a:lnTo>
                <a:lnTo>
                  <a:pt x="720" y="2382"/>
                </a:lnTo>
                <a:lnTo>
                  <a:pt x="716" y="2375"/>
                </a:lnTo>
                <a:lnTo>
                  <a:pt x="711" y="2366"/>
                </a:lnTo>
                <a:lnTo>
                  <a:pt x="705" y="2358"/>
                </a:lnTo>
                <a:lnTo>
                  <a:pt x="698" y="2353"/>
                </a:lnTo>
                <a:lnTo>
                  <a:pt x="691" y="2346"/>
                </a:lnTo>
                <a:lnTo>
                  <a:pt x="682" y="2342"/>
                </a:lnTo>
                <a:lnTo>
                  <a:pt x="673" y="2338"/>
                </a:lnTo>
                <a:lnTo>
                  <a:pt x="662" y="2337"/>
                </a:lnTo>
                <a:lnTo>
                  <a:pt x="651" y="2338"/>
                </a:lnTo>
                <a:lnTo>
                  <a:pt x="640" y="2340"/>
                </a:lnTo>
                <a:lnTo>
                  <a:pt x="640" y="2340"/>
                </a:lnTo>
                <a:lnTo>
                  <a:pt x="640" y="2348"/>
                </a:lnTo>
                <a:lnTo>
                  <a:pt x="644" y="2353"/>
                </a:lnTo>
                <a:lnTo>
                  <a:pt x="645" y="2358"/>
                </a:lnTo>
                <a:lnTo>
                  <a:pt x="651" y="2360"/>
                </a:lnTo>
                <a:lnTo>
                  <a:pt x="662" y="2364"/>
                </a:lnTo>
                <a:lnTo>
                  <a:pt x="674" y="2366"/>
                </a:lnTo>
                <a:lnTo>
                  <a:pt x="684" y="2366"/>
                </a:lnTo>
                <a:lnTo>
                  <a:pt x="687" y="2367"/>
                </a:lnTo>
                <a:lnTo>
                  <a:pt x="689" y="2369"/>
                </a:lnTo>
                <a:lnTo>
                  <a:pt x="691" y="2373"/>
                </a:lnTo>
                <a:lnTo>
                  <a:pt x="689" y="2377"/>
                </a:lnTo>
                <a:lnTo>
                  <a:pt x="680" y="2389"/>
                </a:lnTo>
                <a:lnTo>
                  <a:pt x="680" y="2389"/>
                </a:lnTo>
                <a:lnTo>
                  <a:pt x="674" y="2384"/>
                </a:lnTo>
                <a:lnTo>
                  <a:pt x="671" y="2382"/>
                </a:lnTo>
                <a:lnTo>
                  <a:pt x="669" y="2384"/>
                </a:lnTo>
                <a:lnTo>
                  <a:pt x="667" y="2387"/>
                </a:lnTo>
                <a:lnTo>
                  <a:pt x="669" y="2391"/>
                </a:lnTo>
                <a:lnTo>
                  <a:pt x="673" y="2395"/>
                </a:lnTo>
                <a:lnTo>
                  <a:pt x="678" y="2400"/>
                </a:lnTo>
                <a:lnTo>
                  <a:pt x="685" y="2404"/>
                </a:lnTo>
                <a:lnTo>
                  <a:pt x="685" y="2404"/>
                </a:lnTo>
                <a:lnTo>
                  <a:pt x="678" y="2409"/>
                </a:lnTo>
                <a:lnTo>
                  <a:pt x="671" y="2415"/>
                </a:lnTo>
                <a:lnTo>
                  <a:pt x="664" y="2416"/>
                </a:lnTo>
                <a:lnTo>
                  <a:pt x="655" y="2416"/>
                </a:lnTo>
                <a:lnTo>
                  <a:pt x="644" y="2416"/>
                </a:lnTo>
                <a:lnTo>
                  <a:pt x="635" y="2413"/>
                </a:lnTo>
                <a:lnTo>
                  <a:pt x="613" y="2406"/>
                </a:lnTo>
                <a:lnTo>
                  <a:pt x="591" y="2395"/>
                </a:lnTo>
                <a:lnTo>
                  <a:pt x="569" y="2382"/>
                </a:lnTo>
                <a:lnTo>
                  <a:pt x="531" y="2357"/>
                </a:lnTo>
                <a:lnTo>
                  <a:pt x="531" y="2357"/>
                </a:lnTo>
                <a:lnTo>
                  <a:pt x="526" y="2353"/>
                </a:lnTo>
                <a:lnTo>
                  <a:pt x="524" y="2348"/>
                </a:lnTo>
                <a:lnTo>
                  <a:pt x="522" y="2342"/>
                </a:lnTo>
                <a:lnTo>
                  <a:pt x="524" y="2337"/>
                </a:lnTo>
                <a:lnTo>
                  <a:pt x="529" y="2326"/>
                </a:lnTo>
                <a:lnTo>
                  <a:pt x="535" y="2317"/>
                </a:lnTo>
                <a:lnTo>
                  <a:pt x="540" y="2308"/>
                </a:lnTo>
                <a:lnTo>
                  <a:pt x="542" y="2304"/>
                </a:lnTo>
                <a:lnTo>
                  <a:pt x="542" y="2302"/>
                </a:lnTo>
                <a:lnTo>
                  <a:pt x="540" y="2299"/>
                </a:lnTo>
                <a:lnTo>
                  <a:pt x="537" y="2297"/>
                </a:lnTo>
                <a:lnTo>
                  <a:pt x="520" y="2297"/>
                </a:lnTo>
                <a:lnTo>
                  <a:pt x="520" y="2297"/>
                </a:lnTo>
                <a:lnTo>
                  <a:pt x="515" y="2302"/>
                </a:lnTo>
                <a:lnTo>
                  <a:pt x="508" y="2306"/>
                </a:lnTo>
                <a:lnTo>
                  <a:pt x="500" y="2308"/>
                </a:lnTo>
                <a:lnTo>
                  <a:pt x="491" y="2308"/>
                </a:lnTo>
                <a:lnTo>
                  <a:pt x="484" y="2308"/>
                </a:lnTo>
                <a:lnTo>
                  <a:pt x="473" y="2304"/>
                </a:lnTo>
                <a:lnTo>
                  <a:pt x="464" y="2300"/>
                </a:lnTo>
                <a:lnTo>
                  <a:pt x="455" y="2293"/>
                </a:lnTo>
                <a:lnTo>
                  <a:pt x="448" y="2288"/>
                </a:lnTo>
                <a:lnTo>
                  <a:pt x="439" y="2279"/>
                </a:lnTo>
                <a:lnTo>
                  <a:pt x="431" y="2270"/>
                </a:lnTo>
                <a:lnTo>
                  <a:pt x="426" y="2260"/>
                </a:lnTo>
                <a:lnTo>
                  <a:pt x="421" y="2248"/>
                </a:lnTo>
                <a:lnTo>
                  <a:pt x="417" y="2237"/>
                </a:lnTo>
                <a:lnTo>
                  <a:pt x="415" y="2224"/>
                </a:lnTo>
                <a:lnTo>
                  <a:pt x="415" y="2211"/>
                </a:lnTo>
                <a:lnTo>
                  <a:pt x="415" y="2211"/>
                </a:lnTo>
                <a:lnTo>
                  <a:pt x="399" y="2215"/>
                </a:lnTo>
                <a:lnTo>
                  <a:pt x="388" y="2221"/>
                </a:lnTo>
                <a:lnTo>
                  <a:pt x="381" y="2228"/>
                </a:lnTo>
                <a:lnTo>
                  <a:pt x="377" y="2237"/>
                </a:lnTo>
                <a:lnTo>
                  <a:pt x="370" y="2255"/>
                </a:lnTo>
                <a:lnTo>
                  <a:pt x="366" y="2262"/>
                </a:lnTo>
                <a:lnTo>
                  <a:pt x="359" y="2270"/>
                </a:lnTo>
                <a:lnTo>
                  <a:pt x="359" y="2270"/>
                </a:lnTo>
                <a:lnTo>
                  <a:pt x="346" y="2253"/>
                </a:lnTo>
                <a:lnTo>
                  <a:pt x="339" y="2240"/>
                </a:lnTo>
                <a:lnTo>
                  <a:pt x="330" y="2219"/>
                </a:lnTo>
                <a:lnTo>
                  <a:pt x="326" y="2211"/>
                </a:lnTo>
                <a:lnTo>
                  <a:pt x="319" y="2204"/>
                </a:lnTo>
                <a:lnTo>
                  <a:pt x="308" y="2201"/>
                </a:lnTo>
                <a:lnTo>
                  <a:pt x="294" y="2201"/>
                </a:lnTo>
                <a:lnTo>
                  <a:pt x="294" y="2201"/>
                </a:lnTo>
                <a:lnTo>
                  <a:pt x="297" y="2221"/>
                </a:lnTo>
                <a:lnTo>
                  <a:pt x="299" y="2242"/>
                </a:lnTo>
                <a:lnTo>
                  <a:pt x="299" y="2262"/>
                </a:lnTo>
                <a:lnTo>
                  <a:pt x="297" y="2282"/>
                </a:lnTo>
                <a:lnTo>
                  <a:pt x="292" y="2319"/>
                </a:lnTo>
                <a:lnTo>
                  <a:pt x="284" y="2357"/>
                </a:lnTo>
                <a:lnTo>
                  <a:pt x="277" y="2393"/>
                </a:lnTo>
                <a:lnTo>
                  <a:pt x="270" y="2431"/>
                </a:lnTo>
                <a:lnTo>
                  <a:pt x="268" y="2451"/>
                </a:lnTo>
                <a:lnTo>
                  <a:pt x="266" y="2469"/>
                </a:lnTo>
                <a:lnTo>
                  <a:pt x="266" y="2489"/>
                </a:lnTo>
                <a:lnTo>
                  <a:pt x="268" y="2511"/>
                </a:lnTo>
                <a:lnTo>
                  <a:pt x="268" y="2511"/>
                </a:lnTo>
                <a:lnTo>
                  <a:pt x="255" y="2527"/>
                </a:lnTo>
                <a:lnTo>
                  <a:pt x="245" y="2540"/>
                </a:lnTo>
                <a:lnTo>
                  <a:pt x="234" y="2549"/>
                </a:lnTo>
                <a:lnTo>
                  <a:pt x="221" y="2554"/>
                </a:lnTo>
                <a:lnTo>
                  <a:pt x="206" y="2562"/>
                </a:lnTo>
                <a:lnTo>
                  <a:pt x="192" y="2567"/>
                </a:lnTo>
                <a:lnTo>
                  <a:pt x="150" y="2582"/>
                </a:lnTo>
                <a:lnTo>
                  <a:pt x="150" y="2582"/>
                </a:lnTo>
                <a:lnTo>
                  <a:pt x="156" y="2605"/>
                </a:lnTo>
                <a:lnTo>
                  <a:pt x="159" y="2631"/>
                </a:lnTo>
                <a:lnTo>
                  <a:pt x="161" y="2654"/>
                </a:lnTo>
                <a:lnTo>
                  <a:pt x="163" y="2678"/>
                </a:lnTo>
                <a:lnTo>
                  <a:pt x="168" y="2698"/>
                </a:lnTo>
                <a:lnTo>
                  <a:pt x="172" y="2707"/>
                </a:lnTo>
                <a:lnTo>
                  <a:pt x="176" y="2714"/>
                </a:lnTo>
                <a:lnTo>
                  <a:pt x="181" y="2721"/>
                </a:lnTo>
                <a:lnTo>
                  <a:pt x="188" y="2729"/>
                </a:lnTo>
                <a:lnTo>
                  <a:pt x="196" y="2734"/>
                </a:lnTo>
                <a:lnTo>
                  <a:pt x="206" y="2738"/>
                </a:lnTo>
                <a:lnTo>
                  <a:pt x="206" y="2738"/>
                </a:lnTo>
                <a:lnTo>
                  <a:pt x="199" y="2756"/>
                </a:lnTo>
                <a:lnTo>
                  <a:pt x="194" y="2772"/>
                </a:lnTo>
                <a:lnTo>
                  <a:pt x="192" y="2788"/>
                </a:lnTo>
                <a:lnTo>
                  <a:pt x="190" y="2803"/>
                </a:lnTo>
                <a:lnTo>
                  <a:pt x="188" y="2819"/>
                </a:lnTo>
                <a:lnTo>
                  <a:pt x="190" y="2834"/>
                </a:lnTo>
                <a:lnTo>
                  <a:pt x="192" y="2848"/>
                </a:lnTo>
                <a:lnTo>
                  <a:pt x="194" y="2863"/>
                </a:lnTo>
                <a:lnTo>
                  <a:pt x="203" y="2892"/>
                </a:lnTo>
                <a:lnTo>
                  <a:pt x="215" y="2919"/>
                </a:lnTo>
                <a:lnTo>
                  <a:pt x="232" y="2946"/>
                </a:lnTo>
                <a:lnTo>
                  <a:pt x="250" y="2973"/>
                </a:lnTo>
                <a:lnTo>
                  <a:pt x="290" y="3028"/>
                </a:lnTo>
                <a:lnTo>
                  <a:pt x="333" y="3086"/>
                </a:lnTo>
                <a:lnTo>
                  <a:pt x="353" y="3115"/>
                </a:lnTo>
                <a:lnTo>
                  <a:pt x="373" y="3146"/>
                </a:lnTo>
                <a:lnTo>
                  <a:pt x="391" y="3178"/>
                </a:lnTo>
                <a:lnTo>
                  <a:pt x="406" y="3213"/>
                </a:lnTo>
                <a:lnTo>
                  <a:pt x="406" y="3213"/>
                </a:lnTo>
                <a:lnTo>
                  <a:pt x="381" y="3246"/>
                </a:lnTo>
                <a:lnTo>
                  <a:pt x="353" y="3276"/>
                </a:lnTo>
                <a:lnTo>
                  <a:pt x="326" y="3307"/>
                </a:lnTo>
                <a:lnTo>
                  <a:pt x="313" y="3324"/>
                </a:lnTo>
                <a:lnTo>
                  <a:pt x="303" y="3340"/>
                </a:lnTo>
                <a:lnTo>
                  <a:pt x="292" y="3356"/>
                </a:lnTo>
                <a:lnTo>
                  <a:pt x="284" y="3374"/>
                </a:lnTo>
                <a:lnTo>
                  <a:pt x="277" y="3392"/>
                </a:lnTo>
                <a:lnTo>
                  <a:pt x="274" y="3412"/>
                </a:lnTo>
                <a:lnTo>
                  <a:pt x="272" y="3432"/>
                </a:lnTo>
                <a:lnTo>
                  <a:pt x="274" y="3454"/>
                </a:lnTo>
                <a:lnTo>
                  <a:pt x="279" y="3476"/>
                </a:lnTo>
                <a:lnTo>
                  <a:pt x="286" y="3500"/>
                </a:lnTo>
                <a:lnTo>
                  <a:pt x="286" y="3500"/>
                </a:lnTo>
                <a:lnTo>
                  <a:pt x="277" y="3510"/>
                </a:lnTo>
                <a:lnTo>
                  <a:pt x="266" y="3521"/>
                </a:lnTo>
                <a:lnTo>
                  <a:pt x="243" y="3541"/>
                </a:lnTo>
                <a:lnTo>
                  <a:pt x="232" y="3550"/>
                </a:lnTo>
                <a:lnTo>
                  <a:pt x="221" y="3561"/>
                </a:lnTo>
                <a:lnTo>
                  <a:pt x="214" y="3572"/>
                </a:lnTo>
                <a:lnTo>
                  <a:pt x="210" y="3585"/>
                </a:lnTo>
                <a:lnTo>
                  <a:pt x="210" y="3585"/>
                </a:lnTo>
                <a:lnTo>
                  <a:pt x="212" y="3594"/>
                </a:lnTo>
                <a:lnTo>
                  <a:pt x="214" y="3599"/>
                </a:lnTo>
                <a:lnTo>
                  <a:pt x="217" y="3605"/>
                </a:lnTo>
                <a:lnTo>
                  <a:pt x="221" y="3607"/>
                </a:lnTo>
                <a:lnTo>
                  <a:pt x="230" y="3612"/>
                </a:lnTo>
                <a:lnTo>
                  <a:pt x="239" y="3614"/>
                </a:lnTo>
                <a:lnTo>
                  <a:pt x="248" y="3616"/>
                </a:lnTo>
                <a:lnTo>
                  <a:pt x="257" y="3619"/>
                </a:lnTo>
                <a:lnTo>
                  <a:pt x="261" y="3623"/>
                </a:lnTo>
                <a:lnTo>
                  <a:pt x="263" y="3628"/>
                </a:lnTo>
                <a:lnTo>
                  <a:pt x="266" y="3634"/>
                </a:lnTo>
                <a:lnTo>
                  <a:pt x="268" y="3641"/>
                </a:lnTo>
                <a:lnTo>
                  <a:pt x="268" y="3641"/>
                </a:lnTo>
                <a:lnTo>
                  <a:pt x="286" y="3636"/>
                </a:lnTo>
                <a:lnTo>
                  <a:pt x="301" y="3628"/>
                </a:lnTo>
                <a:lnTo>
                  <a:pt x="312" y="3619"/>
                </a:lnTo>
                <a:lnTo>
                  <a:pt x="321" y="3610"/>
                </a:lnTo>
                <a:lnTo>
                  <a:pt x="330" y="3599"/>
                </a:lnTo>
                <a:lnTo>
                  <a:pt x="341" y="3592"/>
                </a:lnTo>
                <a:lnTo>
                  <a:pt x="353" y="3583"/>
                </a:lnTo>
                <a:lnTo>
                  <a:pt x="372" y="3578"/>
                </a:lnTo>
                <a:lnTo>
                  <a:pt x="372" y="3578"/>
                </a:lnTo>
                <a:lnTo>
                  <a:pt x="401" y="3616"/>
                </a:lnTo>
                <a:lnTo>
                  <a:pt x="426" y="3652"/>
                </a:lnTo>
                <a:lnTo>
                  <a:pt x="450" y="3686"/>
                </a:lnTo>
                <a:lnTo>
                  <a:pt x="471" y="3717"/>
                </a:lnTo>
                <a:lnTo>
                  <a:pt x="482" y="3730"/>
                </a:lnTo>
                <a:lnTo>
                  <a:pt x="495" y="3743"/>
                </a:lnTo>
                <a:lnTo>
                  <a:pt x="506" y="3755"/>
                </a:lnTo>
                <a:lnTo>
                  <a:pt x="520" y="3766"/>
                </a:lnTo>
                <a:lnTo>
                  <a:pt x="535" y="3775"/>
                </a:lnTo>
                <a:lnTo>
                  <a:pt x="551" y="3783"/>
                </a:lnTo>
                <a:lnTo>
                  <a:pt x="569" y="3790"/>
                </a:lnTo>
                <a:lnTo>
                  <a:pt x="587" y="3795"/>
                </a:lnTo>
                <a:lnTo>
                  <a:pt x="587" y="3795"/>
                </a:lnTo>
                <a:lnTo>
                  <a:pt x="589" y="3766"/>
                </a:lnTo>
                <a:lnTo>
                  <a:pt x="591" y="3739"/>
                </a:lnTo>
                <a:lnTo>
                  <a:pt x="596" y="3714"/>
                </a:lnTo>
                <a:lnTo>
                  <a:pt x="606" y="3688"/>
                </a:lnTo>
                <a:lnTo>
                  <a:pt x="606" y="3688"/>
                </a:lnTo>
                <a:lnTo>
                  <a:pt x="611" y="3690"/>
                </a:lnTo>
                <a:lnTo>
                  <a:pt x="616" y="3690"/>
                </a:lnTo>
                <a:lnTo>
                  <a:pt x="631" y="3688"/>
                </a:lnTo>
                <a:lnTo>
                  <a:pt x="645" y="3685"/>
                </a:lnTo>
                <a:lnTo>
                  <a:pt x="660" y="3679"/>
                </a:lnTo>
                <a:lnTo>
                  <a:pt x="674" y="3675"/>
                </a:lnTo>
                <a:lnTo>
                  <a:pt x="687" y="3675"/>
                </a:lnTo>
                <a:lnTo>
                  <a:pt x="693" y="3677"/>
                </a:lnTo>
                <a:lnTo>
                  <a:pt x="698" y="3681"/>
                </a:lnTo>
                <a:lnTo>
                  <a:pt x="704" y="3685"/>
                </a:lnTo>
                <a:lnTo>
                  <a:pt x="707" y="3692"/>
                </a:lnTo>
                <a:lnTo>
                  <a:pt x="707" y="3692"/>
                </a:lnTo>
                <a:lnTo>
                  <a:pt x="767" y="3801"/>
                </a:lnTo>
                <a:lnTo>
                  <a:pt x="818" y="3895"/>
                </a:lnTo>
                <a:lnTo>
                  <a:pt x="843" y="3939"/>
                </a:lnTo>
                <a:lnTo>
                  <a:pt x="870" y="3984"/>
                </a:lnTo>
                <a:lnTo>
                  <a:pt x="898" y="4027"/>
                </a:lnTo>
                <a:lnTo>
                  <a:pt x="930" y="4071"/>
                </a:lnTo>
                <a:lnTo>
                  <a:pt x="930" y="4071"/>
                </a:lnTo>
                <a:lnTo>
                  <a:pt x="923" y="4107"/>
                </a:lnTo>
                <a:lnTo>
                  <a:pt x="914" y="4144"/>
                </a:lnTo>
                <a:lnTo>
                  <a:pt x="907" y="4178"/>
                </a:lnTo>
                <a:lnTo>
                  <a:pt x="899" y="4214"/>
                </a:lnTo>
                <a:lnTo>
                  <a:pt x="898" y="4252"/>
                </a:lnTo>
                <a:lnTo>
                  <a:pt x="898" y="4271"/>
                </a:lnTo>
                <a:lnTo>
                  <a:pt x="898" y="4291"/>
                </a:lnTo>
                <a:lnTo>
                  <a:pt x="901" y="4312"/>
                </a:lnTo>
                <a:lnTo>
                  <a:pt x="905" y="4332"/>
                </a:lnTo>
                <a:lnTo>
                  <a:pt x="910" y="4354"/>
                </a:lnTo>
                <a:lnTo>
                  <a:pt x="919" y="4376"/>
                </a:lnTo>
                <a:lnTo>
                  <a:pt x="919" y="4376"/>
                </a:lnTo>
                <a:lnTo>
                  <a:pt x="905" y="4387"/>
                </a:lnTo>
                <a:lnTo>
                  <a:pt x="892" y="4399"/>
                </a:lnTo>
                <a:lnTo>
                  <a:pt x="881" y="4410"/>
                </a:lnTo>
                <a:lnTo>
                  <a:pt x="872" y="4425"/>
                </a:lnTo>
                <a:lnTo>
                  <a:pt x="858" y="4452"/>
                </a:lnTo>
                <a:lnTo>
                  <a:pt x="843" y="4479"/>
                </a:lnTo>
                <a:lnTo>
                  <a:pt x="829" y="4506"/>
                </a:lnTo>
                <a:lnTo>
                  <a:pt x="820" y="4519"/>
                </a:lnTo>
                <a:lnTo>
                  <a:pt x="811" y="4532"/>
                </a:lnTo>
                <a:lnTo>
                  <a:pt x="798" y="4544"/>
                </a:lnTo>
                <a:lnTo>
                  <a:pt x="782" y="4555"/>
                </a:lnTo>
                <a:lnTo>
                  <a:pt x="763" y="4564"/>
                </a:lnTo>
                <a:lnTo>
                  <a:pt x="743" y="4574"/>
                </a:lnTo>
                <a:lnTo>
                  <a:pt x="743" y="4574"/>
                </a:lnTo>
                <a:lnTo>
                  <a:pt x="747" y="4606"/>
                </a:lnTo>
                <a:lnTo>
                  <a:pt x="753" y="4624"/>
                </a:lnTo>
                <a:lnTo>
                  <a:pt x="758" y="4642"/>
                </a:lnTo>
                <a:lnTo>
                  <a:pt x="765" y="4661"/>
                </a:lnTo>
                <a:lnTo>
                  <a:pt x="774" y="4675"/>
                </a:lnTo>
                <a:lnTo>
                  <a:pt x="785" y="4688"/>
                </a:lnTo>
                <a:lnTo>
                  <a:pt x="792" y="4693"/>
                </a:lnTo>
                <a:lnTo>
                  <a:pt x="800" y="4697"/>
                </a:lnTo>
                <a:lnTo>
                  <a:pt x="800" y="4697"/>
                </a:lnTo>
                <a:lnTo>
                  <a:pt x="789" y="4713"/>
                </a:lnTo>
                <a:lnTo>
                  <a:pt x="776" y="4728"/>
                </a:lnTo>
                <a:lnTo>
                  <a:pt x="749" y="4759"/>
                </a:lnTo>
                <a:lnTo>
                  <a:pt x="687" y="4815"/>
                </a:lnTo>
                <a:lnTo>
                  <a:pt x="687" y="4815"/>
                </a:lnTo>
                <a:lnTo>
                  <a:pt x="674" y="4808"/>
                </a:lnTo>
                <a:lnTo>
                  <a:pt x="660" y="4800"/>
                </a:lnTo>
                <a:lnTo>
                  <a:pt x="645" y="4798"/>
                </a:lnTo>
                <a:lnTo>
                  <a:pt x="631" y="4797"/>
                </a:lnTo>
                <a:lnTo>
                  <a:pt x="615" y="4797"/>
                </a:lnTo>
                <a:lnTo>
                  <a:pt x="598" y="4798"/>
                </a:lnTo>
                <a:lnTo>
                  <a:pt x="566" y="4804"/>
                </a:lnTo>
                <a:lnTo>
                  <a:pt x="566" y="4804"/>
                </a:lnTo>
                <a:lnTo>
                  <a:pt x="569" y="4811"/>
                </a:lnTo>
                <a:lnTo>
                  <a:pt x="571" y="4817"/>
                </a:lnTo>
                <a:lnTo>
                  <a:pt x="573" y="4822"/>
                </a:lnTo>
                <a:lnTo>
                  <a:pt x="573" y="4826"/>
                </a:lnTo>
                <a:lnTo>
                  <a:pt x="571" y="4831"/>
                </a:lnTo>
                <a:lnTo>
                  <a:pt x="567" y="4835"/>
                </a:lnTo>
                <a:lnTo>
                  <a:pt x="560" y="4842"/>
                </a:lnTo>
                <a:lnTo>
                  <a:pt x="542" y="4855"/>
                </a:lnTo>
                <a:lnTo>
                  <a:pt x="535" y="4862"/>
                </a:lnTo>
                <a:lnTo>
                  <a:pt x="529" y="4869"/>
                </a:lnTo>
                <a:lnTo>
                  <a:pt x="529" y="4869"/>
                </a:lnTo>
                <a:lnTo>
                  <a:pt x="524" y="4884"/>
                </a:lnTo>
                <a:lnTo>
                  <a:pt x="520" y="4900"/>
                </a:lnTo>
                <a:lnTo>
                  <a:pt x="518" y="4916"/>
                </a:lnTo>
                <a:lnTo>
                  <a:pt x="518" y="4933"/>
                </a:lnTo>
                <a:lnTo>
                  <a:pt x="518" y="4949"/>
                </a:lnTo>
                <a:lnTo>
                  <a:pt x="520" y="4967"/>
                </a:lnTo>
                <a:lnTo>
                  <a:pt x="528" y="5002"/>
                </a:lnTo>
                <a:lnTo>
                  <a:pt x="538" y="5034"/>
                </a:lnTo>
                <a:lnTo>
                  <a:pt x="546" y="5052"/>
                </a:lnTo>
                <a:lnTo>
                  <a:pt x="553" y="5067"/>
                </a:lnTo>
                <a:lnTo>
                  <a:pt x="562" y="5083"/>
                </a:lnTo>
                <a:lnTo>
                  <a:pt x="573" y="5098"/>
                </a:lnTo>
                <a:lnTo>
                  <a:pt x="582" y="5111"/>
                </a:lnTo>
                <a:lnTo>
                  <a:pt x="595" y="5123"/>
                </a:lnTo>
                <a:lnTo>
                  <a:pt x="595" y="5123"/>
                </a:lnTo>
                <a:lnTo>
                  <a:pt x="606" y="5112"/>
                </a:lnTo>
                <a:lnTo>
                  <a:pt x="615" y="5101"/>
                </a:lnTo>
                <a:lnTo>
                  <a:pt x="620" y="5091"/>
                </a:lnTo>
                <a:lnTo>
                  <a:pt x="622" y="5076"/>
                </a:lnTo>
                <a:lnTo>
                  <a:pt x="624" y="5063"/>
                </a:lnTo>
                <a:lnTo>
                  <a:pt x="622" y="5049"/>
                </a:lnTo>
                <a:lnTo>
                  <a:pt x="618" y="5018"/>
                </a:lnTo>
                <a:lnTo>
                  <a:pt x="611" y="4987"/>
                </a:lnTo>
                <a:lnTo>
                  <a:pt x="606" y="4956"/>
                </a:lnTo>
                <a:lnTo>
                  <a:pt x="604" y="4940"/>
                </a:lnTo>
                <a:lnTo>
                  <a:pt x="604" y="4925"/>
                </a:lnTo>
                <a:lnTo>
                  <a:pt x="606" y="4913"/>
                </a:lnTo>
                <a:lnTo>
                  <a:pt x="609" y="4900"/>
                </a:lnTo>
                <a:lnTo>
                  <a:pt x="609" y="4900"/>
                </a:lnTo>
                <a:lnTo>
                  <a:pt x="620" y="4900"/>
                </a:lnTo>
                <a:lnTo>
                  <a:pt x="629" y="4904"/>
                </a:lnTo>
                <a:lnTo>
                  <a:pt x="638" y="4907"/>
                </a:lnTo>
                <a:lnTo>
                  <a:pt x="645" y="4915"/>
                </a:lnTo>
                <a:lnTo>
                  <a:pt x="655" y="4922"/>
                </a:lnTo>
                <a:lnTo>
                  <a:pt x="662" y="4931"/>
                </a:lnTo>
                <a:lnTo>
                  <a:pt x="674" y="4953"/>
                </a:lnTo>
                <a:lnTo>
                  <a:pt x="689" y="4974"/>
                </a:lnTo>
                <a:lnTo>
                  <a:pt x="702" y="4994"/>
                </a:lnTo>
                <a:lnTo>
                  <a:pt x="716" y="5013"/>
                </a:lnTo>
                <a:lnTo>
                  <a:pt x="725" y="5020"/>
                </a:lnTo>
                <a:lnTo>
                  <a:pt x="733" y="5027"/>
                </a:lnTo>
                <a:lnTo>
                  <a:pt x="733" y="5027"/>
                </a:lnTo>
                <a:lnTo>
                  <a:pt x="749" y="5014"/>
                </a:lnTo>
                <a:lnTo>
                  <a:pt x="762" y="5003"/>
                </a:lnTo>
                <a:lnTo>
                  <a:pt x="772" y="4991"/>
                </a:lnTo>
                <a:lnTo>
                  <a:pt x="783" y="4976"/>
                </a:lnTo>
                <a:lnTo>
                  <a:pt x="800" y="4949"/>
                </a:lnTo>
                <a:lnTo>
                  <a:pt x="818" y="4922"/>
                </a:lnTo>
                <a:lnTo>
                  <a:pt x="818" y="4922"/>
                </a:lnTo>
                <a:lnTo>
                  <a:pt x="825" y="4920"/>
                </a:lnTo>
                <a:lnTo>
                  <a:pt x="831" y="4920"/>
                </a:lnTo>
                <a:lnTo>
                  <a:pt x="841" y="4922"/>
                </a:lnTo>
                <a:lnTo>
                  <a:pt x="850" y="4927"/>
                </a:lnTo>
                <a:lnTo>
                  <a:pt x="860" y="4933"/>
                </a:lnTo>
                <a:lnTo>
                  <a:pt x="869" y="4936"/>
                </a:lnTo>
                <a:lnTo>
                  <a:pt x="880" y="4938"/>
                </a:lnTo>
                <a:lnTo>
                  <a:pt x="885" y="4938"/>
                </a:lnTo>
                <a:lnTo>
                  <a:pt x="892" y="4938"/>
                </a:lnTo>
                <a:lnTo>
                  <a:pt x="899" y="4935"/>
                </a:lnTo>
                <a:lnTo>
                  <a:pt x="907" y="4931"/>
                </a:lnTo>
                <a:lnTo>
                  <a:pt x="907" y="4931"/>
                </a:lnTo>
                <a:lnTo>
                  <a:pt x="901" y="4924"/>
                </a:lnTo>
                <a:lnTo>
                  <a:pt x="898" y="4918"/>
                </a:lnTo>
                <a:lnTo>
                  <a:pt x="898" y="4913"/>
                </a:lnTo>
                <a:lnTo>
                  <a:pt x="898" y="4907"/>
                </a:lnTo>
                <a:lnTo>
                  <a:pt x="899" y="4904"/>
                </a:lnTo>
                <a:lnTo>
                  <a:pt x="903" y="4900"/>
                </a:lnTo>
                <a:lnTo>
                  <a:pt x="912" y="4893"/>
                </a:lnTo>
                <a:lnTo>
                  <a:pt x="932" y="4880"/>
                </a:lnTo>
                <a:lnTo>
                  <a:pt x="939" y="4873"/>
                </a:lnTo>
                <a:lnTo>
                  <a:pt x="941" y="4869"/>
                </a:lnTo>
                <a:lnTo>
                  <a:pt x="943" y="4864"/>
                </a:lnTo>
                <a:lnTo>
                  <a:pt x="943" y="4864"/>
                </a:lnTo>
                <a:lnTo>
                  <a:pt x="967" y="4853"/>
                </a:lnTo>
                <a:lnTo>
                  <a:pt x="988" y="4842"/>
                </a:lnTo>
                <a:lnTo>
                  <a:pt x="1008" y="4829"/>
                </a:lnTo>
                <a:lnTo>
                  <a:pt x="1026" y="4817"/>
                </a:lnTo>
                <a:lnTo>
                  <a:pt x="1045" y="4802"/>
                </a:lnTo>
                <a:lnTo>
                  <a:pt x="1059" y="4789"/>
                </a:lnTo>
                <a:lnTo>
                  <a:pt x="1088" y="4759"/>
                </a:lnTo>
                <a:lnTo>
                  <a:pt x="1143" y="4701"/>
                </a:lnTo>
                <a:lnTo>
                  <a:pt x="1173" y="4671"/>
                </a:lnTo>
                <a:lnTo>
                  <a:pt x="1190" y="4657"/>
                </a:lnTo>
                <a:lnTo>
                  <a:pt x="1208" y="4644"/>
                </a:lnTo>
                <a:lnTo>
                  <a:pt x="1208" y="4644"/>
                </a:lnTo>
                <a:lnTo>
                  <a:pt x="1230" y="4659"/>
                </a:lnTo>
                <a:lnTo>
                  <a:pt x="1250" y="4677"/>
                </a:lnTo>
                <a:lnTo>
                  <a:pt x="1290" y="4713"/>
                </a:lnTo>
                <a:lnTo>
                  <a:pt x="1329" y="4751"/>
                </a:lnTo>
                <a:lnTo>
                  <a:pt x="1351" y="4769"/>
                </a:lnTo>
                <a:lnTo>
                  <a:pt x="1371" y="4786"/>
                </a:lnTo>
                <a:lnTo>
                  <a:pt x="1371" y="4786"/>
                </a:lnTo>
                <a:lnTo>
                  <a:pt x="1369" y="4809"/>
                </a:lnTo>
                <a:lnTo>
                  <a:pt x="1364" y="4835"/>
                </a:lnTo>
                <a:lnTo>
                  <a:pt x="1357" y="4857"/>
                </a:lnTo>
                <a:lnTo>
                  <a:pt x="1349" y="4880"/>
                </a:lnTo>
                <a:lnTo>
                  <a:pt x="1340" y="4902"/>
                </a:lnTo>
                <a:lnTo>
                  <a:pt x="1333" y="4925"/>
                </a:lnTo>
                <a:lnTo>
                  <a:pt x="1328" y="4949"/>
                </a:lnTo>
                <a:lnTo>
                  <a:pt x="1324" y="4973"/>
                </a:lnTo>
                <a:lnTo>
                  <a:pt x="1324" y="4973"/>
                </a:lnTo>
                <a:lnTo>
                  <a:pt x="1313" y="4974"/>
                </a:lnTo>
                <a:lnTo>
                  <a:pt x="1304" y="4976"/>
                </a:lnTo>
                <a:lnTo>
                  <a:pt x="1295" y="4980"/>
                </a:lnTo>
                <a:lnTo>
                  <a:pt x="1288" y="4984"/>
                </a:lnTo>
                <a:lnTo>
                  <a:pt x="1280" y="4991"/>
                </a:lnTo>
                <a:lnTo>
                  <a:pt x="1275" y="4996"/>
                </a:lnTo>
                <a:lnTo>
                  <a:pt x="1262" y="5013"/>
                </a:lnTo>
                <a:lnTo>
                  <a:pt x="1253" y="5031"/>
                </a:lnTo>
                <a:lnTo>
                  <a:pt x="1244" y="5049"/>
                </a:lnTo>
                <a:lnTo>
                  <a:pt x="1235" y="5067"/>
                </a:lnTo>
                <a:lnTo>
                  <a:pt x="1226" y="5085"/>
                </a:lnTo>
                <a:lnTo>
                  <a:pt x="1226" y="5085"/>
                </a:lnTo>
                <a:lnTo>
                  <a:pt x="1237" y="5076"/>
                </a:lnTo>
                <a:lnTo>
                  <a:pt x="1248" y="5071"/>
                </a:lnTo>
                <a:lnTo>
                  <a:pt x="1257" y="5069"/>
                </a:lnTo>
                <a:lnTo>
                  <a:pt x="1268" y="5071"/>
                </a:lnTo>
                <a:lnTo>
                  <a:pt x="1275" y="5074"/>
                </a:lnTo>
                <a:lnTo>
                  <a:pt x="1284" y="5080"/>
                </a:lnTo>
                <a:lnTo>
                  <a:pt x="1291" y="5087"/>
                </a:lnTo>
                <a:lnTo>
                  <a:pt x="1297" y="5094"/>
                </a:lnTo>
                <a:lnTo>
                  <a:pt x="1304" y="5105"/>
                </a:lnTo>
                <a:lnTo>
                  <a:pt x="1308" y="5116"/>
                </a:lnTo>
                <a:lnTo>
                  <a:pt x="1315" y="5138"/>
                </a:lnTo>
                <a:lnTo>
                  <a:pt x="1319" y="5159"/>
                </a:lnTo>
                <a:lnTo>
                  <a:pt x="1319" y="5169"/>
                </a:lnTo>
                <a:lnTo>
                  <a:pt x="1317" y="5176"/>
                </a:lnTo>
                <a:lnTo>
                  <a:pt x="1317" y="5176"/>
                </a:lnTo>
                <a:lnTo>
                  <a:pt x="1331" y="5170"/>
                </a:lnTo>
                <a:lnTo>
                  <a:pt x="1344" y="5163"/>
                </a:lnTo>
                <a:lnTo>
                  <a:pt x="1351" y="5156"/>
                </a:lnTo>
                <a:lnTo>
                  <a:pt x="1360" y="5147"/>
                </a:lnTo>
                <a:lnTo>
                  <a:pt x="1368" y="5138"/>
                </a:lnTo>
                <a:lnTo>
                  <a:pt x="1377" y="5130"/>
                </a:lnTo>
                <a:lnTo>
                  <a:pt x="1389" y="5123"/>
                </a:lnTo>
                <a:lnTo>
                  <a:pt x="1407" y="5118"/>
                </a:lnTo>
                <a:lnTo>
                  <a:pt x="1407" y="5118"/>
                </a:lnTo>
                <a:lnTo>
                  <a:pt x="1409" y="5129"/>
                </a:lnTo>
                <a:lnTo>
                  <a:pt x="1411" y="5136"/>
                </a:lnTo>
                <a:lnTo>
                  <a:pt x="1415" y="5143"/>
                </a:lnTo>
                <a:lnTo>
                  <a:pt x="1418" y="5147"/>
                </a:lnTo>
                <a:lnTo>
                  <a:pt x="1427" y="5154"/>
                </a:lnTo>
                <a:lnTo>
                  <a:pt x="1438" y="5158"/>
                </a:lnTo>
                <a:lnTo>
                  <a:pt x="1447" y="5161"/>
                </a:lnTo>
                <a:lnTo>
                  <a:pt x="1458" y="5167"/>
                </a:lnTo>
                <a:lnTo>
                  <a:pt x="1462" y="5170"/>
                </a:lnTo>
                <a:lnTo>
                  <a:pt x="1466" y="5174"/>
                </a:lnTo>
                <a:lnTo>
                  <a:pt x="1469" y="5181"/>
                </a:lnTo>
                <a:lnTo>
                  <a:pt x="1473" y="5189"/>
                </a:lnTo>
                <a:lnTo>
                  <a:pt x="1473" y="5189"/>
                </a:lnTo>
                <a:lnTo>
                  <a:pt x="1462" y="5189"/>
                </a:lnTo>
                <a:lnTo>
                  <a:pt x="1453" y="5189"/>
                </a:lnTo>
                <a:lnTo>
                  <a:pt x="1446" y="5190"/>
                </a:lnTo>
                <a:lnTo>
                  <a:pt x="1438" y="5194"/>
                </a:lnTo>
                <a:lnTo>
                  <a:pt x="1435" y="5198"/>
                </a:lnTo>
                <a:lnTo>
                  <a:pt x="1431" y="5201"/>
                </a:lnTo>
                <a:lnTo>
                  <a:pt x="1424" y="5212"/>
                </a:lnTo>
                <a:lnTo>
                  <a:pt x="1417" y="5223"/>
                </a:lnTo>
                <a:lnTo>
                  <a:pt x="1407" y="5234"/>
                </a:lnTo>
                <a:lnTo>
                  <a:pt x="1400" y="5239"/>
                </a:lnTo>
                <a:lnTo>
                  <a:pt x="1391" y="5245"/>
                </a:lnTo>
                <a:lnTo>
                  <a:pt x="1380" y="5248"/>
                </a:lnTo>
                <a:lnTo>
                  <a:pt x="1368" y="5252"/>
                </a:lnTo>
                <a:lnTo>
                  <a:pt x="1368" y="5252"/>
                </a:lnTo>
                <a:lnTo>
                  <a:pt x="1375" y="5270"/>
                </a:lnTo>
                <a:lnTo>
                  <a:pt x="1377" y="5288"/>
                </a:lnTo>
                <a:lnTo>
                  <a:pt x="1375" y="5305"/>
                </a:lnTo>
                <a:lnTo>
                  <a:pt x="1371" y="5321"/>
                </a:lnTo>
                <a:lnTo>
                  <a:pt x="1366" y="5337"/>
                </a:lnTo>
                <a:lnTo>
                  <a:pt x="1358" y="5352"/>
                </a:lnTo>
                <a:lnTo>
                  <a:pt x="1344" y="5381"/>
                </a:lnTo>
                <a:lnTo>
                  <a:pt x="1344" y="5381"/>
                </a:lnTo>
                <a:lnTo>
                  <a:pt x="1328" y="5406"/>
                </a:lnTo>
                <a:lnTo>
                  <a:pt x="1311" y="5432"/>
                </a:lnTo>
                <a:lnTo>
                  <a:pt x="1291" y="5459"/>
                </a:lnTo>
                <a:lnTo>
                  <a:pt x="1270" y="5484"/>
                </a:lnTo>
                <a:lnTo>
                  <a:pt x="1228" y="5535"/>
                </a:lnTo>
                <a:lnTo>
                  <a:pt x="1206" y="5560"/>
                </a:lnTo>
                <a:lnTo>
                  <a:pt x="1188" y="5584"/>
                </a:lnTo>
                <a:lnTo>
                  <a:pt x="1188" y="5584"/>
                </a:lnTo>
                <a:lnTo>
                  <a:pt x="1177" y="5568"/>
                </a:lnTo>
                <a:lnTo>
                  <a:pt x="1172" y="5553"/>
                </a:lnTo>
                <a:lnTo>
                  <a:pt x="1164" y="5539"/>
                </a:lnTo>
                <a:lnTo>
                  <a:pt x="1161" y="5524"/>
                </a:lnTo>
                <a:lnTo>
                  <a:pt x="1155" y="5495"/>
                </a:lnTo>
                <a:lnTo>
                  <a:pt x="1150" y="5468"/>
                </a:lnTo>
                <a:lnTo>
                  <a:pt x="1150" y="5468"/>
                </a:lnTo>
                <a:lnTo>
                  <a:pt x="1143" y="5472"/>
                </a:lnTo>
                <a:lnTo>
                  <a:pt x="1135" y="5473"/>
                </a:lnTo>
                <a:lnTo>
                  <a:pt x="1128" y="5473"/>
                </a:lnTo>
                <a:lnTo>
                  <a:pt x="1121" y="5472"/>
                </a:lnTo>
                <a:lnTo>
                  <a:pt x="1110" y="5464"/>
                </a:lnTo>
                <a:lnTo>
                  <a:pt x="1099" y="5455"/>
                </a:lnTo>
                <a:lnTo>
                  <a:pt x="1086" y="5448"/>
                </a:lnTo>
                <a:lnTo>
                  <a:pt x="1081" y="5444"/>
                </a:lnTo>
                <a:lnTo>
                  <a:pt x="1075" y="5442"/>
                </a:lnTo>
                <a:lnTo>
                  <a:pt x="1068" y="5442"/>
                </a:lnTo>
                <a:lnTo>
                  <a:pt x="1061" y="5442"/>
                </a:lnTo>
                <a:lnTo>
                  <a:pt x="1052" y="5446"/>
                </a:lnTo>
                <a:lnTo>
                  <a:pt x="1043" y="5452"/>
                </a:lnTo>
                <a:lnTo>
                  <a:pt x="1043" y="5452"/>
                </a:lnTo>
                <a:lnTo>
                  <a:pt x="1026" y="5470"/>
                </a:lnTo>
                <a:lnTo>
                  <a:pt x="1014" y="5488"/>
                </a:lnTo>
                <a:lnTo>
                  <a:pt x="1001" y="5508"/>
                </a:lnTo>
                <a:lnTo>
                  <a:pt x="992" y="5528"/>
                </a:lnTo>
                <a:lnTo>
                  <a:pt x="979" y="5548"/>
                </a:lnTo>
                <a:lnTo>
                  <a:pt x="967" y="5568"/>
                </a:lnTo>
                <a:lnTo>
                  <a:pt x="950" y="5586"/>
                </a:lnTo>
                <a:lnTo>
                  <a:pt x="939" y="5595"/>
                </a:lnTo>
                <a:lnTo>
                  <a:pt x="928" y="5602"/>
                </a:lnTo>
                <a:lnTo>
                  <a:pt x="928" y="5602"/>
                </a:lnTo>
                <a:lnTo>
                  <a:pt x="945" y="5628"/>
                </a:lnTo>
                <a:lnTo>
                  <a:pt x="956" y="5651"/>
                </a:lnTo>
                <a:lnTo>
                  <a:pt x="961" y="5673"/>
                </a:lnTo>
                <a:lnTo>
                  <a:pt x="965" y="5693"/>
                </a:lnTo>
                <a:lnTo>
                  <a:pt x="965" y="5713"/>
                </a:lnTo>
                <a:lnTo>
                  <a:pt x="963" y="5731"/>
                </a:lnTo>
                <a:lnTo>
                  <a:pt x="959" y="5749"/>
                </a:lnTo>
                <a:lnTo>
                  <a:pt x="956" y="5767"/>
                </a:lnTo>
                <a:lnTo>
                  <a:pt x="945" y="5802"/>
                </a:lnTo>
                <a:lnTo>
                  <a:pt x="939" y="5818"/>
                </a:lnTo>
                <a:lnTo>
                  <a:pt x="934" y="5836"/>
                </a:lnTo>
                <a:lnTo>
                  <a:pt x="932" y="5854"/>
                </a:lnTo>
                <a:lnTo>
                  <a:pt x="930" y="5872"/>
                </a:lnTo>
                <a:lnTo>
                  <a:pt x="932" y="5892"/>
                </a:lnTo>
                <a:lnTo>
                  <a:pt x="938" y="5914"/>
                </a:lnTo>
                <a:lnTo>
                  <a:pt x="938" y="5914"/>
                </a:lnTo>
                <a:lnTo>
                  <a:pt x="950" y="5916"/>
                </a:lnTo>
                <a:lnTo>
                  <a:pt x="961" y="5920"/>
                </a:lnTo>
                <a:lnTo>
                  <a:pt x="972" y="5925"/>
                </a:lnTo>
                <a:lnTo>
                  <a:pt x="983" y="5932"/>
                </a:lnTo>
                <a:lnTo>
                  <a:pt x="1003" y="5949"/>
                </a:lnTo>
                <a:lnTo>
                  <a:pt x="1021" y="5967"/>
                </a:lnTo>
                <a:lnTo>
                  <a:pt x="1057" y="6007"/>
                </a:lnTo>
                <a:lnTo>
                  <a:pt x="1075" y="6027"/>
                </a:lnTo>
                <a:lnTo>
                  <a:pt x="1095" y="6041"/>
                </a:lnTo>
                <a:lnTo>
                  <a:pt x="1095" y="6041"/>
                </a:lnTo>
                <a:lnTo>
                  <a:pt x="1104" y="6016"/>
                </a:lnTo>
                <a:lnTo>
                  <a:pt x="1114" y="5990"/>
                </a:lnTo>
                <a:lnTo>
                  <a:pt x="1124" y="5967"/>
                </a:lnTo>
                <a:lnTo>
                  <a:pt x="1137" y="5943"/>
                </a:lnTo>
                <a:lnTo>
                  <a:pt x="1150" y="5920"/>
                </a:lnTo>
                <a:lnTo>
                  <a:pt x="1164" y="5896"/>
                </a:lnTo>
                <a:lnTo>
                  <a:pt x="1197" y="5851"/>
                </a:lnTo>
                <a:lnTo>
                  <a:pt x="1264" y="5762"/>
                </a:lnTo>
                <a:lnTo>
                  <a:pt x="1297" y="5716"/>
                </a:lnTo>
                <a:lnTo>
                  <a:pt x="1326" y="5671"/>
                </a:lnTo>
                <a:lnTo>
                  <a:pt x="1326" y="5671"/>
                </a:lnTo>
                <a:lnTo>
                  <a:pt x="1337" y="5671"/>
                </a:lnTo>
                <a:lnTo>
                  <a:pt x="1349" y="5671"/>
                </a:lnTo>
                <a:lnTo>
                  <a:pt x="1375" y="5675"/>
                </a:lnTo>
                <a:lnTo>
                  <a:pt x="1426" y="5687"/>
                </a:lnTo>
                <a:lnTo>
                  <a:pt x="1449" y="5691"/>
                </a:lnTo>
                <a:lnTo>
                  <a:pt x="1462" y="5691"/>
                </a:lnTo>
                <a:lnTo>
                  <a:pt x="1473" y="5691"/>
                </a:lnTo>
                <a:lnTo>
                  <a:pt x="1484" y="5689"/>
                </a:lnTo>
                <a:lnTo>
                  <a:pt x="1493" y="5686"/>
                </a:lnTo>
                <a:lnTo>
                  <a:pt x="1502" y="5678"/>
                </a:lnTo>
                <a:lnTo>
                  <a:pt x="1509" y="5671"/>
                </a:lnTo>
                <a:lnTo>
                  <a:pt x="1509" y="5671"/>
                </a:lnTo>
                <a:lnTo>
                  <a:pt x="1536" y="5686"/>
                </a:lnTo>
                <a:lnTo>
                  <a:pt x="1560" y="5702"/>
                </a:lnTo>
                <a:lnTo>
                  <a:pt x="1580" y="5720"/>
                </a:lnTo>
                <a:lnTo>
                  <a:pt x="1598" y="5738"/>
                </a:lnTo>
                <a:lnTo>
                  <a:pt x="1614" y="5760"/>
                </a:lnTo>
                <a:lnTo>
                  <a:pt x="1629" y="5782"/>
                </a:lnTo>
                <a:lnTo>
                  <a:pt x="1642" y="5805"/>
                </a:lnTo>
                <a:lnTo>
                  <a:pt x="1652" y="5829"/>
                </a:lnTo>
                <a:lnTo>
                  <a:pt x="1671" y="5880"/>
                </a:lnTo>
                <a:lnTo>
                  <a:pt x="1689" y="5932"/>
                </a:lnTo>
                <a:lnTo>
                  <a:pt x="1707" y="5985"/>
                </a:lnTo>
                <a:lnTo>
                  <a:pt x="1727" y="6038"/>
                </a:lnTo>
                <a:lnTo>
                  <a:pt x="1727" y="6038"/>
                </a:lnTo>
                <a:lnTo>
                  <a:pt x="1783" y="6016"/>
                </a:lnTo>
                <a:lnTo>
                  <a:pt x="1792" y="6014"/>
                </a:lnTo>
                <a:lnTo>
                  <a:pt x="1801" y="6012"/>
                </a:lnTo>
                <a:lnTo>
                  <a:pt x="1808" y="6012"/>
                </a:lnTo>
                <a:lnTo>
                  <a:pt x="1816" y="6014"/>
                </a:lnTo>
                <a:lnTo>
                  <a:pt x="1816" y="6014"/>
                </a:lnTo>
                <a:lnTo>
                  <a:pt x="1817" y="6027"/>
                </a:lnTo>
                <a:lnTo>
                  <a:pt x="1821" y="6038"/>
                </a:lnTo>
                <a:lnTo>
                  <a:pt x="1825" y="6047"/>
                </a:lnTo>
                <a:lnTo>
                  <a:pt x="1828" y="6052"/>
                </a:lnTo>
                <a:lnTo>
                  <a:pt x="1834" y="6056"/>
                </a:lnTo>
                <a:lnTo>
                  <a:pt x="1837" y="6057"/>
                </a:lnTo>
                <a:lnTo>
                  <a:pt x="1843" y="6057"/>
                </a:lnTo>
                <a:lnTo>
                  <a:pt x="1848" y="6057"/>
                </a:lnTo>
                <a:lnTo>
                  <a:pt x="1857" y="6054"/>
                </a:lnTo>
                <a:lnTo>
                  <a:pt x="1866" y="6050"/>
                </a:lnTo>
                <a:lnTo>
                  <a:pt x="1876" y="6048"/>
                </a:lnTo>
                <a:lnTo>
                  <a:pt x="1879" y="6048"/>
                </a:lnTo>
                <a:lnTo>
                  <a:pt x="1881" y="6050"/>
                </a:lnTo>
                <a:lnTo>
                  <a:pt x="1881" y="6050"/>
                </a:lnTo>
                <a:lnTo>
                  <a:pt x="1876" y="6090"/>
                </a:lnTo>
                <a:lnTo>
                  <a:pt x="1872" y="6110"/>
                </a:lnTo>
                <a:lnTo>
                  <a:pt x="1868" y="6130"/>
                </a:lnTo>
                <a:lnTo>
                  <a:pt x="1861" y="6150"/>
                </a:lnTo>
                <a:lnTo>
                  <a:pt x="1856" y="6159"/>
                </a:lnTo>
                <a:lnTo>
                  <a:pt x="1850" y="6166"/>
                </a:lnTo>
                <a:lnTo>
                  <a:pt x="1843" y="6175"/>
                </a:lnTo>
                <a:lnTo>
                  <a:pt x="1836" y="6183"/>
                </a:lnTo>
                <a:lnTo>
                  <a:pt x="1827" y="6190"/>
                </a:lnTo>
                <a:lnTo>
                  <a:pt x="1816" y="6197"/>
                </a:lnTo>
                <a:lnTo>
                  <a:pt x="1816" y="6197"/>
                </a:lnTo>
                <a:lnTo>
                  <a:pt x="1827" y="6217"/>
                </a:lnTo>
                <a:lnTo>
                  <a:pt x="1836" y="6237"/>
                </a:lnTo>
                <a:lnTo>
                  <a:pt x="1843" y="6253"/>
                </a:lnTo>
                <a:lnTo>
                  <a:pt x="1847" y="6270"/>
                </a:lnTo>
                <a:lnTo>
                  <a:pt x="1848" y="6284"/>
                </a:lnTo>
                <a:lnTo>
                  <a:pt x="1848" y="6297"/>
                </a:lnTo>
                <a:lnTo>
                  <a:pt x="1847" y="6310"/>
                </a:lnTo>
                <a:lnTo>
                  <a:pt x="1845" y="6322"/>
                </a:lnTo>
                <a:lnTo>
                  <a:pt x="1836" y="6346"/>
                </a:lnTo>
                <a:lnTo>
                  <a:pt x="1825" y="6371"/>
                </a:lnTo>
                <a:lnTo>
                  <a:pt x="1816" y="6400"/>
                </a:lnTo>
                <a:lnTo>
                  <a:pt x="1810" y="6415"/>
                </a:lnTo>
                <a:lnTo>
                  <a:pt x="1807" y="6433"/>
                </a:lnTo>
                <a:lnTo>
                  <a:pt x="1807" y="6433"/>
                </a:lnTo>
                <a:lnTo>
                  <a:pt x="1821" y="6437"/>
                </a:lnTo>
                <a:lnTo>
                  <a:pt x="1827" y="6437"/>
                </a:lnTo>
                <a:lnTo>
                  <a:pt x="1830" y="6437"/>
                </a:lnTo>
                <a:lnTo>
                  <a:pt x="1834" y="6435"/>
                </a:lnTo>
                <a:lnTo>
                  <a:pt x="1836" y="6431"/>
                </a:lnTo>
                <a:lnTo>
                  <a:pt x="1839" y="6422"/>
                </a:lnTo>
                <a:lnTo>
                  <a:pt x="1841" y="6400"/>
                </a:lnTo>
                <a:lnTo>
                  <a:pt x="1845" y="6389"/>
                </a:lnTo>
                <a:lnTo>
                  <a:pt x="1850" y="6380"/>
                </a:lnTo>
                <a:lnTo>
                  <a:pt x="1850" y="6380"/>
                </a:lnTo>
                <a:lnTo>
                  <a:pt x="1868" y="6395"/>
                </a:lnTo>
                <a:lnTo>
                  <a:pt x="1888" y="6408"/>
                </a:lnTo>
                <a:lnTo>
                  <a:pt x="1908" y="6419"/>
                </a:lnTo>
                <a:lnTo>
                  <a:pt x="1928" y="6428"/>
                </a:lnTo>
                <a:lnTo>
                  <a:pt x="1950" y="6437"/>
                </a:lnTo>
                <a:lnTo>
                  <a:pt x="1972" y="6444"/>
                </a:lnTo>
                <a:lnTo>
                  <a:pt x="2015" y="6455"/>
                </a:lnTo>
                <a:lnTo>
                  <a:pt x="2015" y="6455"/>
                </a:lnTo>
                <a:lnTo>
                  <a:pt x="2006" y="6438"/>
                </a:lnTo>
                <a:lnTo>
                  <a:pt x="1999" y="6426"/>
                </a:lnTo>
                <a:lnTo>
                  <a:pt x="1997" y="6413"/>
                </a:lnTo>
                <a:lnTo>
                  <a:pt x="1999" y="6402"/>
                </a:lnTo>
                <a:lnTo>
                  <a:pt x="2004" y="6393"/>
                </a:lnTo>
                <a:lnTo>
                  <a:pt x="2015" y="6386"/>
                </a:lnTo>
                <a:lnTo>
                  <a:pt x="2028" y="6379"/>
                </a:lnTo>
                <a:lnTo>
                  <a:pt x="2046" y="6375"/>
                </a:lnTo>
                <a:lnTo>
                  <a:pt x="2046" y="6375"/>
                </a:lnTo>
                <a:lnTo>
                  <a:pt x="2041" y="6399"/>
                </a:lnTo>
                <a:lnTo>
                  <a:pt x="2039" y="6420"/>
                </a:lnTo>
                <a:lnTo>
                  <a:pt x="2042" y="6442"/>
                </a:lnTo>
                <a:lnTo>
                  <a:pt x="2048" y="6464"/>
                </a:lnTo>
                <a:lnTo>
                  <a:pt x="2059" y="6484"/>
                </a:lnTo>
                <a:lnTo>
                  <a:pt x="2070" y="6502"/>
                </a:lnTo>
                <a:lnTo>
                  <a:pt x="2084" y="6520"/>
                </a:lnTo>
                <a:lnTo>
                  <a:pt x="2101" y="6538"/>
                </a:lnTo>
                <a:lnTo>
                  <a:pt x="2119" y="6556"/>
                </a:lnTo>
                <a:lnTo>
                  <a:pt x="2137" y="6573"/>
                </a:lnTo>
                <a:lnTo>
                  <a:pt x="2175" y="6605"/>
                </a:lnTo>
                <a:lnTo>
                  <a:pt x="2213" y="6636"/>
                </a:lnTo>
                <a:lnTo>
                  <a:pt x="2246" y="6665"/>
                </a:lnTo>
                <a:lnTo>
                  <a:pt x="2246" y="6665"/>
                </a:lnTo>
                <a:lnTo>
                  <a:pt x="2237" y="6671"/>
                </a:lnTo>
                <a:lnTo>
                  <a:pt x="2229" y="6673"/>
                </a:lnTo>
                <a:lnTo>
                  <a:pt x="2215" y="6673"/>
                </a:lnTo>
                <a:lnTo>
                  <a:pt x="2200" y="6673"/>
                </a:lnTo>
                <a:lnTo>
                  <a:pt x="2193" y="6674"/>
                </a:lnTo>
                <a:lnTo>
                  <a:pt x="2184" y="6678"/>
                </a:lnTo>
                <a:lnTo>
                  <a:pt x="2184" y="6678"/>
                </a:lnTo>
                <a:lnTo>
                  <a:pt x="2186" y="6685"/>
                </a:lnTo>
                <a:lnTo>
                  <a:pt x="2189" y="6691"/>
                </a:lnTo>
                <a:lnTo>
                  <a:pt x="2191" y="6696"/>
                </a:lnTo>
                <a:lnTo>
                  <a:pt x="2197" y="6700"/>
                </a:lnTo>
                <a:lnTo>
                  <a:pt x="2204" y="6703"/>
                </a:lnTo>
                <a:lnTo>
                  <a:pt x="2213" y="6705"/>
                </a:lnTo>
                <a:lnTo>
                  <a:pt x="2222" y="6707"/>
                </a:lnTo>
                <a:lnTo>
                  <a:pt x="2231" y="6712"/>
                </a:lnTo>
                <a:lnTo>
                  <a:pt x="2235" y="6714"/>
                </a:lnTo>
                <a:lnTo>
                  <a:pt x="2238" y="6720"/>
                </a:lnTo>
                <a:lnTo>
                  <a:pt x="2240" y="6725"/>
                </a:lnTo>
                <a:lnTo>
                  <a:pt x="2242" y="6734"/>
                </a:lnTo>
                <a:lnTo>
                  <a:pt x="2242" y="6734"/>
                </a:lnTo>
                <a:lnTo>
                  <a:pt x="2231" y="6732"/>
                </a:lnTo>
                <a:lnTo>
                  <a:pt x="2224" y="6732"/>
                </a:lnTo>
                <a:lnTo>
                  <a:pt x="2220" y="6736"/>
                </a:lnTo>
                <a:lnTo>
                  <a:pt x="2218" y="6743"/>
                </a:lnTo>
                <a:lnTo>
                  <a:pt x="2218" y="6751"/>
                </a:lnTo>
                <a:lnTo>
                  <a:pt x="2222" y="6761"/>
                </a:lnTo>
                <a:lnTo>
                  <a:pt x="2229" y="6783"/>
                </a:lnTo>
                <a:lnTo>
                  <a:pt x="2238" y="6809"/>
                </a:lnTo>
                <a:lnTo>
                  <a:pt x="2240" y="6819"/>
                </a:lnTo>
                <a:lnTo>
                  <a:pt x="2242" y="6830"/>
                </a:lnTo>
                <a:lnTo>
                  <a:pt x="2240" y="6841"/>
                </a:lnTo>
                <a:lnTo>
                  <a:pt x="2237" y="6850"/>
                </a:lnTo>
                <a:lnTo>
                  <a:pt x="2229" y="6856"/>
                </a:lnTo>
                <a:lnTo>
                  <a:pt x="2218" y="6861"/>
                </a:lnTo>
                <a:lnTo>
                  <a:pt x="2218" y="6861"/>
                </a:lnTo>
                <a:lnTo>
                  <a:pt x="2173" y="6887"/>
                </a:lnTo>
                <a:lnTo>
                  <a:pt x="2151" y="6901"/>
                </a:lnTo>
                <a:lnTo>
                  <a:pt x="2131" y="6916"/>
                </a:lnTo>
                <a:lnTo>
                  <a:pt x="2115" y="6930"/>
                </a:lnTo>
                <a:lnTo>
                  <a:pt x="2110" y="6937"/>
                </a:lnTo>
                <a:lnTo>
                  <a:pt x="2102" y="6946"/>
                </a:lnTo>
                <a:lnTo>
                  <a:pt x="2099" y="6956"/>
                </a:lnTo>
                <a:lnTo>
                  <a:pt x="2095" y="6965"/>
                </a:lnTo>
                <a:lnTo>
                  <a:pt x="2093" y="6975"/>
                </a:lnTo>
                <a:lnTo>
                  <a:pt x="2091" y="6985"/>
                </a:lnTo>
                <a:lnTo>
                  <a:pt x="2091" y="6985"/>
                </a:lnTo>
                <a:lnTo>
                  <a:pt x="2097" y="6997"/>
                </a:lnTo>
                <a:lnTo>
                  <a:pt x="2102" y="7006"/>
                </a:lnTo>
                <a:lnTo>
                  <a:pt x="2108" y="7012"/>
                </a:lnTo>
                <a:lnTo>
                  <a:pt x="2115" y="7015"/>
                </a:lnTo>
                <a:lnTo>
                  <a:pt x="2120" y="7017"/>
                </a:lnTo>
                <a:lnTo>
                  <a:pt x="2126" y="7019"/>
                </a:lnTo>
                <a:lnTo>
                  <a:pt x="2139" y="7017"/>
                </a:lnTo>
                <a:lnTo>
                  <a:pt x="2151" y="7014"/>
                </a:lnTo>
                <a:lnTo>
                  <a:pt x="2160" y="7012"/>
                </a:lnTo>
                <a:lnTo>
                  <a:pt x="2166" y="7014"/>
                </a:lnTo>
                <a:lnTo>
                  <a:pt x="2171" y="7017"/>
                </a:lnTo>
                <a:lnTo>
                  <a:pt x="2175" y="7021"/>
                </a:lnTo>
                <a:lnTo>
                  <a:pt x="2179" y="7030"/>
                </a:lnTo>
                <a:lnTo>
                  <a:pt x="2179" y="7030"/>
                </a:lnTo>
                <a:lnTo>
                  <a:pt x="2180" y="7044"/>
                </a:lnTo>
                <a:lnTo>
                  <a:pt x="2180" y="7057"/>
                </a:lnTo>
                <a:lnTo>
                  <a:pt x="2175" y="7068"/>
                </a:lnTo>
                <a:lnTo>
                  <a:pt x="2169" y="7075"/>
                </a:lnTo>
                <a:lnTo>
                  <a:pt x="2160" y="7081"/>
                </a:lnTo>
                <a:lnTo>
                  <a:pt x="2150" y="7086"/>
                </a:lnTo>
                <a:lnTo>
                  <a:pt x="2124" y="7095"/>
                </a:lnTo>
                <a:lnTo>
                  <a:pt x="2097" y="7102"/>
                </a:lnTo>
                <a:lnTo>
                  <a:pt x="2086" y="7106"/>
                </a:lnTo>
                <a:lnTo>
                  <a:pt x="2073" y="7112"/>
                </a:lnTo>
                <a:lnTo>
                  <a:pt x="2064" y="7119"/>
                </a:lnTo>
                <a:lnTo>
                  <a:pt x="2057" y="7128"/>
                </a:lnTo>
                <a:lnTo>
                  <a:pt x="2053" y="7139"/>
                </a:lnTo>
                <a:lnTo>
                  <a:pt x="2052" y="7153"/>
                </a:lnTo>
                <a:lnTo>
                  <a:pt x="2052" y="7153"/>
                </a:lnTo>
                <a:lnTo>
                  <a:pt x="2037" y="7135"/>
                </a:lnTo>
                <a:lnTo>
                  <a:pt x="2030" y="7128"/>
                </a:lnTo>
                <a:lnTo>
                  <a:pt x="2023" y="7124"/>
                </a:lnTo>
                <a:lnTo>
                  <a:pt x="2017" y="7122"/>
                </a:lnTo>
                <a:lnTo>
                  <a:pt x="2010" y="7121"/>
                </a:lnTo>
                <a:lnTo>
                  <a:pt x="1997" y="7121"/>
                </a:lnTo>
                <a:lnTo>
                  <a:pt x="1966" y="7126"/>
                </a:lnTo>
                <a:lnTo>
                  <a:pt x="1946" y="7128"/>
                </a:lnTo>
                <a:lnTo>
                  <a:pt x="1925" y="7128"/>
                </a:lnTo>
                <a:lnTo>
                  <a:pt x="1925" y="7128"/>
                </a:lnTo>
                <a:lnTo>
                  <a:pt x="1930" y="7137"/>
                </a:lnTo>
                <a:lnTo>
                  <a:pt x="1934" y="7146"/>
                </a:lnTo>
                <a:lnTo>
                  <a:pt x="1935" y="7151"/>
                </a:lnTo>
                <a:lnTo>
                  <a:pt x="1934" y="7159"/>
                </a:lnTo>
                <a:lnTo>
                  <a:pt x="1932" y="7164"/>
                </a:lnTo>
                <a:lnTo>
                  <a:pt x="1926" y="7168"/>
                </a:lnTo>
                <a:lnTo>
                  <a:pt x="1915" y="7177"/>
                </a:lnTo>
                <a:lnTo>
                  <a:pt x="1905" y="7186"/>
                </a:lnTo>
                <a:lnTo>
                  <a:pt x="1899" y="7190"/>
                </a:lnTo>
                <a:lnTo>
                  <a:pt x="1896" y="7195"/>
                </a:lnTo>
                <a:lnTo>
                  <a:pt x="1894" y="7200"/>
                </a:lnTo>
                <a:lnTo>
                  <a:pt x="1894" y="7208"/>
                </a:lnTo>
                <a:lnTo>
                  <a:pt x="1896" y="7213"/>
                </a:lnTo>
                <a:lnTo>
                  <a:pt x="1901" y="7222"/>
                </a:lnTo>
                <a:lnTo>
                  <a:pt x="1901" y="7222"/>
                </a:lnTo>
                <a:lnTo>
                  <a:pt x="1905" y="7229"/>
                </a:lnTo>
                <a:lnTo>
                  <a:pt x="1908" y="7235"/>
                </a:lnTo>
                <a:lnTo>
                  <a:pt x="1912" y="7235"/>
                </a:lnTo>
                <a:lnTo>
                  <a:pt x="1915" y="7235"/>
                </a:lnTo>
                <a:lnTo>
                  <a:pt x="1919" y="7233"/>
                </a:lnTo>
                <a:lnTo>
                  <a:pt x="1921" y="7229"/>
                </a:lnTo>
                <a:lnTo>
                  <a:pt x="1926" y="7220"/>
                </a:lnTo>
                <a:lnTo>
                  <a:pt x="1932" y="7211"/>
                </a:lnTo>
                <a:lnTo>
                  <a:pt x="1937" y="7206"/>
                </a:lnTo>
                <a:lnTo>
                  <a:pt x="1939" y="7206"/>
                </a:lnTo>
                <a:lnTo>
                  <a:pt x="1943" y="7206"/>
                </a:lnTo>
                <a:lnTo>
                  <a:pt x="1944" y="7209"/>
                </a:lnTo>
                <a:lnTo>
                  <a:pt x="1948" y="7217"/>
                </a:lnTo>
                <a:lnTo>
                  <a:pt x="1948" y="7217"/>
                </a:lnTo>
                <a:lnTo>
                  <a:pt x="1950" y="7222"/>
                </a:lnTo>
                <a:lnTo>
                  <a:pt x="1950" y="7226"/>
                </a:lnTo>
                <a:lnTo>
                  <a:pt x="1950" y="7231"/>
                </a:lnTo>
                <a:lnTo>
                  <a:pt x="1946" y="7233"/>
                </a:lnTo>
                <a:lnTo>
                  <a:pt x="1939" y="7240"/>
                </a:lnTo>
                <a:lnTo>
                  <a:pt x="1928" y="7244"/>
                </a:lnTo>
                <a:lnTo>
                  <a:pt x="1905" y="7253"/>
                </a:lnTo>
                <a:lnTo>
                  <a:pt x="1894" y="7257"/>
                </a:lnTo>
                <a:lnTo>
                  <a:pt x="1885" y="7262"/>
                </a:lnTo>
                <a:lnTo>
                  <a:pt x="1885" y="7262"/>
                </a:lnTo>
                <a:lnTo>
                  <a:pt x="1888" y="7271"/>
                </a:lnTo>
                <a:lnTo>
                  <a:pt x="1892" y="7277"/>
                </a:lnTo>
                <a:lnTo>
                  <a:pt x="1897" y="7282"/>
                </a:lnTo>
                <a:lnTo>
                  <a:pt x="1903" y="7286"/>
                </a:lnTo>
                <a:lnTo>
                  <a:pt x="1914" y="7291"/>
                </a:lnTo>
                <a:lnTo>
                  <a:pt x="1925" y="7293"/>
                </a:lnTo>
                <a:lnTo>
                  <a:pt x="1950" y="7297"/>
                </a:lnTo>
                <a:lnTo>
                  <a:pt x="1961" y="7298"/>
                </a:lnTo>
                <a:lnTo>
                  <a:pt x="1966" y="7302"/>
                </a:lnTo>
                <a:lnTo>
                  <a:pt x="1972" y="7306"/>
                </a:lnTo>
                <a:lnTo>
                  <a:pt x="1972" y="7306"/>
                </a:lnTo>
                <a:lnTo>
                  <a:pt x="1974" y="7302"/>
                </a:lnTo>
                <a:lnTo>
                  <a:pt x="1975" y="7298"/>
                </a:lnTo>
                <a:lnTo>
                  <a:pt x="1975" y="7289"/>
                </a:lnTo>
                <a:lnTo>
                  <a:pt x="1972" y="7280"/>
                </a:lnTo>
                <a:lnTo>
                  <a:pt x="1970" y="7271"/>
                </a:lnTo>
                <a:lnTo>
                  <a:pt x="1966" y="7262"/>
                </a:lnTo>
                <a:lnTo>
                  <a:pt x="1966" y="7253"/>
                </a:lnTo>
                <a:lnTo>
                  <a:pt x="1968" y="7244"/>
                </a:lnTo>
                <a:lnTo>
                  <a:pt x="1970" y="7240"/>
                </a:lnTo>
                <a:lnTo>
                  <a:pt x="1974" y="7239"/>
                </a:lnTo>
                <a:lnTo>
                  <a:pt x="1974" y="7239"/>
                </a:lnTo>
                <a:lnTo>
                  <a:pt x="1983" y="7255"/>
                </a:lnTo>
                <a:lnTo>
                  <a:pt x="1990" y="7271"/>
                </a:lnTo>
                <a:lnTo>
                  <a:pt x="1995" y="7278"/>
                </a:lnTo>
                <a:lnTo>
                  <a:pt x="1999" y="7284"/>
                </a:lnTo>
                <a:lnTo>
                  <a:pt x="2006" y="7288"/>
                </a:lnTo>
                <a:lnTo>
                  <a:pt x="2013" y="7288"/>
                </a:lnTo>
                <a:lnTo>
                  <a:pt x="2013" y="7288"/>
                </a:lnTo>
                <a:lnTo>
                  <a:pt x="2023" y="7268"/>
                </a:lnTo>
                <a:lnTo>
                  <a:pt x="2030" y="7248"/>
                </a:lnTo>
                <a:lnTo>
                  <a:pt x="2037" y="7228"/>
                </a:lnTo>
                <a:lnTo>
                  <a:pt x="2042" y="7208"/>
                </a:lnTo>
                <a:lnTo>
                  <a:pt x="2042" y="7208"/>
                </a:lnTo>
                <a:lnTo>
                  <a:pt x="2050" y="7211"/>
                </a:lnTo>
                <a:lnTo>
                  <a:pt x="2057" y="7217"/>
                </a:lnTo>
                <a:lnTo>
                  <a:pt x="2062" y="7222"/>
                </a:lnTo>
                <a:lnTo>
                  <a:pt x="2068" y="7231"/>
                </a:lnTo>
                <a:lnTo>
                  <a:pt x="2079" y="7249"/>
                </a:lnTo>
                <a:lnTo>
                  <a:pt x="2090" y="7268"/>
                </a:lnTo>
                <a:lnTo>
                  <a:pt x="2099" y="7286"/>
                </a:lnTo>
                <a:lnTo>
                  <a:pt x="2111" y="7300"/>
                </a:lnTo>
                <a:lnTo>
                  <a:pt x="2117" y="7306"/>
                </a:lnTo>
                <a:lnTo>
                  <a:pt x="2124" y="7311"/>
                </a:lnTo>
                <a:lnTo>
                  <a:pt x="2131" y="7313"/>
                </a:lnTo>
                <a:lnTo>
                  <a:pt x="2140" y="7313"/>
                </a:lnTo>
                <a:lnTo>
                  <a:pt x="2140" y="7313"/>
                </a:lnTo>
                <a:lnTo>
                  <a:pt x="2135" y="7304"/>
                </a:lnTo>
                <a:lnTo>
                  <a:pt x="2133" y="7298"/>
                </a:lnTo>
                <a:lnTo>
                  <a:pt x="2131" y="7293"/>
                </a:lnTo>
                <a:lnTo>
                  <a:pt x="2131" y="7288"/>
                </a:lnTo>
                <a:lnTo>
                  <a:pt x="2133" y="7286"/>
                </a:lnTo>
                <a:lnTo>
                  <a:pt x="2137" y="7284"/>
                </a:lnTo>
                <a:lnTo>
                  <a:pt x="2144" y="7282"/>
                </a:lnTo>
                <a:lnTo>
                  <a:pt x="2153" y="7286"/>
                </a:lnTo>
                <a:lnTo>
                  <a:pt x="2164" y="7291"/>
                </a:lnTo>
                <a:lnTo>
                  <a:pt x="2171" y="7302"/>
                </a:lnTo>
                <a:lnTo>
                  <a:pt x="2173" y="7307"/>
                </a:lnTo>
                <a:lnTo>
                  <a:pt x="2175" y="7313"/>
                </a:lnTo>
                <a:lnTo>
                  <a:pt x="2175" y="7313"/>
                </a:lnTo>
                <a:lnTo>
                  <a:pt x="2198" y="7293"/>
                </a:lnTo>
                <a:lnTo>
                  <a:pt x="2220" y="7278"/>
                </a:lnTo>
                <a:lnTo>
                  <a:pt x="2231" y="7273"/>
                </a:lnTo>
                <a:lnTo>
                  <a:pt x="2242" y="7269"/>
                </a:lnTo>
                <a:lnTo>
                  <a:pt x="2253" y="7266"/>
                </a:lnTo>
                <a:lnTo>
                  <a:pt x="2264" y="7266"/>
                </a:lnTo>
                <a:lnTo>
                  <a:pt x="2284" y="7266"/>
                </a:lnTo>
                <a:lnTo>
                  <a:pt x="2307" y="7268"/>
                </a:lnTo>
                <a:lnTo>
                  <a:pt x="2331" y="7273"/>
                </a:lnTo>
                <a:lnTo>
                  <a:pt x="2358" y="7280"/>
                </a:lnTo>
                <a:lnTo>
                  <a:pt x="2358" y="7280"/>
                </a:lnTo>
                <a:lnTo>
                  <a:pt x="2394" y="7242"/>
                </a:lnTo>
                <a:lnTo>
                  <a:pt x="2411" y="7226"/>
                </a:lnTo>
                <a:lnTo>
                  <a:pt x="2427" y="7211"/>
                </a:lnTo>
                <a:lnTo>
                  <a:pt x="2445" y="7200"/>
                </a:lnTo>
                <a:lnTo>
                  <a:pt x="2456" y="7197"/>
                </a:lnTo>
                <a:lnTo>
                  <a:pt x="2467" y="7193"/>
                </a:lnTo>
                <a:lnTo>
                  <a:pt x="2478" y="7191"/>
                </a:lnTo>
                <a:lnTo>
                  <a:pt x="2491" y="7190"/>
                </a:lnTo>
                <a:lnTo>
                  <a:pt x="2503" y="7190"/>
                </a:lnTo>
                <a:lnTo>
                  <a:pt x="2518" y="7190"/>
                </a:lnTo>
                <a:lnTo>
                  <a:pt x="2518" y="7190"/>
                </a:lnTo>
                <a:lnTo>
                  <a:pt x="2536" y="7151"/>
                </a:lnTo>
                <a:lnTo>
                  <a:pt x="2550" y="7112"/>
                </a:lnTo>
                <a:lnTo>
                  <a:pt x="2565" y="7072"/>
                </a:lnTo>
                <a:lnTo>
                  <a:pt x="2581" y="7032"/>
                </a:lnTo>
                <a:lnTo>
                  <a:pt x="2599" y="6992"/>
                </a:lnTo>
                <a:lnTo>
                  <a:pt x="2609" y="6974"/>
                </a:lnTo>
                <a:lnTo>
                  <a:pt x="2619" y="6954"/>
                </a:lnTo>
                <a:lnTo>
                  <a:pt x="2632" y="6936"/>
                </a:lnTo>
                <a:lnTo>
                  <a:pt x="2645" y="6917"/>
                </a:lnTo>
                <a:lnTo>
                  <a:pt x="2661" y="6901"/>
                </a:lnTo>
                <a:lnTo>
                  <a:pt x="2677" y="6885"/>
                </a:lnTo>
                <a:lnTo>
                  <a:pt x="2677" y="6885"/>
                </a:lnTo>
                <a:lnTo>
                  <a:pt x="2679" y="6868"/>
                </a:lnTo>
                <a:lnTo>
                  <a:pt x="2681" y="6850"/>
                </a:lnTo>
                <a:lnTo>
                  <a:pt x="2685" y="6830"/>
                </a:lnTo>
                <a:lnTo>
                  <a:pt x="2688" y="6810"/>
                </a:lnTo>
                <a:lnTo>
                  <a:pt x="2696" y="6789"/>
                </a:lnTo>
                <a:lnTo>
                  <a:pt x="2703" y="6769"/>
                </a:lnTo>
                <a:lnTo>
                  <a:pt x="2710" y="6747"/>
                </a:lnTo>
                <a:lnTo>
                  <a:pt x="2721" y="6729"/>
                </a:lnTo>
                <a:lnTo>
                  <a:pt x="2730" y="6711"/>
                </a:lnTo>
                <a:lnTo>
                  <a:pt x="2743" y="6696"/>
                </a:lnTo>
                <a:lnTo>
                  <a:pt x="2755" y="6683"/>
                </a:lnTo>
                <a:lnTo>
                  <a:pt x="2770" y="6674"/>
                </a:lnTo>
                <a:lnTo>
                  <a:pt x="2784" y="6669"/>
                </a:lnTo>
                <a:lnTo>
                  <a:pt x="2792" y="6667"/>
                </a:lnTo>
                <a:lnTo>
                  <a:pt x="2799" y="6667"/>
                </a:lnTo>
                <a:lnTo>
                  <a:pt x="2808" y="6669"/>
                </a:lnTo>
                <a:lnTo>
                  <a:pt x="2817" y="6671"/>
                </a:lnTo>
                <a:lnTo>
                  <a:pt x="2824" y="6674"/>
                </a:lnTo>
                <a:lnTo>
                  <a:pt x="2833" y="6680"/>
                </a:lnTo>
                <a:lnTo>
                  <a:pt x="2833" y="6680"/>
                </a:lnTo>
                <a:lnTo>
                  <a:pt x="2823" y="6721"/>
                </a:lnTo>
                <a:lnTo>
                  <a:pt x="2812" y="6765"/>
                </a:lnTo>
                <a:lnTo>
                  <a:pt x="2795" y="6856"/>
                </a:lnTo>
                <a:lnTo>
                  <a:pt x="2779" y="6946"/>
                </a:lnTo>
                <a:lnTo>
                  <a:pt x="2761" y="7039"/>
                </a:lnTo>
                <a:lnTo>
                  <a:pt x="2750" y="7083"/>
                </a:lnTo>
                <a:lnTo>
                  <a:pt x="2739" y="7126"/>
                </a:lnTo>
                <a:lnTo>
                  <a:pt x="2725" y="7168"/>
                </a:lnTo>
                <a:lnTo>
                  <a:pt x="2710" y="7208"/>
                </a:lnTo>
                <a:lnTo>
                  <a:pt x="2692" y="7246"/>
                </a:lnTo>
                <a:lnTo>
                  <a:pt x="2672" y="7282"/>
                </a:lnTo>
                <a:lnTo>
                  <a:pt x="2659" y="7298"/>
                </a:lnTo>
                <a:lnTo>
                  <a:pt x="2648" y="7313"/>
                </a:lnTo>
                <a:lnTo>
                  <a:pt x="2634" y="7329"/>
                </a:lnTo>
                <a:lnTo>
                  <a:pt x="2621" y="7344"/>
                </a:lnTo>
                <a:lnTo>
                  <a:pt x="2621" y="7344"/>
                </a:lnTo>
                <a:lnTo>
                  <a:pt x="2601" y="7335"/>
                </a:lnTo>
                <a:lnTo>
                  <a:pt x="2583" y="7329"/>
                </a:lnTo>
                <a:lnTo>
                  <a:pt x="2565" y="7324"/>
                </a:lnTo>
                <a:lnTo>
                  <a:pt x="2547" y="7320"/>
                </a:lnTo>
                <a:lnTo>
                  <a:pt x="2530" y="7320"/>
                </a:lnTo>
                <a:lnTo>
                  <a:pt x="2514" y="7320"/>
                </a:lnTo>
                <a:lnTo>
                  <a:pt x="2498" y="7322"/>
                </a:lnTo>
                <a:lnTo>
                  <a:pt x="2483" y="7327"/>
                </a:lnTo>
                <a:lnTo>
                  <a:pt x="2469" y="7333"/>
                </a:lnTo>
                <a:lnTo>
                  <a:pt x="2458" y="7342"/>
                </a:lnTo>
                <a:lnTo>
                  <a:pt x="2447" y="7353"/>
                </a:lnTo>
                <a:lnTo>
                  <a:pt x="2436" y="7364"/>
                </a:lnTo>
                <a:lnTo>
                  <a:pt x="2429" y="7380"/>
                </a:lnTo>
                <a:lnTo>
                  <a:pt x="2422" y="7396"/>
                </a:lnTo>
                <a:lnTo>
                  <a:pt x="2418" y="7416"/>
                </a:lnTo>
                <a:lnTo>
                  <a:pt x="2414" y="7438"/>
                </a:lnTo>
                <a:lnTo>
                  <a:pt x="2414" y="7438"/>
                </a:lnTo>
                <a:lnTo>
                  <a:pt x="2413" y="7451"/>
                </a:lnTo>
                <a:lnTo>
                  <a:pt x="2413" y="7460"/>
                </a:lnTo>
                <a:lnTo>
                  <a:pt x="2414" y="7467"/>
                </a:lnTo>
                <a:lnTo>
                  <a:pt x="2418" y="7473"/>
                </a:lnTo>
                <a:lnTo>
                  <a:pt x="2422" y="7474"/>
                </a:lnTo>
                <a:lnTo>
                  <a:pt x="2427" y="7476"/>
                </a:lnTo>
                <a:lnTo>
                  <a:pt x="2440" y="7474"/>
                </a:lnTo>
                <a:lnTo>
                  <a:pt x="2474" y="7463"/>
                </a:lnTo>
                <a:lnTo>
                  <a:pt x="2491" y="7460"/>
                </a:lnTo>
                <a:lnTo>
                  <a:pt x="2500" y="7460"/>
                </a:lnTo>
                <a:lnTo>
                  <a:pt x="2509" y="7462"/>
                </a:lnTo>
                <a:lnTo>
                  <a:pt x="2509" y="7462"/>
                </a:lnTo>
                <a:lnTo>
                  <a:pt x="2512" y="7463"/>
                </a:lnTo>
                <a:lnTo>
                  <a:pt x="2518" y="7471"/>
                </a:lnTo>
                <a:lnTo>
                  <a:pt x="2527" y="7487"/>
                </a:lnTo>
                <a:lnTo>
                  <a:pt x="2538" y="7502"/>
                </a:lnTo>
                <a:lnTo>
                  <a:pt x="2541" y="7507"/>
                </a:lnTo>
                <a:lnTo>
                  <a:pt x="2547" y="7511"/>
                </a:lnTo>
                <a:lnTo>
                  <a:pt x="2547" y="7511"/>
                </a:lnTo>
                <a:lnTo>
                  <a:pt x="2561" y="7509"/>
                </a:lnTo>
                <a:lnTo>
                  <a:pt x="2576" y="7507"/>
                </a:lnTo>
                <a:lnTo>
                  <a:pt x="2607" y="7496"/>
                </a:lnTo>
                <a:lnTo>
                  <a:pt x="2623" y="7491"/>
                </a:lnTo>
                <a:lnTo>
                  <a:pt x="2639" y="7487"/>
                </a:lnTo>
                <a:lnTo>
                  <a:pt x="2656" y="7485"/>
                </a:lnTo>
                <a:lnTo>
                  <a:pt x="2670" y="7487"/>
                </a:lnTo>
                <a:lnTo>
                  <a:pt x="2670" y="7487"/>
                </a:lnTo>
                <a:lnTo>
                  <a:pt x="2677" y="7469"/>
                </a:lnTo>
                <a:lnTo>
                  <a:pt x="2683" y="7453"/>
                </a:lnTo>
                <a:lnTo>
                  <a:pt x="2687" y="7444"/>
                </a:lnTo>
                <a:lnTo>
                  <a:pt x="2690" y="7434"/>
                </a:lnTo>
                <a:lnTo>
                  <a:pt x="2697" y="7427"/>
                </a:lnTo>
                <a:lnTo>
                  <a:pt x="2706" y="7420"/>
                </a:lnTo>
                <a:lnTo>
                  <a:pt x="2706" y="7420"/>
                </a:lnTo>
                <a:lnTo>
                  <a:pt x="2716" y="7418"/>
                </a:lnTo>
                <a:lnTo>
                  <a:pt x="2723" y="7420"/>
                </a:lnTo>
                <a:lnTo>
                  <a:pt x="2730" y="7424"/>
                </a:lnTo>
                <a:lnTo>
                  <a:pt x="2737" y="7427"/>
                </a:lnTo>
                <a:lnTo>
                  <a:pt x="2745" y="7431"/>
                </a:lnTo>
                <a:lnTo>
                  <a:pt x="2752" y="7433"/>
                </a:lnTo>
                <a:lnTo>
                  <a:pt x="2763" y="7431"/>
                </a:lnTo>
                <a:lnTo>
                  <a:pt x="2774" y="7424"/>
                </a:lnTo>
                <a:lnTo>
                  <a:pt x="2774" y="7424"/>
                </a:lnTo>
                <a:lnTo>
                  <a:pt x="2784" y="7407"/>
                </a:lnTo>
                <a:lnTo>
                  <a:pt x="2795" y="7393"/>
                </a:lnTo>
                <a:lnTo>
                  <a:pt x="2821" y="7364"/>
                </a:lnTo>
                <a:lnTo>
                  <a:pt x="2846" y="7335"/>
                </a:lnTo>
                <a:lnTo>
                  <a:pt x="2868" y="7304"/>
                </a:lnTo>
                <a:lnTo>
                  <a:pt x="2879" y="7289"/>
                </a:lnTo>
                <a:lnTo>
                  <a:pt x="2886" y="7273"/>
                </a:lnTo>
                <a:lnTo>
                  <a:pt x="2893" y="7255"/>
                </a:lnTo>
                <a:lnTo>
                  <a:pt x="2897" y="7239"/>
                </a:lnTo>
                <a:lnTo>
                  <a:pt x="2899" y="7219"/>
                </a:lnTo>
                <a:lnTo>
                  <a:pt x="2897" y="7199"/>
                </a:lnTo>
                <a:lnTo>
                  <a:pt x="2893" y="7179"/>
                </a:lnTo>
                <a:lnTo>
                  <a:pt x="2884" y="7157"/>
                </a:lnTo>
                <a:lnTo>
                  <a:pt x="2884" y="7157"/>
                </a:lnTo>
                <a:lnTo>
                  <a:pt x="2901" y="7130"/>
                </a:lnTo>
                <a:lnTo>
                  <a:pt x="2915" y="7104"/>
                </a:lnTo>
                <a:lnTo>
                  <a:pt x="2926" y="7075"/>
                </a:lnTo>
                <a:lnTo>
                  <a:pt x="2935" y="7046"/>
                </a:lnTo>
                <a:lnTo>
                  <a:pt x="2942" y="7015"/>
                </a:lnTo>
                <a:lnTo>
                  <a:pt x="2946" y="6986"/>
                </a:lnTo>
                <a:lnTo>
                  <a:pt x="2948" y="6957"/>
                </a:lnTo>
                <a:lnTo>
                  <a:pt x="2948" y="6928"/>
                </a:lnTo>
                <a:lnTo>
                  <a:pt x="2948" y="6928"/>
                </a:lnTo>
                <a:lnTo>
                  <a:pt x="2946" y="6919"/>
                </a:lnTo>
                <a:lnTo>
                  <a:pt x="2941" y="6912"/>
                </a:lnTo>
                <a:lnTo>
                  <a:pt x="2935" y="6908"/>
                </a:lnTo>
                <a:lnTo>
                  <a:pt x="2930" y="6903"/>
                </a:lnTo>
                <a:lnTo>
                  <a:pt x="2917" y="6894"/>
                </a:lnTo>
                <a:lnTo>
                  <a:pt x="2911" y="6887"/>
                </a:lnTo>
                <a:lnTo>
                  <a:pt x="2908" y="6879"/>
                </a:lnTo>
                <a:lnTo>
                  <a:pt x="2908" y="6879"/>
                </a:lnTo>
                <a:lnTo>
                  <a:pt x="2906" y="6861"/>
                </a:lnTo>
                <a:lnTo>
                  <a:pt x="2906" y="6838"/>
                </a:lnTo>
                <a:lnTo>
                  <a:pt x="2910" y="6810"/>
                </a:lnTo>
                <a:lnTo>
                  <a:pt x="2913" y="6783"/>
                </a:lnTo>
                <a:lnTo>
                  <a:pt x="2921" y="6729"/>
                </a:lnTo>
                <a:lnTo>
                  <a:pt x="2922" y="6707"/>
                </a:lnTo>
                <a:lnTo>
                  <a:pt x="2922" y="6691"/>
                </a:lnTo>
                <a:lnTo>
                  <a:pt x="2922" y="6691"/>
                </a:lnTo>
                <a:lnTo>
                  <a:pt x="2917" y="6683"/>
                </a:lnTo>
                <a:lnTo>
                  <a:pt x="2913" y="6680"/>
                </a:lnTo>
                <a:lnTo>
                  <a:pt x="2908" y="6676"/>
                </a:lnTo>
                <a:lnTo>
                  <a:pt x="2902" y="6674"/>
                </a:lnTo>
                <a:lnTo>
                  <a:pt x="2890" y="6671"/>
                </a:lnTo>
                <a:lnTo>
                  <a:pt x="2877" y="6671"/>
                </a:lnTo>
                <a:lnTo>
                  <a:pt x="2864" y="6671"/>
                </a:lnTo>
                <a:lnTo>
                  <a:pt x="2853" y="6667"/>
                </a:lnTo>
                <a:lnTo>
                  <a:pt x="2848" y="6665"/>
                </a:lnTo>
                <a:lnTo>
                  <a:pt x="2843" y="6660"/>
                </a:lnTo>
                <a:lnTo>
                  <a:pt x="2839" y="6654"/>
                </a:lnTo>
                <a:lnTo>
                  <a:pt x="2835" y="6647"/>
                </a:lnTo>
                <a:lnTo>
                  <a:pt x="2835" y="6647"/>
                </a:lnTo>
                <a:lnTo>
                  <a:pt x="2839" y="6629"/>
                </a:lnTo>
                <a:lnTo>
                  <a:pt x="2846" y="6611"/>
                </a:lnTo>
                <a:lnTo>
                  <a:pt x="2855" y="6594"/>
                </a:lnTo>
                <a:lnTo>
                  <a:pt x="2868" y="6580"/>
                </a:lnTo>
                <a:lnTo>
                  <a:pt x="2881" y="6565"/>
                </a:lnTo>
                <a:lnTo>
                  <a:pt x="2897" y="6553"/>
                </a:lnTo>
                <a:lnTo>
                  <a:pt x="2913" y="6540"/>
                </a:lnTo>
                <a:lnTo>
                  <a:pt x="2930" y="6531"/>
                </a:lnTo>
                <a:lnTo>
                  <a:pt x="2948" y="6522"/>
                </a:lnTo>
                <a:lnTo>
                  <a:pt x="2966" y="6515"/>
                </a:lnTo>
                <a:lnTo>
                  <a:pt x="2984" y="6509"/>
                </a:lnTo>
                <a:lnTo>
                  <a:pt x="3000" y="6506"/>
                </a:lnTo>
                <a:lnTo>
                  <a:pt x="3017" y="6504"/>
                </a:lnTo>
                <a:lnTo>
                  <a:pt x="3033" y="6506"/>
                </a:lnTo>
                <a:lnTo>
                  <a:pt x="3046" y="6507"/>
                </a:lnTo>
                <a:lnTo>
                  <a:pt x="3057" y="6513"/>
                </a:lnTo>
                <a:lnTo>
                  <a:pt x="3057" y="6513"/>
                </a:lnTo>
                <a:lnTo>
                  <a:pt x="3058" y="6529"/>
                </a:lnTo>
                <a:lnTo>
                  <a:pt x="3060" y="6547"/>
                </a:lnTo>
                <a:lnTo>
                  <a:pt x="3066" y="6564"/>
                </a:lnTo>
                <a:lnTo>
                  <a:pt x="3073" y="6580"/>
                </a:lnTo>
                <a:lnTo>
                  <a:pt x="3080" y="6596"/>
                </a:lnTo>
                <a:lnTo>
                  <a:pt x="3089" y="6611"/>
                </a:lnTo>
                <a:lnTo>
                  <a:pt x="3100" y="6624"/>
                </a:lnTo>
                <a:lnTo>
                  <a:pt x="3113" y="6636"/>
                </a:lnTo>
                <a:lnTo>
                  <a:pt x="3113" y="6636"/>
                </a:lnTo>
                <a:lnTo>
                  <a:pt x="3126" y="6627"/>
                </a:lnTo>
                <a:lnTo>
                  <a:pt x="3138" y="6622"/>
                </a:lnTo>
                <a:lnTo>
                  <a:pt x="3149" y="6620"/>
                </a:lnTo>
                <a:lnTo>
                  <a:pt x="3162" y="6620"/>
                </a:lnTo>
                <a:lnTo>
                  <a:pt x="3175" y="6622"/>
                </a:lnTo>
                <a:lnTo>
                  <a:pt x="3185" y="6624"/>
                </a:lnTo>
                <a:lnTo>
                  <a:pt x="3211" y="6634"/>
                </a:lnTo>
                <a:lnTo>
                  <a:pt x="3236" y="6645"/>
                </a:lnTo>
                <a:lnTo>
                  <a:pt x="3263" y="6654"/>
                </a:lnTo>
                <a:lnTo>
                  <a:pt x="3278" y="6658"/>
                </a:lnTo>
                <a:lnTo>
                  <a:pt x="3292" y="6660"/>
                </a:lnTo>
                <a:lnTo>
                  <a:pt x="3307" y="6660"/>
                </a:lnTo>
                <a:lnTo>
                  <a:pt x="3323" y="6658"/>
                </a:lnTo>
                <a:lnTo>
                  <a:pt x="3323" y="6658"/>
                </a:lnTo>
                <a:lnTo>
                  <a:pt x="3334" y="6642"/>
                </a:lnTo>
                <a:lnTo>
                  <a:pt x="3345" y="6629"/>
                </a:lnTo>
                <a:lnTo>
                  <a:pt x="3360" y="6618"/>
                </a:lnTo>
                <a:lnTo>
                  <a:pt x="3374" y="6611"/>
                </a:lnTo>
                <a:lnTo>
                  <a:pt x="3390" y="6607"/>
                </a:lnTo>
                <a:lnTo>
                  <a:pt x="3407" y="6604"/>
                </a:lnTo>
                <a:lnTo>
                  <a:pt x="3425" y="6602"/>
                </a:lnTo>
                <a:lnTo>
                  <a:pt x="3443" y="6602"/>
                </a:lnTo>
                <a:lnTo>
                  <a:pt x="3481" y="6605"/>
                </a:lnTo>
                <a:lnTo>
                  <a:pt x="3517" y="6611"/>
                </a:lnTo>
                <a:lnTo>
                  <a:pt x="3554" y="6616"/>
                </a:lnTo>
                <a:lnTo>
                  <a:pt x="3588" y="6620"/>
                </a:lnTo>
                <a:lnTo>
                  <a:pt x="3588" y="6620"/>
                </a:lnTo>
                <a:lnTo>
                  <a:pt x="3597" y="6638"/>
                </a:lnTo>
                <a:lnTo>
                  <a:pt x="3603" y="6654"/>
                </a:lnTo>
                <a:lnTo>
                  <a:pt x="3606" y="6669"/>
                </a:lnTo>
                <a:lnTo>
                  <a:pt x="3608" y="6683"/>
                </a:lnTo>
                <a:lnTo>
                  <a:pt x="3610" y="6698"/>
                </a:lnTo>
                <a:lnTo>
                  <a:pt x="3614" y="6714"/>
                </a:lnTo>
                <a:lnTo>
                  <a:pt x="3619" y="6731"/>
                </a:lnTo>
                <a:lnTo>
                  <a:pt x="3632" y="6749"/>
                </a:lnTo>
                <a:lnTo>
                  <a:pt x="3632" y="6749"/>
                </a:lnTo>
                <a:lnTo>
                  <a:pt x="3648" y="6751"/>
                </a:lnTo>
                <a:lnTo>
                  <a:pt x="3666" y="6752"/>
                </a:lnTo>
                <a:lnTo>
                  <a:pt x="3703" y="6751"/>
                </a:lnTo>
                <a:lnTo>
                  <a:pt x="3739" y="6745"/>
                </a:lnTo>
                <a:lnTo>
                  <a:pt x="3773" y="6734"/>
                </a:lnTo>
                <a:lnTo>
                  <a:pt x="3808" y="6723"/>
                </a:lnTo>
                <a:lnTo>
                  <a:pt x="3842" y="6707"/>
                </a:lnTo>
                <a:lnTo>
                  <a:pt x="3877" y="6689"/>
                </a:lnTo>
                <a:lnTo>
                  <a:pt x="3909" y="6671"/>
                </a:lnTo>
                <a:lnTo>
                  <a:pt x="3940" y="6649"/>
                </a:lnTo>
                <a:lnTo>
                  <a:pt x="3973" y="6625"/>
                </a:lnTo>
                <a:lnTo>
                  <a:pt x="4033" y="6578"/>
                </a:lnTo>
                <a:lnTo>
                  <a:pt x="4089" y="6529"/>
                </a:lnTo>
                <a:lnTo>
                  <a:pt x="4142" y="6484"/>
                </a:lnTo>
                <a:lnTo>
                  <a:pt x="4142" y="6484"/>
                </a:lnTo>
                <a:lnTo>
                  <a:pt x="4176" y="6500"/>
                </a:lnTo>
                <a:lnTo>
                  <a:pt x="4212" y="6515"/>
                </a:lnTo>
                <a:lnTo>
                  <a:pt x="4287" y="6538"/>
                </a:lnTo>
                <a:lnTo>
                  <a:pt x="4323" y="6551"/>
                </a:lnTo>
                <a:lnTo>
                  <a:pt x="4359" y="6565"/>
                </a:lnTo>
                <a:lnTo>
                  <a:pt x="4396" y="6582"/>
                </a:lnTo>
                <a:lnTo>
                  <a:pt x="4412" y="6591"/>
                </a:lnTo>
                <a:lnTo>
                  <a:pt x="4428" y="6602"/>
                </a:lnTo>
                <a:lnTo>
                  <a:pt x="4428" y="6602"/>
                </a:lnTo>
                <a:lnTo>
                  <a:pt x="4450" y="6600"/>
                </a:lnTo>
                <a:lnTo>
                  <a:pt x="4470" y="6598"/>
                </a:lnTo>
                <a:lnTo>
                  <a:pt x="4490" y="6598"/>
                </a:lnTo>
                <a:lnTo>
                  <a:pt x="4510" y="6600"/>
                </a:lnTo>
                <a:lnTo>
                  <a:pt x="4528" y="6602"/>
                </a:lnTo>
                <a:lnTo>
                  <a:pt x="4546" y="6607"/>
                </a:lnTo>
                <a:lnTo>
                  <a:pt x="4564" y="6613"/>
                </a:lnTo>
                <a:lnTo>
                  <a:pt x="4582" y="6620"/>
                </a:lnTo>
                <a:lnTo>
                  <a:pt x="4617" y="6636"/>
                </a:lnTo>
                <a:lnTo>
                  <a:pt x="4650" y="6654"/>
                </a:lnTo>
                <a:lnTo>
                  <a:pt x="4680" y="6678"/>
                </a:lnTo>
                <a:lnTo>
                  <a:pt x="4711" y="6702"/>
                </a:lnTo>
                <a:lnTo>
                  <a:pt x="4773" y="6752"/>
                </a:lnTo>
                <a:lnTo>
                  <a:pt x="4802" y="6778"/>
                </a:lnTo>
                <a:lnTo>
                  <a:pt x="4833" y="6803"/>
                </a:lnTo>
                <a:lnTo>
                  <a:pt x="4865" y="6825"/>
                </a:lnTo>
                <a:lnTo>
                  <a:pt x="4898" y="6845"/>
                </a:lnTo>
                <a:lnTo>
                  <a:pt x="4933" y="6861"/>
                </a:lnTo>
                <a:lnTo>
                  <a:pt x="4949" y="6867"/>
                </a:lnTo>
                <a:lnTo>
                  <a:pt x="4967" y="6872"/>
                </a:lnTo>
                <a:lnTo>
                  <a:pt x="4967" y="6872"/>
                </a:lnTo>
                <a:lnTo>
                  <a:pt x="4978" y="6883"/>
                </a:lnTo>
                <a:lnTo>
                  <a:pt x="4989" y="6892"/>
                </a:lnTo>
                <a:lnTo>
                  <a:pt x="5002" y="6897"/>
                </a:lnTo>
                <a:lnTo>
                  <a:pt x="5012" y="6903"/>
                </a:lnTo>
                <a:lnTo>
                  <a:pt x="5025" y="6910"/>
                </a:lnTo>
                <a:lnTo>
                  <a:pt x="5036" y="6919"/>
                </a:lnTo>
                <a:lnTo>
                  <a:pt x="5041" y="6925"/>
                </a:lnTo>
                <a:lnTo>
                  <a:pt x="5045" y="6932"/>
                </a:lnTo>
                <a:lnTo>
                  <a:pt x="5049" y="6939"/>
                </a:lnTo>
                <a:lnTo>
                  <a:pt x="5052" y="6950"/>
                </a:lnTo>
                <a:lnTo>
                  <a:pt x="5052" y="6950"/>
                </a:lnTo>
                <a:lnTo>
                  <a:pt x="5069" y="6950"/>
                </a:lnTo>
                <a:lnTo>
                  <a:pt x="5085" y="6952"/>
                </a:lnTo>
                <a:lnTo>
                  <a:pt x="5101" y="6957"/>
                </a:lnTo>
                <a:lnTo>
                  <a:pt x="5116" y="6963"/>
                </a:lnTo>
                <a:lnTo>
                  <a:pt x="5145" y="6977"/>
                </a:lnTo>
                <a:lnTo>
                  <a:pt x="5174" y="6995"/>
                </a:lnTo>
                <a:lnTo>
                  <a:pt x="5174" y="6995"/>
                </a:lnTo>
                <a:lnTo>
                  <a:pt x="5196" y="7010"/>
                </a:lnTo>
                <a:lnTo>
                  <a:pt x="5217" y="7028"/>
                </a:lnTo>
                <a:lnTo>
                  <a:pt x="5263" y="7068"/>
                </a:lnTo>
                <a:lnTo>
                  <a:pt x="5306" y="7110"/>
                </a:lnTo>
                <a:lnTo>
                  <a:pt x="5350" y="7151"/>
                </a:lnTo>
                <a:lnTo>
                  <a:pt x="5373" y="7170"/>
                </a:lnTo>
                <a:lnTo>
                  <a:pt x="5395" y="7188"/>
                </a:lnTo>
                <a:lnTo>
                  <a:pt x="5419" y="7202"/>
                </a:lnTo>
                <a:lnTo>
                  <a:pt x="5442" y="7213"/>
                </a:lnTo>
                <a:lnTo>
                  <a:pt x="5466" y="7222"/>
                </a:lnTo>
                <a:lnTo>
                  <a:pt x="5491" y="7228"/>
                </a:lnTo>
                <a:lnTo>
                  <a:pt x="5504" y="7229"/>
                </a:lnTo>
                <a:lnTo>
                  <a:pt x="5517" y="7229"/>
                </a:lnTo>
                <a:lnTo>
                  <a:pt x="5531" y="7228"/>
                </a:lnTo>
                <a:lnTo>
                  <a:pt x="5544" y="7224"/>
                </a:lnTo>
                <a:lnTo>
                  <a:pt x="5544" y="7224"/>
                </a:lnTo>
                <a:lnTo>
                  <a:pt x="5542" y="7200"/>
                </a:lnTo>
                <a:lnTo>
                  <a:pt x="5539" y="7177"/>
                </a:lnTo>
                <a:lnTo>
                  <a:pt x="5533" y="7157"/>
                </a:lnTo>
                <a:lnTo>
                  <a:pt x="5526" y="7137"/>
                </a:lnTo>
                <a:lnTo>
                  <a:pt x="5519" y="7119"/>
                </a:lnTo>
                <a:lnTo>
                  <a:pt x="5508" y="7102"/>
                </a:lnTo>
                <a:lnTo>
                  <a:pt x="5499" y="7088"/>
                </a:lnTo>
                <a:lnTo>
                  <a:pt x="5486" y="7073"/>
                </a:lnTo>
                <a:lnTo>
                  <a:pt x="5473" y="7061"/>
                </a:lnTo>
                <a:lnTo>
                  <a:pt x="5461" y="7050"/>
                </a:lnTo>
                <a:lnTo>
                  <a:pt x="5446" y="7041"/>
                </a:lnTo>
                <a:lnTo>
                  <a:pt x="5432" y="7030"/>
                </a:lnTo>
                <a:lnTo>
                  <a:pt x="5399" y="7014"/>
                </a:lnTo>
                <a:lnTo>
                  <a:pt x="5366" y="7001"/>
                </a:lnTo>
                <a:lnTo>
                  <a:pt x="5332" y="6990"/>
                </a:lnTo>
                <a:lnTo>
                  <a:pt x="5297" y="6979"/>
                </a:lnTo>
                <a:lnTo>
                  <a:pt x="5230" y="6957"/>
                </a:lnTo>
                <a:lnTo>
                  <a:pt x="5201" y="6946"/>
                </a:lnTo>
                <a:lnTo>
                  <a:pt x="5172" y="6934"/>
                </a:lnTo>
                <a:lnTo>
                  <a:pt x="5161" y="6926"/>
                </a:lnTo>
                <a:lnTo>
                  <a:pt x="5148" y="6917"/>
                </a:lnTo>
                <a:lnTo>
                  <a:pt x="5138" y="6908"/>
                </a:lnTo>
                <a:lnTo>
                  <a:pt x="5129" y="6899"/>
                </a:lnTo>
                <a:lnTo>
                  <a:pt x="5129" y="6899"/>
                </a:lnTo>
                <a:lnTo>
                  <a:pt x="5121" y="6888"/>
                </a:lnTo>
                <a:lnTo>
                  <a:pt x="5116" y="6878"/>
                </a:lnTo>
                <a:lnTo>
                  <a:pt x="5103" y="6852"/>
                </a:lnTo>
                <a:lnTo>
                  <a:pt x="5092" y="6823"/>
                </a:lnTo>
                <a:lnTo>
                  <a:pt x="5083" y="6792"/>
                </a:lnTo>
                <a:lnTo>
                  <a:pt x="5067" y="6734"/>
                </a:lnTo>
                <a:lnTo>
                  <a:pt x="5058" y="6707"/>
                </a:lnTo>
                <a:lnTo>
                  <a:pt x="5049" y="6685"/>
                </a:lnTo>
                <a:lnTo>
                  <a:pt x="5049" y="6685"/>
                </a:lnTo>
                <a:lnTo>
                  <a:pt x="5041" y="6674"/>
                </a:lnTo>
                <a:lnTo>
                  <a:pt x="5034" y="6665"/>
                </a:lnTo>
                <a:lnTo>
                  <a:pt x="5016" y="6651"/>
                </a:lnTo>
                <a:lnTo>
                  <a:pt x="4998" y="6634"/>
                </a:lnTo>
                <a:lnTo>
                  <a:pt x="4991" y="6625"/>
                </a:lnTo>
                <a:lnTo>
                  <a:pt x="4983" y="6616"/>
                </a:lnTo>
                <a:lnTo>
                  <a:pt x="4983" y="6616"/>
                </a:lnTo>
                <a:lnTo>
                  <a:pt x="4974" y="6593"/>
                </a:lnTo>
                <a:lnTo>
                  <a:pt x="4967" y="6571"/>
                </a:lnTo>
                <a:lnTo>
                  <a:pt x="4965" y="6549"/>
                </a:lnTo>
                <a:lnTo>
                  <a:pt x="4965" y="6527"/>
                </a:lnTo>
                <a:lnTo>
                  <a:pt x="4969" y="6507"/>
                </a:lnTo>
                <a:lnTo>
                  <a:pt x="4974" y="6497"/>
                </a:lnTo>
                <a:lnTo>
                  <a:pt x="4978" y="6487"/>
                </a:lnTo>
                <a:lnTo>
                  <a:pt x="4985" y="6478"/>
                </a:lnTo>
                <a:lnTo>
                  <a:pt x="4992" y="6469"/>
                </a:lnTo>
                <a:lnTo>
                  <a:pt x="5000" y="6462"/>
                </a:lnTo>
                <a:lnTo>
                  <a:pt x="5009" y="6455"/>
                </a:lnTo>
                <a:lnTo>
                  <a:pt x="5009" y="6455"/>
                </a:lnTo>
                <a:lnTo>
                  <a:pt x="5025" y="6444"/>
                </a:lnTo>
                <a:lnTo>
                  <a:pt x="5043" y="6438"/>
                </a:lnTo>
                <a:lnTo>
                  <a:pt x="5060" y="6435"/>
                </a:lnTo>
                <a:lnTo>
                  <a:pt x="5078" y="6433"/>
                </a:lnTo>
                <a:lnTo>
                  <a:pt x="5096" y="6435"/>
                </a:lnTo>
                <a:lnTo>
                  <a:pt x="5114" y="6438"/>
                </a:lnTo>
                <a:lnTo>
                  <a:pt x="5132" y="6442"/>
                </a:lnTo>
                <a:lnTo>
                  <a:pt x="5150" y="6449"/>
                </a:lnTo>
                <a:lnTo>
                  <a:pt x="5187" y="6462"/>
                </a:lnTo>
                <a:lnTo>
                  <a:pt x="5221" y="6478"/>
                </a:lnTo>
                <a:lnTo>
                  <a:pt x="5252" y="6489"/>
                </a:lnTo>
                <a:lnTo>
                  <a:pt x="5266" y="6495"/>
                </a:lnTo>
                <a:lnTo>
                  <a:pt x="5279" y="6497"/>
                </a:lnTo>
                <a:lnTo>
                  <a:pt x="5279" y="6497"/>
                </a:lnTo>
                <a:lnTo>
                  <a:pt x="5297" y="6500"/>
                </a:lnTo>
                <a:lnTo>
                  <a:pt x="5314" y="6500"/>
                </a:lnTo>
                <a:lnTo>
                  <a:pt x="5348" y="6500"/>
                </a:lnTo>
                <a:lnTo>
                  <a:pt x="5381" y="6497"/>
                </a:lnTo>
                <a:lnTo>
                  <a:pt x="5412" y="6493"/>
                </a:lnTo>
                <a:lnTo>
                  <a:pt x="5475" y="6482"/>
                </a:lnTo>
                <a:lnTo>
                  <a:pt x="5506" y="6480"/>
                </a:lnTo>
                <a:lnTo>
                  <a:pt x="5537" y="6480"/>
                </a:lnTo>
                <a:lnTo>
                  <a:pt x="5537" y="6480"/>
                </a:lnTo>
                <a:lnTo>
                  <a:pt x="5548" y="6469"/>
                </a:lnTo>
                <a:lnTo>
                  <a:pt x="5555" y="6458"/>
                </a:lnTo>
                <a:lnTo>
                  <a:pt x="5569" y="6435"/>
                </a:lnTo>
                <a:lnTo>
                  <a:pt x="5582" y="6411"/>
                </a:lnTo>
                <a:lnTo>
                  <a:pt x="5593" y="6386"/>
                </a:lnTo>
                <a:lnTo>
                  <a:pt x="5604" y="6362"/>
                </a:lnTo>
                <a:lnTo>
                  <a:pt x="5617" y="6339"/>
                </a:lnTo>
                <a:lnTo>
                  <a:pt x="5633" y="6315"/>
                </a:lnTo>
                <a:lnTo>
                  <a:pt x="5642" y="6304"/>
                </a:lnTo>
                <a:lnTo>
                  <a:pt x="5653" y="6293"/>
                </a:lnTo>
                <a:lnTo>
                  <a:pt x="5653" y="6293"/>
                </a:lnTo>
                <a:lnTo>
                  <a:pt x="5669" y="6299"/>
                </a:lnTo>
                <a:lnTo>
                  <a:pt x="5687" y="6306"/>
                </a:lnTo>
                <a:lnTo>
                  <a:pt x="5702" y="6313"/>
                </a:lnTo>
                <a:lnTo>
                  <a:pt x="5718" y="6322"/>
                </a:lnTo>
                <a:lnTo>
                  <a:pt x="5747" y="6344"/>
                </a:lnTo>
                <a:lnTo>
                  <a:pt x="5776" y="6366"/>
                </a:lnTo>
                <a:lnTo>
                  <a:pt x="5803" y="6389"/>
                </a:lnTo>
                <a:lnTo>
                  <a:pt x="5831" y="6413"/>
                </a:lnTo>
                <a:lnTo>
                  <a:pt x="5860" y="6435"/>
                </a:lnTo>
                <a:lnTo>
                  <a:pt x="5874" y="6444"/>
                </a:lnTo>
                <a:lnTo>
                  <a:pt x="5891" y="6451"/>
                </a:lnTo>
                <a:lnTo>
                  <a:pt x="5891" y="6451"/>
                </a:lnTo>
                <a:lnTo>
                  <a:pt x="5903" y="6457"/>
                </a:lnTo>
                <a:lnTo>
                  <a:pt x="5916" y="6460"/>
                </a:lnTo>
                <a:lnTo>
                  <a:pt x="5943" y="6466"/>
                </a:lnTo>
                <a:lnTo>
                  <a:pt x="5972" y="6469"/>
                </a:lnTo>
                <a:lnTo>
                  <a:pt x="5999" y="6475"/>
                </a:lnTo>
                <a:lnTo>
                  <a:pt x="6014" y="6478"/>
                </a:lnTo>
                <a:lnTo>
                  <a:pt x="6027" y="6484"/>
                </a:lnTo>
                <a:lnTo>
                  <a:pt x="6039" y="6489"/>
                </a:lnTo>
                <a:lnTo>
                  <a:pt x="6050" y="6497"/>
                </a:lnTo>
                <a:lnTo>
                  <a:pt x="6061" y="6506"/>
                </a:lnTo>
                <a:lnTo>
                  <a:pt x="6070" y="6516"/>
                </a:lnTo>
                <a:lnTo>
                  <a:pt x="6077" y="6531"/>
                </a:lnTo>
                <a:lnTo>
                  <a:pt x="6083" y="6547"/>
                </a:lnTo>
                <a:lnTo>
                  <a:pt x="6083" y="6547"/>
                </a:lnTo>
                <a:lnTo>
                  <a:pt x="6139" y="6522"/>
                </a:lnTo>
                <a:lnTo>
                  <a:pt x="6139" y="6522"/>
                </a:lnTo>
                <a:lnTo>
                  <a:pt x="6155" y="6540"/>
                </a:lnTo>
                <a:lnTo>
                  <a:pt x="6172" y="6556"/>
                </a:lnTo>
                <a:lnTo>
                  <a:pt x="6190" y="6571"/>
                </a:lnTo>
                <a:lnTo>
                  <a:pt x="6210" y="6584"/>
                </a:lnTo>
                <a:lnTo>
                  <a:pt x="6248" y="6607"/>
                </a:lnTo>
                <a:lnTo>
                  <a:pt x="6288" y="6629"/>
                </a:lnTo>
                <a:lnTo>
                  <a:pt x="6326" y="6651"/>
                </a:lnTo>
                <a:lnTo>
                  <a:pt x="6344" y="6663"/>
                </a:lnTo>
                <a:lnTo>
                  <a:pt x="6362" y="6678"/>
                </a:lnTo>
                <a:lnTo>
                  <a:pt x="6380" y="6692"/>
                </a:lnTo>
                <a:lnTo>
                  <a:pt x="6397" y="6711"/>
                </a:lnTo>
                <a:lnTo>
                  <a:pt x="6413" y="6732"/>
                </a:lnTo>
                <a:lnTo>
                  <a:pt x="6428" y="6756"/>
                </a:lnTo>
                <a:lnTo>
                  <a:pt x="6428" y="6756"/>
                </a:lnTo>
                <a:lnTo>
                  <a:pt x="6449" y="6752"/>
                </a:lnTo>
                <a:lnTo>
                  <a:pt x="6469" y="6754"/>
                </a:lnTo>
                <a:lnTo>
                  <a:pt x="6489" y="6758"/>
                </a:lnTo>
                <a:lnTo>
                  <a:pt x="6507" y="6765"/>
                </a:lnTo>
                <a:lnTo>
                  <a:pt x="6526" y="6774"/>
                </a:lnTo>
                <a:lnTo>
                  <a:pt x="6542" y="6785"/>
                </a:lnTo>
                <a:lnTo>
                  <a:pt x="6575" y="6807"/>
                </a:lnTo>
                <a:lnTo>
                  <a:pt x="6607" y="6830"/>
                </a:lnTo>
                <a:lnTo>
                  <a:pt x="6623" y="6841"/>
                </a:lnTo>
                <a:lnTo>
                  <a:pt x="6642" y="6848"/>
                </a:lnTo>
                <a:lnTo>
                  <a:pt x="6660" y="6856"/>
                </a:lnTo>
                <a:lnTo>
                  <a:pt x="6680" y="6858"/>
                </a:lnTo>
                <a:lnTo>
                  <a:pt x="6700" y="6858"/>
                </a:lnTo>
                <a:lnTo>
                  <a:pt x="6723" y="6854"/>
                </a:lnTo>
                <a:lnTo>
                  <a:pt x="6723" y="6854"/>
                </a:lnTo>
                <a:lnTo>
                  <a:pt x="6747" y="6876"/>
                </a:lnTo>
                <a:lnTo>
                  <a:pt x="6770" y="6896"/>
                </a:lnTo>
                <a:lnTo>
                  <a:pt x="6798" y="6914"/>
                </a:lnTo>
                <a:lnTo>
                  <a:pt x="6823" y="6930"/>
                </a:lnTo>
                <a:lnTo>
                  <a:pt x="6876" y="6959"/>
                </a:lnTo>
                <a:lnTo>
                  <a:pt x="6930" y="6988"/>
                </a:lnTo>
                <a:lnTo>
                  <a:pt x="6985" y="7015"/>
                </a:lnTo>
                <a:lnTo>
                  <a:pt x="7037" y="7044"/>
                </a:lnTo>
                <a:lnTo>
                  <a:pt x="7064" y="7059"/>
                </a:lnTo>
                <a:lnTo>
                  <a:pt x="7090" y="7075"/>
                </a:lnTo>
                <a:lnTo>
                  <a:pt x="7115" y="7093"/>
                </a:lnTo>
                <a:lnTo>
                  <a:pt x="7141" y="7113"/>
                </a:lnTo>
                <a:lnTo>
                  <a:pt x="7141" y="7113"/>
                </a:lnTo>
                <a:lnTo>
                  <a:pt x="7206" y="7131"/>
                </a:lnTo>
                <a:lnTo>
                  <a:pt x="7271" y="7153"/>
                </a:lnTo>
                <a:lnTo>
                  <a:pt x="7335" y="7177"/>
                </a:lnTo>
                <a:lnTo>
                  <a:pt x="7366" y="7191"/>
                </a:lnTo>
                <a:lnTo>
                  <a:pt x="7396" y="7206"/>
                </a:lnTo>
                <a:lnTo>
                  <a:pt x="7427" y="7222"/>
                </a:lnTo>
                <a:lnTo>
                  <a:pt x="7456" y="7239"/>
                </a:lnTo>
                <a:lnTo>
                  <a:pt x="7487" y="7258"/>
                </a:lnTo>
                <a:lnTo>
                  <a:pt x="7516" y="7278"/>
                </a:lnTo>
                <a:lnTo>
                  <a:pt x="7543" y="7300"/>
                </a:lnTo>
                <a:lnTo>
                  <a:pt x="7571" y="7322"/>
                </a:lnTo>
                <a:lnTo>
                  <a:pt x="7598" y="7347"/>
                </a:lnTo>
                <a:lnTo>
                  <a:pt x="7625" y="7375"/>
                </a:lnTo>
                <a:lnTo>
                  <a:pt x="7625" y="7375"/>
                </a:lnTo>
                <a:lnTo>
                  <a:pt x="7654" y="7384"/>
                </a:lnTo>
                <a:lnTo>
                  <a:pt x="7681" y="7396"/>
                </a:lnTo>
                <a:lnTo>
                  <a:pt x="7708" y="7409"/>
                </a:lnTo>
                <a:lnTo>
                  <a:pt x="7734" y="7425"/>
                </a:lnTo>
                <a:lnTo>
                  <a:pt x="7786" y="7456"/>
                </a:lnTo>
                <a:lnTo>
                  <a:pt x="7839" y="7489"/>
                </a:lnTo>
                <a:lnTo>
                  <a:pt x="7866" y="7505"/>
                </a:lnTo>
                <a:lnTo>
                  <a:pt x="7892" y="7518"/>
                </a:lnTo>
                <a:lnTo>
                  <a:pt x="7921" y="7531"/>
                </a:lnTo>
                <a:lnTo>
                  <a:pt x="7948" y="7541"/>
                </a:lnTo>
                <a:lnTo>
                  <a:pt x="7977" y="7549"/>
                </a:lnTo>
                <a:lnTo>
                  <a:pt x="8008" y="7554"/>
                </a:lnTo>
                <a:lnTo>
                  <a:pt x="8039" y="7556"/>
                </a:lnTo>
                <a:lnTo>
                  <a:pt x="8071" y="7554"/>
                </a:lnTo>
                <a:lnTo>
                  <a:pt x="8071" y="7554"/>
                </a:lnTo>
                <a:lnTo>
                  <a:pt x="8080" y="7543"/>
                </a:lnTo>
                <a:lnTo>
                  <a:pt x="8088" y="7532"/>
                </a:lnTo>
                <a:lnTo>
                  <a:pt x="8091" y="7522"/>
                </a:lnTo>
                <a:lnTo>
                  <a:pt x="8093" y="7511"/>
                </a:lnTo>
                <a:lnTo>
                  <a:pt x="8095" y="7485"/>
                </a:lnTo>
                <a:lnTo>
                  <a:pt x="8097" y="7460"/>
                </a:lnTo>
                <a:lnTo>
                  <a:pt x="8097" y="7460"/>
                </a:lnTo>
                <a:lnTo>
                  <a:pt x="8066" y="7436"/>
                </a:lnTo>
                <a:lnTo>
                  <a:pt x="8035" y="7414"/>
                </a:lnTo>
                <a:lnTo>
                  <a:pt x="8004" y="7395"/>
                </a:lnTo>
                <a:lnTo>
                  <a:pt x="7973" y="7375"/>
                </a:lnTo>
                <a:lnTo>
                  <a:pt x="7941" y="7358"/>
                </a:lnTo>
                <a:lnTo>
                  <a:pt x="7908" y="7340"/>
                </a:lnTo>
                <a:lnTo>
                  <a:pt x="7843" y="7311"/>
                </a:lnTo>
                <a:lnTo>
                  <a:pt x="7776" y="7284"/>
                </a:lnTo>
                <a:lnTo>
                  <a:pt x="7707" y="7260"/>
                </a:lnTo>
                <a:lnTo>
                  <a:pt x="7638" y="7239"/>
                </a:lnTo>
                <a:lnTo>
                  <a:pt x="7569" y="7217"/>
                </a:lnTo>
                <a:lnTo>
                  <a:pt x="7569" y="7217"/>
                </a:lnTo>
                <a:lnTo>
                  <a:pt x="7511" y="7180"/>
                </a:lnTo>
                <a:lnTo>
                  <a:pt x="7453" y="7142"/>
                </a:lnTo>
                <a:lnTo>
                  <a:pt x="7337" y="7063"/>
                </a:lnTo>
                <a:lnTo>
                  <a:pt x="7220" y="6983"/>
                </a:lnTo>
                <a:lnTo>
                  <a:pt x="7102" y="6907"/>
                </a:lnTo>
                <a:lnTo>
                  <a:pt x="7044" y="6868"/>
                </a:lnTo>
                <a:lnTo>
                  <a:pt x="6985" y="6834"/>
                </a:lnTo>
                <a:lnTo>
                  <a:pt x="6925" y="6799"/>
                </a:lnTo>
                <a:lnTo>
                  <a:pt x="6863" y="6769"/>
                </a:lnTo>
                <a:lnTo>
                  <a:pt x="6801" y="6740"/>
                </a:lnTo>
                <a:lnTo>
                  <a:pt x="6738" y="6714"/>
                </a:lnTo>
                <a:lnTo>
                  <a:pt x="6672" y="6692"/>
                </a:lnTo>
                <a:lnTo>
                  <a:pt x="6607" y="6674"/>
                </a:lnTo>
                <a:lnTo>
                  <a:pt x="6607" y="6674"/>
                </a:lnTo>
                <a:close/>
                <a:moveTo>
                  <a:pt x="7823" y="1713"/>
                </a:moveTo>
                <a:lnTo>
                  <a:pt x="7823" y="1713"/>
                </a:lnTo>
                <a:lnTo>
                  <a:pt x="7835" y="1740"/>
                </a:lnTo>
                <a:lnTo>
                  <a:pt x="7835" y="1740"/>
                </a:lnTo>
                <a:lnTo>
                  <a:pt x="7828" y="1743"/>
                </a:lnTo>
                <a:lnTo>
                  <a:pt x="7825" y="1749"/>
                </a:lnTo>
                <a:lnTo>
                  <a:pt x="7825" y="1754"/>
                </a:lnTo>
                <a:lnTo>
                  <a:pt x="7826" y="1760"/>
                </a:lnTo>
                <a:lnTo>
                  <a:pt x="7826" y="1760"/>
                </a:lnTo>
                <a:lnTo>
                  <a:pt x="7821" y="1762"/>
                </a:lnTo>
                <a:lnTo>
                  <a:pt x="7817" y="1760"/>
                </a:lnTo>
                <a:lnTo>
                  <a:pt x="7815" y="1760"/>
                </a:lnTo>
                <a:lnTo>
                  <a:pt x="7815" y="1756"/>
                </a:lnTo>
                <a:lnTo>
                  <a:pt x="7815" y="1751"/>
                </a:lnTo>
                <a:lnTo>
                  <a:pt x="7821" y="1747"/>
                </a:lnTo>
                <a:lnTo>
                  <a:pt x="7821" y="1747"/>
                </a:lnTo>
                <a:lnTo>
                  <a:pt x="7812" y="1736"/>
                </a:lnTo>
                <a:lnTo>
                  <a:pt x="7808" y="1734"/>
                </a:lnTo>
                <a:lnTo>
                  <a:pt x="7805" y="1734"/>
                </a:lnTo>
                <a:lnTo>
                  <a:pt x="7803" y="1736"/>
                </a:lnTo>
                <a:lnTo>
                  <a:pt x="7799" y="1738"/>
                </a:lnTo>
                <a:lnTo>
                  <a:pt x="7796" y="1745"/>
                </a:lnTo>
                <a:lnTo>
                  <a:pt x="7790" y="1754"/>
                </a:lnTo>
                <a:lnTo>
                  <a:pt x="7785" y="1763"/>
                </a:lnTo>
                <a:lnTo>
                  <a:pt x="7776" y="1769"/>
                </a:lnTo>
                <a:lnTo>
                  <a:pt x="7772" y="1771"/>
                </a:lnTo>
                <a:lnTo>
                  <a:pt x="7766" y="1772"/>
                </a:lnTo>
                <a:lnTo>
                  <a:pt x="7766" y="1772"/>
                </a:lnTo>
                <a:lnTo>
                  <a:pt x="7761" y="1765"/>
                </a:lnTo>
                <a:lnTo>
                  <a:pt x="7757" y="1758"/>
                </a:lnTo>
                <a:lnTo>
                  <a:pt x="7756" y="1752"/>
                </a:lnTo>
                <a:lnTo>
                  <a:pt x="7757" y="1749"/>
                </a:lnTo>
                <a:lnTo>
                  <a:pt x="7759" y="1743"/>
                </a:lnTo>
                <a:lnTo>
                  <a:pt x="7763" y="1740"/>
                </a:lnTo>
                <a:lnTo>
                  <a:pt x="7772" y="1734"/>
                </a:lnTo>
                <a:lnTo>
                  <a:pt x="7785" y="1729"/>
                </a:lnTo>
                <a:lnTo>
                  <a:pt x="7799" y="1723"/>
                </a:lnTo>
                <a:lnTo>
                  <a:pt x="7812" y="1718"/>
                </a:lnTo>
                <a:lnTo>
                  <a:pt x="7823" y="1713"/>
                </a:lnTo>
                <a:lnTo>
                  <a:pt x="7823" y="1713"/>
                </a:lnTo>
                <a:close/>
                <a:moveTo>
                  <a:pt x="7727" y="1756"/>
                </a:moveTo>
                <a:lnTo>
                  <a:pt x="7727" y="1756"/>
                </a:lnTo>
                <a:lnTo>
                  <a:pt x="7723" y="1769"/>
                </a:lnTo>
                <a:lnTo>
                  <a:pt x="7725" y="1778"/>
                </a:lnTo>
                <a:lnTo>
                  <a:pt x="7727" y="1783"/>
                </a:lnTo>
                <a:lnTo>
                  <a:pt x="7732" y="1787"/>
                </a:lnTo>
                <a:lnTo>
                  <a:pt x="7736" y="1792"/>
                </a:lnTo>
                <a:lnTo>
                  <a:pt x="7739" y="1798"/>
                </a:lnTo>
                <a:lnTo>
                  <a:pt x="7739" y="1805"/>
                </a:lnTo>
                <a:lnTo>
                  <a:pt x="7737" y="1818"/>
                </a:lnTo>
                <a:lnTo>
                  <a:pt x="7737" y="1818"/>
                </a:lnTo>
                <a:lnTo>
                  <a:pt x="7732" y="1820"/>
                </a:lnTo>
                <a:lnTo>
                  <a:pt x="7728" y="1820"/>
                </a:lnTo>
                <a:lnTo>
                  <a:pt x="7723" y="1818"/>
                </a:lnTo>
                <a:lnTo>
                  <a:pt x="7719" y="1814"/>
                </a:lnTo>
                <a:lnTo>
                  <a:pt x="7710" y="1803"/>
                </a:lnTo>
                <a:lnTo>
                  <a:pt x="7705" y="1791"/>
                </a:lnTo>
                <a:lnTo>
                  <a:pt x="7703" y="1778"/>
                </a:lnTo>
                <a:lnTo>
                  <a:pt x="7703" y="1772"/>
                </a:lnTo>
                <a:lnTo>
                  <a:pt x="7705" y="1767"/>
                </a:lnTo>
                <a:lnTo>
                  <a:pt x="7707" y="1762"/>
                </a:lnTo>
                <a:lnTo>
                  <a:pt x="7712" y="1758"/>
                </a:lnTo>
                <a:lnTo>
                  <a:pt x="7718" y="1756"/>
                </a:lnTo>
                <a:lnTo>
                  <a:pt x="7727" y="1756"/>
                </a:lnTo>
                <a:lnTo>
                  <a:pt x="7727" y="1756"/>
                </a:lnTo>
                <a:close/>
                <a:moveTo>
                  <a:pt x="7658" y="1789"/>
                </a:moveTo>
                <a:lnTo>
                  <a:pt x="7658" y="1789"/>
                </a:lnTo>
                <a:lnTo>
                  <a:pt x="7667" y="1791"/>
                </a:lnTo>
                <a:lnTo>
                  <a:pt x="7672" y="1794"/>
                </a:lnTo>
                <a:lnTo>
                  <a:pt x="7678" y="1800"/>
                </a:lnTo>
                <a:lnTo>
                  <a:pt x="7679" y="1803"/>
                </a:lnTo>
                <a:lnTo>
                  <a:pt x="7678" y="1809"/>
                </a:lnTo>
                <a:lnTo>
                  <a:pt x="7678" y="1814"/>
                </a:lnTo>
                <a:lnTo>
                  <a:pt x="7674" y="1818"/>
                </a:lnTo>
                <a:lnTo>
                  <a:pt x="7670" y="1821"/>
                </a:lnTo>
                <a:lnTo>
                  <a:pt x="7667" y="1825"/>
                </a:lnTo>
                <a:lnTo>
                  <a:pt x="7663" y="1825"/>
                </a:lnTo>
                <a:lnTo>
                  <a:pt x="7659" y="1825"/>
                </a:lnTo>
                <a:lnTo>
                  <a:pt x="7656" y="1823"/>
                </a:lnTo>
                <a:lnTo>
                  <a:pt x="7654" y="1818"/>
                </a:lnTo>
                <a:lnTo>
                  <a:pt x="7652" y="1811"/>
                </a:lnTo>
                <a:lnTo>
                  <a:pt x="7654" y="1801"/>
                </a:lnTo>
                <a:lnTo>
                  <a:pt x="7658" y="1789"/>
                </a:lnTo>
                <a:lnTo>
                  <a:pt x="7658" y="1789"/>
                </a:lnTo>
                <a:close/>
                <a:moveTo>
                  <a:pt x="6047" y="3037"/>
                </a:moveTo>
                <a:lnTo>
                  <a:pt x="6047" y="3037"/>
                </a:lnTo>
                <a:lnTo>
                  <a:pt x="6050" y="3048"/>
                </a:lnTo>
                <a:lnTo>
                  <a:pt x="6052" y="3059"/>
                </a:lnTo>
                <a:lnTo>
                  <a:pt x="6050" y="3068"/>
                </a:lnTo>
                <a:lnTo>
                  <a:pt x="6048" y="3077"/>
                </a:lnTo>
                <a:lnTo>
                  <a:pt x="6041" y="3095"/>
                </a:lnTo>
                <a:lnTo>
                  <a:pt x="6034" y="3113"/>
                </a:lnTo>
                <a:lnTo>
                  <a:pt x="6028" y="3129"/>
                </a:lnTo>
                <a:lnTo>
                  <a:pt x="6028" y="3140"/>
                </a:lnTo>
                <a:lnTo>
                  <a:pt x="6028" y="3149"/>
                </a:lnTo>
                <a:lnTo>
                  <a:pt x="6032" y="3162"/>
                </a:lnTo>
                <a:lnTo>
                  <a:pt x="6036" y="3173"/>
                </a:lnTo>
                <a:lnTo>
                  <a:pt x="6045" y="3186"/>
                </a:lnTo>
                <a:lnTo>
                  <a:pt x="6056" y="3200"/>
                </a:lnTo>
                <a:lnTo>
                  <a:pt x="6056" y="3200"/>
                </a:lnTo>
                <a:lnTo>
                  <a:pt x="6034" y="3204"/>
                </a:lnTo>
                <a:lnTo>
                  <a:pt x="6016" y="3204"/>
                </a:lnTo>
                <a:lnTo>
                  <a:pt x="6008" y="3204"/>
                </a:lnTo>
                <a:lnTo>
                  <a:pt x="6003" y="3200"/>
                </a:lnTo>
                <a:lnTo>
                  <a:pt x="5996" y="3197"/>
                </a:lnTo>
                <a:lnTo>
                  <a:pt x="5990" y="3193"/>
                </a:lnTo>
                <a:lnTo>
                  <a:pt x="5983" y="3184"/>
                </a:lnTo>
                <a:lnTo>
                  <a:pt x="5978" y="3171"/>
                </a:lnTo>
                <a:lnTo>
                  <a:pt x="5976" y="3157"/>
                </a:lnTo>
                <a:lnTo>
                  <a:pt x="5976" y="3142"/>
                </a:lnTo>
                <a:lnTo>
                  <a:pt x="5978" y="3126"/>
                </a:lnTo>
                <a:lnTo>
                  <a:pt x="5983" y="3109"/>
                </a:lnTo>
                <a:lnTo>
                  <a:pt x="5990" y="3093"/>
                </a:lnTo>
                <a:lnTo>
                  <a:pt x="5998" y="3079"/>
                </a:lnTo>
                <a:lnTo>
                  <a:pt x="6008" y="3064"/>
                </a:lnTo>
                <a:lnTo>
                  <a:pt x="6019" y="3053"/>
                </a:lnTo>
                <a:lnTo>
                  <a:pt x="6034" y="3044"/>
                </a:lnTo>
                <a:lnTo>
                  <a:pt x="6047" y="3037"/>
                </a:lnTo>
                <a:lnTo>
                  <a:pt x="6047" y="3037"/>
                </a:lnTo>
                <a:close/>
                <a:moveTo>
                  <a:pt x="6471" y="648"/>
                </a:moveTo>
                <a:lnTo>
                  <a:pt x="6471" y="648"/>
                </a:lnTo>
                <a:lnTo>
                  <a:pt x="6484" y="677"/>
                </a:lnTo>
                <a:lnTo>
                  <a:pt x="6484" y="677"/>
                </a:lnTo>
                <a:lnTo>
                  <a:pt x="6478" y="678"/>
                </a:lnTo>
                <a:lnTo>
                  <a:pt x="6475" y="684"/>
                </a:lnTo>
                <a:lnTo>
                  <a:pt x="6475" y="689"/>
                </a:lnTo>
                <a:lnTo>
                  <a:pt x="6477" y="695"/>
                </a:lnTo>
                <a:lnTo>
                  <a:pt x="6477" y="695"/>
                </a:lnTo>
                <a:lnTo>
                  <a:pt x="6473" y="698"/>
                </a:lnTo>
                <a:lnTo>
                  <a:pt x="6467" y="698"/>
                </a:lnTo>
                <a:lnTo>
                  <a:pt x="6464" y="697"/>
                </a:lnTo>
                <a:lnTo>
                  <a:pt x="6460" y="695"/>
                </a:lnTo>
                <a:lnTo>
                  <a:pt x="6453" y="688"/>
                </a:lnTo>
                <a:lnTo>
                  <a:pt x="6449" y="677"/>
                </a:lnTo>
                <a:lnTo>
                  <a:pt x="6448" y="666"/>
                </a:lnTo>
                <a:lnTo>
                  <a:pt x="6449" y="660"/>
                </a:lnTo>
                <a:lnTo>
                  <a:pt x="6451" y="655"/>
                </a:lnTo>
                <a:lnTo>
                  <a:pt x="6455" y="651"/>
                </a:lnTo>
                <a:lnTo>
                  <a:pt x="6458" y="649"/>
                </a:lnTo>
                <a:lnTo>
                  <a:pt x="6464" y="648"/>
                </a:lnTo>
                <a:lnTo>
                  <a:pt x="6471" y="648"/>
                </a:lnTo>
                <a:lnTo>
                  <a:pt x="6471" y="648"/>
                </a:lnTo>
                <a:close/>
                <a:moveTo>
                  <a:pt x="2327" y="2137"/>
                </a:moveTo>
                <a:lnTo>
                  <a:pt x="2327" y="2137"/>
                </a:lnTo>
                <a:lnTo>
                  <a:pt x="2327" y="2152"/>
                </a:lnTo>
                <a:lnTo>
                  <a:pt x="2327" y="2161"/>
                </a:lnTo>
                <a:lnTo>
                  <a:pt x="2325" y="2170"/>
                </a:lnTo>
                <a:lnTo>
                  <a:pt x="2322" y="2177"/>
                </a:lnTo>
                <a:lnTo>
                  <a:pt x="2318" y="2181"/>
                </a:lnTo>
                <a:lnTo>
                  <a:pt x="2315" y="2184"/>
                </a:lnTo>
                <a:lnTo>
                  <a:pt x="2311" y="2184"/>
                </a:lnTo>
                <a:lnTo>
                  <a:pt x="2307" y="2184"/>
                </a:lnTo>
                <a:lnTo>
                  <a:pt x="2306" y="2182"/>
                </a:lnTo>
                <a:lnTo>
                  <a:pt x="2304" y="2179"/>
                </a:lnTo>
                <a:lnTo>
                  <a:pt x="2302" y="2175"/>
                </a:lnTo>
                <a:lnTo>
                  <a:pt x="2304" y="2170"/>
                </a:lnTo>
                <a:lnTo>
                  <a:pt x="2306" y="2162"/>
                </a:lnTo>
                <a:lnTo>
                  <a:pt x="2311" y="2155"/>
                </a:lnTo>
                <a:lnTo>
                  <a:pt x="2318" y="2146"/>
                </a:lnTo>
                <a:lnTo>
                  <a:pt x="2327" y="2137"/>
                </a:lnTo>
                <a:lnTo>
                  <a:pt x="2327" y="2137"/>
                </a:lnTo>
                <a:close/>
                <a:moveTo>
                  <a:pt x="1119" y="3137"/>
                </a:moveTo>
                <a:lnTo>
                  <a:pt x="1119" y="3137"/>
                </a:lnTo>
                <a:lnTo>
                  <a:pt x="1101" y="3095"/>
                </a:lnTo>
                <a:lnTo>
                  <a:pt x="1101" y="3095"/>
                </a:lnTo>
                <a:lnTo>
                  <a:pt x="1108" y="3091"/>
                </a:lnTo>
                <a:lnTo>
                  <a:pt x="1115" y="3090"/>
                </a:lnTo>
                <a:lnTo>
                  <a:pt x="1121" y="3090"/>
                </a:lnTo>
                <a:lnTo>
                  <a:pt x="1124" y="3091"/>
                </a:lnTo>
                <a:lnTo>
                  <a:pt x="1130" y="3095"/>
                </a:lnTo>
                <a:lnTo>
                  <a:pt x="1134" y="3099"/>
                </a:lnTo>
                <a:lnTo>
                  <a:pt x="1141" y="3111"/>
                </a:lnTo>
                <a:lnTo>
                  <a:pt x="1141" y="3111"/>
                </a:lnTo>
                <a:lnTo>
                  <a:pt x="1148" y="3108"/>
                </a:lnTo>
                <a:lnTo>
                  <a:pt x="1150" y="3102"/>
                </a:lnTo>
                <a:lnTo>
                  <a:pt x="1150" y="3097"/>
                </a:lnTo>
                <a:lnTo>
                  <a:pt x="1148" y="3091"/>
                </a:lnTo>
                <a:lnTo>
                  <a:pt x="1148" y="3091"/>
                </a:lnTo>
                <a:lnTo>
                  <a:pt x="1155" y="3090"/>
                </a:lnTo>
                <a:lnTo>
                  <a:pt x="1159" y="3090"/>
                </a:lnTo>
                <a:lnTo>
                  <a:pt x="1163" y="3091"/>
                </a:lnTo>
                <a:lnTo>
                  <a:pt x="1164" y="3093"/>
                </a:lnTo>
                <a:lnTo>
                  <a:pt x="1164" y="3097"/>
                </a:lnTo>
                <a:lnTo>
                  <a:pt x="1164" y="3100"/>
                </a:lnTo>
                <a:lnTo>
                  <a:pt x="1161" y="3109"/>
                </a:lnTo>
                <a:lnTo>
                  <a:pt x="1153" y="3120"/>
                </a:lnTo>
                <a:lnTo>
                  <a:pt x="1143" y="3128"/>
                </a:lnTo>
                <a:lnTo>
                  <a:pt x="1132" y="3135"/>
                </a:lnTo>
                <a:lnTo>
                  <a:pt x="1126" y="3137"/>
                </a:lnTo>
                <a:lnTo>
                  <a:pt x="1119" y="3137"/>
                </a:lnTo>
                <a:lnTo>
                  <a:pt x="1119" y="3137"/>
                </a:lnTo>
                <a:close/>
                <a:moveTo>
                  <a:pt x="1282" y="4626"/>
                </a:moveTo>
                <a:lnTo>
                  <a:pt x="1282" y="4626"/>
                </a:lnTo>
                <a:lnTo>
                  <a:pt x="1264" y="4608"/>
                </a:lnTo>
                <a:lnTo>
                  <a:pt x="1251" y="4592"/>
                </a:lnTo>
                <a:lnTo>
                  <a:pt x="1244" y="4577"/>
                </a:lnTo>
                <a:lnTo>
                  <a:pt x="1241" y="4563"/>
                </a:lnTo>
                <a:lnTo>
                  <a:pt x="1241" y="4552"/>
                </a:lnTo>
                <a:lnTo>
                  <a:pt x="1244" y="4539"/>
                </a:lnTo>
                <a:lnTo>
                  <a:pt x="1251" y="4528"/>
                </a:lnTo>
                <a:lnTo>
                  <a:pt x="1261" y="4519"/>
                </a:lnTo>
                <a:lnTo>
                  <a:pt x="1280" y="4499"/>
                </a:lnTo>
                <a:lnTo>
                  <a:pt x="1300" y="4477"/>
                </a:lnTo>
                <a:lnTo>
                  <a:pt x="1309" y="4466"/>
                </a:lnTo>
                <a:lnTo>
                  <a:pt x="1317" y="4454"/>
                </a:lnTo>
                <a:lnTo>
                  <a:pt x="1322" y="4439"/>
                </a:lnTo>
                <a:lnTo>
                  <a:pt x="1324" y="4425"/>
                </a:lnTo>
                <a:lnTo>
                  <a:pt x="1324" y="4425"/>
                </a:lnTo>
                <a:lnTo>
                  <a:pt x="1333" y="4423"/>
                </a:lnTo>
                <a:lnTo>
                  <a:pt x="1342" y="4423"/>
                </a:lnTo>
                <a:lnTo>
                  <a:pt x="1349" y="4425"/>
                </a:lnTo>
                <a:lnTo>
                  <a:pt x="1357" y="4427"/>
                </a:lnTo>
                <a:lnTo>
                  <a:pt x="1371" y="4432"/>
                </a:lnTo>
                <a:lnTo>
                  <a:pt x="1386" y="4443"/>
                </a:lnTo>
                <a:lnTo>
                  <a:pt x="1398" y="4457"/>
                </a:lnTo>
                <a:lnTo>
                  <a:pt x="1409" y="4472"/>
                </a:lnTo>
                <a:lnTo>
                  <a:pt x="1418" y="4490"/>
                </a:lnTo>
                <a:lnTo>
                  <a:pt x="1429" y="4510"/>
                </a:lnTo>
                <a:lnTo>
                  <a:pt x="1429" y="4510"/>
                </a:lnTo>
                <a:lnTo>
                  <a:pt x="1413" y="4521"/>
                </a:lnTo>
                <a:lnTo>
                  <a:pt x="1397" y="4532"/>
                </a:lnTo>
                <a:lnTo>
                  <a:pt x="1360" y="4554"/>
                </a:lnTo>
                <a:lnTo>
                  <a:pt x="1340" y="4566"/>
                </a:lnTo>
                <a:lnTo>
                  <a:pt x="1322" y="4583"/>
                </a:lnTo>
                <a:lnTo>
                  <a:pt x="1302" y="4603"/>
                </a:lnTo>
                <a:lnTo>
                  <a:pt x="1282" y="4626"/>
                </a:lnTo>
                <a:lnTo>
                  <a:pt x="1282" y="4626"/>
                </a:lnTo>
                <a:close/>
                <a:moveTo>
                  <a:pt x="1462" y="5127"/>
                </a:moveTo>
                <a:lnTo>
                  <a:pt x="1462" y="5127"/>
                </a:lnTo>
                <a:lnTo>
                  <a:pt x="1446" y="5112"/>
                </a:lnTo>
                <a:lnTo>
                  <a:pt x="1431" y="5101"/>
                </a:lnTo>
                <a:lnTo>
                  <a:pt x="1415" y="5092"/>
                </a:lnTo>
                <a:lnTo>
                  <a:pt x="1397" y="5087"/>
                </a:lnTo>
                <a:lnTo>
                  <a:pt x="1378" y="5081"/>
                </a:lnTo>
                <a:lnTo>
                  <a:pt x="1358" y="5078"/>
                </a:lnTo>
                <a:lnTo>
                  <a:pt x="1320" y="5074"/>
                </a:lnTo>
                <a:lnTo>
                  <a:pt x="1320" y="5074"/>
                </a:lnTo>
                <a:lnTo>
                  <a:pt x="1319" y="5060"/>
                </a:lnTo>
                <a:lnTo>
                  <a:pt x="1320" y="5054"/>
                </a:lnTo>
                <a:lnTo>
                  <a:pt x="1322" y="5049"/>
                </a:lnTo>
                <a:lnTo>
                  <a:pt x="1324" y="5045"/>
                </a:lnTo>
                <a:lnTo>
                  <a:pt x="1328" y="5042"/>
                </a:lnTo>
                <a:lnTo>
                  <a:pt x="1335" y="5038"/>
                </a:lnTo>
                <a:lnTo>
                  <a:pt x="1346" y="5036"/>
                </a:lnTo>
                <a:lnTo>
                  <a:pt x="1358" y="5034"/>
                </a:lnTo>
                <a:lnTo>
                  <a:pt x="1371" y="5032"/>
                </a:lnTo>
                <a:lnTo>
                  <a:pt x="1384" y="5029"/>
                </a:lnTo>
                <a:lnTo>
                  <a:pt x="1384" y="5029"/>
                </a:lnTo>
                <a:lnTo>
                  <a:pt x="1391" y="5022"/>
                </a:lnTo>
                <a:lnTo>
                  <a:pt x="1395" y="5013"/>
                </a:lnTo>
                <a:lnTo>
                  <a:pt x="1398" y="5003"/>
                </a:lnTo>
                <a:lnTo>
                  <a:pt x="1400" y="4993"/>
                </a:lnTo>
                <a:lnTo>
                  <a:pt x="1402" y="4973"/>
                </a:lnTo>
                <a:lnTo>
                  <a:pt x="1402" y="4951"/>
                </a:lnTo>
                <a:lnTo>
                  <a:pt x="1404" y="4931"/>
                </a:lnTo>
                <a:lnTo>
                  <a:pt x="1407" y="4920"/>
                </a:lnTo>
                <a:lnTo>
                  <a:pt x="1411" y="4911"/>
                </a:lnTo>
                <a:lnTo>
                  <a:pt x="1417" y="4904"/>
                </a:lnTo>
                <a:lnTo>
                  <a:pt x="1426" y="4895"/>
                </a:lnTo>
                <a:lnTo>
                  <a:pt x="1436" y="4889"/>
                </a:lnTo>
                <a:lnTo>
                  <a:pt x="1449" y="4884"/>
                </a:lnTo>
                <a:lnTo>
                  <a:pt x="1449" y="4884"/>
                </a:lnTo>
                <a:lnTo>
                  <a:pt x="1538" y="5076"/>
                </a:lnTo>
                <a:lnTo>
                  <a:pt x="1538" y="5076"/>
                </a:lnTo>
                <a:lnTo>
                  <a:pt x="1522" y="5080"/>
                </a:lnTo>
                <a:lnTo>
                  <a:pt x="1511" y="5085"/>
                </a:lnTo>
                <a:lnTo>
                  <a:pt x="1502" y="5092"/>
                </a:lnTo>
                <a:lnTo>
                  <a:pt x="1495" y="5100"/>
                </a:lnTo>
                <a:lnTo>
                  <a:pt x="1480" y="5114"/>
                </a:lnTo>
                <a:lnTo>
                  <a:pt x="1471" y="5121"/>
                </a:lnTo>
                <a:lnTo>
                  <a:pt x="1462" y="5127"/>
                </a:lnTo>
                <a:lnTo>
                  <a:pt x="1462" y="5127"/>
                </a:lnTo>
                <a:close/>
                <a:moveTo>
                  <a:pt x="2204" y="7084"/>
                </a:moveTo>
                <a:lnTo>
                  <a:pt x="2204" y="7084"/>
                </a:lnTo>
                <a:lnTo>
                  <a:pt x="2213" y="7084"/>
                </a:lnTo>
                <a:lnTo>
                  <a:pt x="2218" y="7088"/>
                </a:lnTo>
                <a:lnTo>
                  <a:pt x="2220" y="7092"/>
                </a:lnTo>
                <a:lnTo>
                  <a:pt x="2222" y="7097"/>
                </a:lnTo>
                <a:lnTo>
                  <a:pt x="2220" y="7112"/>
                </a:lnTo>
                <a:lnTo>
                  <a:pt x="2220" y="7119"/>
                </a:lnTo>
                <a:lnTo>
                  <a:pt x="2222" y="7126"/>
                </a:lnTo>
                <a:lnTo>
                  <a:pt x="2222" y="7126"/>
                </a:lnTo>
                <a:lnTo>
                  <a:pt x="2213" y="7124"/>
                </a:lnTo>
                <a:lnTo>
                  <a:pt x="2208" y="7122"/>
                </a:lnTo>
                <a:lnTo>
                  <a:pt x="2204" y="7117"/>
                </a:lnTo>
                <a:lnTo>
                  <a:pt x="2204" y="7112"/>
                </a:lnTo>
                <a:lnTo>
                  <a:pt x="2204" y="7097"/>
                </a:lnTo>
                <a:lnTo>
                  <a:pt x="2204" y="7092"/>
                </a:lnTo>
                <a:lnTo>
                  <a:pt x="2204" y="7084"/>
                </a:lnTo>
                <a:lnTo>
                  <a:pt x="2204" y="7084"/>
                </a:lnTo>
                <a:close/>
                <a:moveTo>
                  <a:pt x="2347" y="6453"/>
                </a:moveTo>
                <a:lnTo>
                  <a:pt x="2347" y="6453"/>
                </a:lnTo>
                <a:lnTo>
                  <a:pt x="2344" y="6455"/>
                </a:lnTo>
                <a:lnTo>
                  <a:pt x="2338" y="6455"/>
                </a:lnTo>
                <a:lnTo>
                  <a:pt x="2335" y="6455"/>
                </a:lnTo>
                <a:lnTo>
                  <a:pt x="2331" y="6451"/>
                </a:lnTo>
                <a:lnTo>
                  <a:pt x="2324" y="6444"/>
                </a:lnTo>
                <a:lnTo>
                  <a:pt x="2320" y="6433"/>
                </a:lnTo>
                <a:lnTo>
                  <a:pt x="2318" y="6422"/>
                </a:lnTo>
                <a:lnTo>
                  <a:pt x="2320" y="6417"/>
                </a:lnTo>
                <a:lnTo>
                  <a:pt x="2322" y="6413"/>
                </a:lnTo>
                <a:lnTo>
                  <a:pt x="2325" y="6409"/>
                </a:lnTo>
                <a:lnTo>
                  <a:pt x="2329" y="6406"/>
                </a:lnTo>
                <a:lnTo>
                  <a:pt x="2335" y="6406"/>
                </a:lnTo>
                <a:lnTo>
                  <a:pt x="2344" y="6406"/>
                </a:lnTo>
                <a:lnTo>
                  <a:pt x="2344" y="6406"/>
                </a:lnTo>
                <a:lnTo>
                  <a:pt x="2355" y="6433"/>
                </a:lnTo>
                <a:lnTo>
                  <a:pt x="2355" y="6433"/>
                </a:lnTo>
                <a:lnTo>
                  <a:pt x="2349" y="6437"/>
                </a:lnTo>
                <a:lnTo>
                  <a:pt x="2345" y="6440"/>
                </a:lnTo>
                <a:lnTo>
                  <a:pt x="2345" y="6446"/>
                </a:lnTo>
                <a:lnTo>
                  <a:pt x="2347" y="6453"/>
                </a:lnTo>
                <a:lnTo>
                  <a:pt x="2347" y="6453"/>
                </a:lnTo>
                <a:close/>
                <a:moveTo>
                  <a:pt x="3095" y="6230"/>
                </a:moveTo>
                <a:lnTo>
                  <a:pt x="3095" y="6230"/>
                </a:lnTo>
                <a:lnTo>
                  <a:pt x="3087" y="6232"/>
                </a:lnTo>
                <a:lnTo>
                  <a:pt x="3082" y="6232"/>
                </a:lnTo>
                <a:lnTo>
                  <a:pt x="3078" y="6228"/>
                </a:lnTo>
                <a:lnTo>
                  <a:pt x="3075" y="6221"/>
                </a:lnTo>
                <a:lnTo>
                  <a:pt x="3075" y="6221"/>
                </a:lnTo>
                <a:lnTo>
                  <a:pt x="3068" y="6224"/>
                </a:lnTo>
                <a:lnTo>
                  <a:pt x="3064" y="6230"/>
                </a:lnTo>
                <a:lnTo>
                  <a:pt x="3066" y="6235"/>
                </a:lnTo>
                <a:lnTo>
                  <a:pt x="3068" y="6241"/>
                </a:lnTo>
                <a:lnTo>
                  <a:pt x="3068" y="6241"/>
                </a:lnTo>
                <a:lnTo>
                  <a:pt x="3057" y="6250"/>
                </a:lnTo>
                <a:lnTo>
                  <a:pt x="3055" y="6250"/>
                </a:lnTo>
                <a:lnTo>
                  <a:pt x="3055" y="6246"/>
                </a:lnTo>
                <a:lnTo>
                  <a:pt x="3057" y="6237"/>
                </a:lnTo>
                <a:lnTo>
                  <a:pt x="3062" y="6221"/>
                </a:lnTo>
                <a:lnTo>
                  <a:pt x="3069" y="6203"/>
                </a:lnTo>
                <a:lnTo>
                  <a:pt x="3075" y="6184"/>
                </a:lnTo>
                <a:lnTo>
                  <a:pt x="3078" y="6166"/>
                </a:lnTo>
                <a:lnTo>
                  <a:pt x="3078" y="6159"/>
                </a:lnTo>
                <a:lnTo>
                  <a:pt x="3077" y="6154"/>
                </a:lnTo>
                <a:lnTo>
                  <a:pt x="3077" y="6154"/>
                </a:lnTo>
                <a:lnTo>
                  <a:pt x="3086" y="6154"/>
                </a:lnTo>
                <a:lnTo>
                  <a:pt x="3091" y="6155"/>
                </a:lnTo>
                <a:lnTo>
                  <a:pt x="3097" y="6159"/>
                </a:lnTo>
                <a:lnTo>
                  <a:pt x="3098" y="6161"/>
                </a:lnTo>
                <a:lnTo>
                  <a:pt x="3098" y="6166"/>
                </a:lnTo>
                <a:lnTo>
                  <a:pt x="3098" y="6170"/>
                </a:lnTo>
                <a:lnTo>
                  <a:pt x="3095" y="6181"/>
                </a:lnTo>
                <a:lnTo>
                  <a:pt x="3089" y="6194"/>
                </a:lnTo>
                <a:lnTo>
                  <a:pt x="3086" y="6204"/>
                </a:lnTo>
                <a:lnTo>
                  <a:pt x="3086" y="6212"/>
                </a:lnTo>
                <a:lnTo>
                  <a:pt x="3087" y="6217"/>
                </a:lnTo>
                <a:lnTo>
                  <a:pt x="3089" y="6224"/>
                </a:lnTo>
                <a:lnTo>
                  <a:pt x="3095" y="6230"/>
                </a:lnTo>
                <a:lnTo>
                  <a:pt x="3095" y="6230"/>
                </a:lnTo>
                <a:close/>
                <a:moveTo>
                  <a:pt x="393" y="1506"/>
                </a:moveTo>
                <a:lnTo>
                  <a:pt x="393" y="1506"/>
                </a:lnTo>
                <a:lnTo>
                  <a:pt x="381" y="1511"/>
                </a:lnTo>
                <a:lnTo>
                  <a:pt x="373" y="1518"/>
                </a:lnTo>
                <a:lnTo>
                  <a:pt x="364" y="1528"/>
                </a:lnTo>
                <a:lnTo>
                  <a:pt x="362" y="1531"/>
                </a:lnTo>
                <a:lnTo>
                  <a:pt x="357" y="1533"/>
                </a:lnTo>
                <a:lnTo>
                  <a:pt x="350" y="1533"/>
                </a:lnTo>
                <a:lnTo>
                  <a:pt x="337" y="1531"/>
                </a:lnTo>
                <a:lnTo>
                  <a:pt x="337" y="1531"/>
                </a:lnTo>
                <a:lnTo>
                  <a:pt x="350" y="1558"/>
                </a:lnTo>
                <a:lnTo>
                  <a:pt x="350" y="1558"/>
                </a:lnTo>
                <a:lnTo>
                  <a:pt x="362" y="1562"/>
                </a:lnTo>
                <a:lnTo>
                  <a:pt x="372" y="1560"/>
                </a:lnTo>
                <a:lnTo>
                  <a:pt x="379" y="1557"/>
                </a:lnTo>
                <a:lnTo>
                  <a:pt x="384" y="1549"/>
                </a:lnTo>
                <a:lnTo>
                  <a:pt x="388" y="1538"/>
                </a:lnTo>
                <a:lnTo>
                  <a:pt x="390" y="1529"/>
                </a:lnTo>
                <a:lnTo>
                  <a:pt x="393" y="1506"/>
                </a:lnTo>
                <a:lnTo>
                  <a:pt x="393" y="1506"/>
                </a:lnTo>
                <a:close/>
                <a:moveTo>
                  <a:pt x="1092" y="1653"/>
                </a:moveTo>
                <a:lnTo>
                  <a:pt x="1092" y="1653"/>
                </a:lnTo>
                <a:lnTo>
                  <a:pt x="1108" y="1645"/>
                </a:lnTo>
                <a:lnTo>
                  <a:pt x="1124" y="1640"/>
                </a:lnTo>
                <a:lnTo>
                  <a:pt x="1139" y="1640"/>
                </a:lnTo>
                <a:lnTo>
                  <a:pt x="1153" y="1642"/>
                </a:lnTo>
                <a:lnTo>
                  <a:pt x="1153" y="1642"/>
                </a:lnTo>
                <a:lnTo>
                  <a:pt x="1155" y="1629"/>
                </a:lnTo>
                <a:lnTo>
                  <a:pt x="1155" y="1615"/>
                </a:lnTo>
                <a:lnTo>
                  <a:pt x="1152" y="1602"/>
                </a:lnTo>
                <a:lnTo>
                  <a:pt x="1144" y="1589"/>
                </a:lnTo>
                <a:lnTo>
                  <a:pt x="1141" y="1586"/>
                </a:lnTo>
                <a:lnTo>
                  <a:pt x="1135" y="1582"/>
                </a:lnTo>
                <a:lnTo>
                  <a:pt x="1130" y="1578"/>
                </a:lnTo>
                <a:lnTo>
                  <a:pt x="1123" y="1577"/>
                </a:lnTo>
                <a:lnTo>
                  <a:pt x="1117" y="1577"/>
                </a:lnTo>
                <a:lnTo>
                  <a:pt x="1110" y="1577"/>
                </a:lnTo>
                <a:lnTo>
                  <a:pt x="1103" y="1580"/>
                </a:lnTo>
                <a:lnTo>
                  <a:pt x="1094" y="1586"/>
                </a:lnTo>
                <a:lnTo>
                  <a:pt x="1094" y="1586"/>
                </a:lnTo>
                <a:lnTo>
                  <a:pt x="1104" y="1598"/>
                </a:lnTo>
                <a:lnTo>
                  <a:pt x="1108" y="1607"/>
                </a:lnTo>
                <a:lnTo>
                  <a:pt x="1108" y="1616"/>
                </a:lnTo>
                <a:lnTo>
                  <a:pt x="1104" y="1624"/>
                </a:lnTo>
                <a:lnTo>
                  <a:pt x="1095" y="1636"/>
                </a:lnTo>
                <a:lnTo>
                  <a:pt x="1092" y="1644"/>
                </a:lnTo>
                <a:lnTo>
                  <a:pt x="1092" y="1653"/>
                </a:lnTo>
                <a:lnTo>
                  <a:pt x="1092" y="1653"/>
                </a:lnTo>
                <a:close/>
                <a:moveTo>
                  <a:pt x="1050" y="1671"/>
                </a:moveTo>
                <a:lnTo>
                  <a:pt x="1050" y="1671"/>
                </a:lnTo>
                <a:lnTo>
                  <a:pt x="1032" y="1647"/>
                </a:lnTo>
                <a:lnTo>
                  <a:pt x="1025" y="1633"/>
                </a:lnTo>
                <a:lnTo>
                  <a:pt x="1017" y="1620"/>
                </a:lnTo>
                <a:lnTo>
                  <a:pt x="999" y="1595"/>
                </a:lnTo>
                <a:lnTo>
                  <a:pt x="999" y="1595"/>
                </a:lnTo>
                <a:lnTo>
                  <a:pt x="977" y="1615"/>
                </a:lnTo>
                <a:lnTo>
                  <a:pt x="967" y="1622"/>
                </a:lnTo>
                <a:lnTo>
                  <a:pt x="956" y="1627"/>
                </a:lnTo>
                <a:lnTo>
                  <a:pt x="950" y="1629"/>
                </a:lnTo>
                <a:lnTo>
                  <a:pt x="947" y="1629"/>
                </a:lnTo>
                <a:lnTo>
                  <a:pt x="941" y="1629"/>
                </a:lnTo>
                <a:lnTo>
                  <a:pt x="936" y="1625"/>
                </a:lnTo>
                <a:lnTo>
                  <a:pt x="932" y="1622"/>
                </a:lnTo>
                <a:lnTo>
                  <a:pt x="927" y="1616"/>
                </a:lnTo>
                <a:lnTo>
                  <a:pt x="918" y="1600"/>
                </a:lnTo>
                <a:lnTo>
                  <a:pt x="918" y="1600"/>
                </a:lnTo>
                <a:lnTo>
                  <a:pt x="890" y="1611"/>
                </a:lnTo>
                <a:lnTo>
                  <a:pt x="890" y="1611"/>
                </a:lnTo>
                <a:lnTo>
                  <a:pt x="892" y="1616"/>
                </a:lnTo>
                <a:lnTo>
                  <a:pt x="892" y="1622"/>
                </a:lnTo>
                <a:lnTo>
                  <a:pt x="890" y="1629"/>
                </a:lnTo>
                <a:lnTo>
                  <a:pt x="889" y="1636"/>
                </a:lnTo>
                <a:lnTo>
                  <a:pt x="889" y="1645"/>
                </a:lnTo>
                <a:lnTo>
                  <a:pt x="889" y="1645"/>
                </a:lnTo>
                <a:lnTo>
                  <a:pt x="916" y="1647"/>
                </a:lnTo>
                <a:lnTo>
                  <a:pt x="938" y="1649"/>
                </a:lnTo>
                <a:lnTo>
                  <a:pt x="974" y="1649"/>
                </a:lnTo>
                <a:lnTo>
                  <a:pt x="990" y="1651"/>
                </a:lnTo>
                <a:lnTo>
                  <a:pt x="1008" y="1655"/>
                </a:lnTo>
                <a:lnTo>
                  <a:pt x="1026" y="1662"/>
                </a:lnTo>
                <a:lnTo>
                  <a:pt x="1050" y="1671"/>
                </a:lnTo>
                <a:lnTo>
                  <a:pt x="1050" y="1671"/>
                </a:lnTo>
                <a:close/>
                <a:moveTo>
                  <a:pt x="569" y="1858"/>
                </a:moveTo>
                <a:lnTo>
                  <a:pt x="569" y="1858"/>
                </a:lnTo>
                <a:lnTo>
                  <a:pt x="557" y="1830"/>
                </a:lnTo>
                <a:lnTo>
                  <a:pt x="557" y="1830"/>
                </a:lnTo>
                <a:lnTo>
                  <a:pt x="529" y="1843"/>
                </a:lnTo>
                <a:lnTo>
                  <a:pt x="529" y="1843"/>
                </a:lnTo>
                <a:lnTo>
                  <a:pt x="542" y="1870"/>
                </a:lnTo>
                <a:lnTo>
                  <a:pt x="542" y="1870"/>
                </a:lnTo>
                <a:lnTo>
                  <a:pt x="569" y="1858"/>
                </a:lnTo>
                <a:lnTo>
                  <a:pt x="569" y="1858"/>
                </a:lnTo>
                <a:close/>
                <a:moveTo>
                  <a:pt x="7150" y="6293"/>
                </a:moveTo>
                <a:lnTo>
                  <a:pt x="7150" y="6293"/>
                </a:lnTo>
                <a:lnTo>
                  <a:pt x="7135" y="6290"/>
                </a:lnTo>
                <a:lnTo>
                  <a:pt x="7121" y="6281"/>
                </a:lnTo>
                <a:lnTo>
                  <a:pt x="7093" y="6262"/>
                </a:lnTo>
                <a:lnTo>
                  <a:pt x="7064" y="6243"/>
                </a:lnTo>
                <a:lnTo>
                  <a:pt x="7050" y="6235"/>
                </a:lnTo>
                <a:lnTo>
                  <a:pt x="7037" y="6230"/>
                </a:lnTo>
                <a:lnTo>
                  <a:pt x="7037" y="6230"/>
                </a:lnTo>
                <a:lnTo>
                  <a:pt x="7021" y="6224"/>
                </a:lnTo>
                <a:lnTo>
                  <a:pt x="7006" y="6221"/>
                </a:lnTo>
                <a:lnTo>
                  <a:pt x="6972" y="6215"/>
                </a:lnTo>
                <a:lnTo>
                  <a:pt x="6939" y="6212"/>
                </a:lnTo>
                <a:lnTo>
                  <a:pt x="6923" y="6208"/>
                </a:lnTo>
                <a:lnTo>
                  <a:pt x="6908" y="6204"/>
                </a:lnTo>
                <a:lnTo>
                  <a:pt x="6908" y="6204"/>
                </a:lnTo>
                <a:lnTo>
                  <a:pt x="6805" y="6174"/>
                </a:lnTo>
                <a:lnTo>
                  <a:pt x="6705" y="6145"/>
                </a:lnTo>
                <a:lnTo>
                  <a:pt x="6605" y="6117"/>
                </a:lnTo>
                <a:lnTo>
                  <a:pt x="6506" y="6088"/>
                </a:lnTo>
                <a:lnTo>
                  <a:pt x="6506" y="6088"/>
                </a:lnTo>
                <a:lnTo>
                  <a:pt x="6440" y="6068"/>
                </a:lnTo>
                <a:lnTo>
                  <a:pt x="6371" y="6048"/>
                </a:lnTo>
                <a:lnTo>
                  <a:pt x="6371" y="6048"/>
                </a:lnTo>
                <a:lnTo>
                  <a:pt x="6360" y="6045"/>
                </a:lnTo>
                <a:lnTo>
                  <a:pt x="6344" y="6036"/>
                </a:lnTo>
                <a:lnTo>
                  <a:pt x="6328" y="6025"/>
                </a:lnTo>
                <a:lnTo>
                  <a:pt x="6310" y="6018"/>
                </a:lnTo>
                <a:lnTo>
                  <a:pt x="6301" y="6014"/>
                </a:lnTo>
                <a:lnTo>
                  <a:pt x="6291" y="6012"/>
                </a:lnTo>
                <a:lnTo>
                  <a:pt x="6282" y="6014"/>
                </a:lnTo>
                <a:lnTo>
                  <a:pt x="6275" y="6016"/>
                </a:lnTo>
                <a:lnTo>
                  <a:pt x="6270" y="6021"/>
                </a:lnTo>
                <a:lnTo>
                  <a:pt x="6264" y="6028"/>
                </a:lnTo>
                <a:lnTo>
                  <a:pt x="6259" y="6038"/>
                </a:lnTo>
                <a:lnTo>
                  <a:pt x="6257" y="6052"/>
                </a:lnTo>
                <a:lnTo>
                  <a:pt x="6257" y="6052"/>
                </a:lnTo>
                <a:lnTo>
                  <a:pt x="6284" y="6054"/>
                </a:lnTo>
                <a:lnTo>
                  <a:pt x="6310" y="6057"/>
                </a:lnTo>
                <a:lnTo>
                  <a:pt x="6337" y="6063"/>
                </a:lnTo>
                <a:lnTo>
                  <a:pt x="6362" y="6068"/>
                </a:lnTo>
                <a:lnTo>
                  <a:pt x="6413" y="6085"/>
                </a:lnTo>
                <a:lnTo>
                  <a:pt x="6464" y="6105"/>
                </a:lnTo>
                <a:lnTo>
                  <a:pt x="6564" y="6146"/>
                </a:lnTo>
                <a:lnTo>
                  <a:pt x="6614" y="6165"/>
                </a:lnTo>
                <a:lnTo>
                  <a:pt x="6665" y="6181"/>
                </a:lnTo>
                <a:lnTo>
                  <a:pt x="6665" y="6181"/>
                </a:lnTo>
                <a:lnTo>
                  <a:pt x="6789" y="6215"/>
                </a:lnTo>
                <a:lnTo>
                  <a:pt x="6910" y="6248"/>
                </a:lnTo>
                <a:lnTo>
                  <a:pt x="7030" y="6281"/>
                </a:lnTo>
                <a:lnTo>
                  <a:pt x="7141" y="6313"/>
                </a:lnTo>
                <a:lnTo>
                  <a:pt x="7141" y="6313"/>
                </a:lnTo>
                <a:lnTo>
                  <a:pt x="7166" y="6330"/>
                </a:lnTo>
                <a:lnTo>
                  <a:pt x="7191" y="6350"/>
                </a:lnTo>
                <a:lnTo>
                  <a:pt x="7220" y="6370"/>
                </a:lnTo>
                <a:lnTo>
                  <a:pt x="7249" y="6388"/>
                </a:lnTo>
                <a:lnTo>
                  <a:pt x="7264" y="6393"/>
                </a:lnTo>
                <a:lnTo>
                  <a:pt x="7277" y="6399"/>
                </a:lnTo>
                <a:lnTo>
                  <a:pt x="7289" y="6400"/>
                </a:lnTo>
                <a:lnTo>
                  <a:pt x="7302" y="6399"/>
                </a:lnTo>
                <a:lnTo>
                  <a:pt x="7315" y="6395"/>
                </a:lnTo>
                <a:lnTo>
                  <a:pt x="7326" y="6386"/>
                </a:lnTo>
                <a:lnTo>
                  <a:pt x="7335" y="6373"/>
                </a:lnTo>
                <a:lnTo>
                  <a:pt x="7344" y="6355"/>
                </a:lnTo>
                <a:lnTo>
                  <a:pt x="7344" y="6355"/>
                </a:lnTo>
                <a:lnTo>
                  <a:pt x="7338" y="6341"/>
                </a:lnTo>
                <a:lnTo>
                  <a:pt x="7331" y="6330"/>
                </a:lnTo>
                <a:lnTo>
                  <a:pt x="7322" y="6319"/>
                </a:lnTo>
                <a:lnTo>
                  <a:pt x="7311" y="6311"/>
                </a:lnTo>
                <a:lnTo>
                  <a:pt x="7300" y="6306"/>
                </a:lnTo>
                <a:lnTo>
                  <a:pt x="7288" y="6302"/>
                </a:lnTo>
                <a:lnTo>
                  <a:pt x="7275" y="6301"/>
                </a:lnTo>
                <a:lnTo>
                  <a:pt x="7260" y="6299"/>
                </a:lnTo>
                <a:lnTo>
                  <a:pt x="7231" y="6299"/>
                </a:lnTo>
                <a:lnTo>
                  <a:pt x="7202" y="6299"/>
                </a:lnTo>
                <a:lnTo>
                  <a:pt x="7175" y="6299"/>
                </a:lnTo>
                <a:lnTo>
                  <a:pt x="7161" y="6297"/>
                </a:lnTo>
                <a:lnTo>
                  <a:pt x="7150" y="6293"/>
                </a:lnTo>
                <a:lnTo>
                  <a:pt x="7150" y="6293"/>
                </a:lnTo>
                <a:close/>
                <a:moveTo>
                  <a:pt x="466" y="5281"/>
                </a:moveTo>
                <a:lnTo>
                  <a:pt x="466" y="5281"/>
                </a:lnTo>
                <a:lnTo>
                  <a:pt x="473" y="5290"/>
                </a:lnTo>
                <a:lnTo>
                  <a:pt x="479" y="5303"/>
                </a:lnTo>
                <a:lnTo>
                  <a:pt x="488" y="5332"/>
                </a:lnTo>
                <a:lnTo>
                  <a:pt x="493" y="5345"/>
                </a:lnTo>
                <a:lnTo>
                  <a:pt x="499" y="5354"/>
                </a:lnTo>
                <a:lnTo>
                  <a:pt x="504" y="5357"/>
                </a:lnTo>
                <a:lnTo>
                  <a:pt x="508" y="5359"/>
                </a:lnTo>
                <a:lnTo>
                  <a:pt x="513" y="5359"/>
                </a:lnTo>
                <a:lnTo>
                  <a:pt x="518" y="5357"/>
                </a:lnTo>
                <a:lnTo>
                  <a:pt x="518" y="5357"/>
                </a:lnTo>
                <a:lnTo>
                  <a:pt x="524" y="5341"/>
                </a:lnTo>
                <a:lnTo>
                  <a:pt x="528" y="5323"/>
                </a:lnTo>
                <a:lnTo>
                  <a:pt x="529" y="5306"/>
                </a:lnTo>
                <a:lnTo>
                  <a:pt x="529" y="5297"/>
                </a:lnTo>
                <a:lnTo>
                  <a:pt x="529" y="5290"/>
                </a:lnTo>
                <a:lnTo>
                  <a:pt x="526" y="5285"/>
                </a:lnTo>
                <a:lnTo>
                  <a:pt x="522" y="5279"/>
                </a:lnTo>
                <a:lnTo>
                  <a:pt x="518" y="5274"/>
                </a:lnTo>
                <a:lnTo>
                  <a:pt x="511" y="5272"/>
                </a:lnTo>
                <a:lnTo>
                  <a:pt x="504" y="5270"/>
                </a:lnTo>
                <a:lnTo>
                  <a:pt x="493" y="5272"/>
                </a:lnTo>
                <a:lnTo>
                  <a:pt x="480" y="5276"/>
                </a:lnTo>
                <a:lnTo>
                  <a:pt x="466" y="5281"/>
                </a:lnTo>
                <a:lnTo>
                  <a:pt x="466" y="5281"/>
                </a:lnTo>
                <a:close/>
                <a:moveTo>
                  <a:pt x="577" y="6727"/>
                </a:moveTo>
                <a:lnTo>
                  <a:pt x="577" y="6727"/>
                </a:lnTo>
                <a:lnTo>
                  <a:pt x="584" y="6734"/>
                </a:lnTo>
                <a:lnTo>
                  <a:pt x="589" y="6741"/>
                </a:lnTo>
                <a:lnTo>
                  <a:pt x="593" y="6749"/>
                </a:lnTo>
                <a:lnTo>
                  <a:pt x="596" y="6758"/>
                </a:lnTo>
                <a:lnTo>
                  <a:pt x="600" y="6776"/>
                </a:lnTo>
                <a:lnTo>
                  <a:pt x="602" y="6794"/>
                </a:lnTo>
                <a:lnTo>
                  <a:pt x="604" y="6834"/>
                </a:lnTo>
                <a:lnTo>
                  <a:pt x="607" y="6856"/>
                </a:lnTo>
                <a:lnTo>
                  <a:pt x="613" y="6878"/>
                </a:lnTo>
                <a:lnTo>
                  <a:pt x="613" y="6878"/>
                </a:lnTo>
                <a:lnTo>
                  <a:pt x="626" y="6865"/>
                </a:lnTo>
                <a:lnTo>
                  <a:pt x="636" y="6850"/>
                </a:lnTo>
                <a:lnTo>
                  <a:pt x="658" y="6821"/>
                </a:lnTo>
                <a:lnTo>
                  <a:pt x="669" y="6807"/>
                </a:lnTo>
                <a:lnTo>
                  <a:pt x="680" y="6792"/>
                </a:lnTo>
                <a:lnTo>
                  <a:pt x="694" y="6778"/>
                </a:lnTo>
                <a:lnTo>
                  <a:pt x="711" y="6767"/>
                </a:lnTo>
                <a:lnTo>
                  <a:pt x="711" y="6767"/>
                </a:lnTo>
                <a:lnTo>
                  <a:pt x="707" y="6752"/>
                </a:lnTo>
                <a:lnTo>
                  <a:pt x="702" y="6741"/>
                </a:lnTo>
                <a:lnTo>
                  <a:pt x="696" y="6732"/>
                </a:lnTo>
                <a:lnTo>
                  <a:pt x="689" y="6727"/>
                </a:lnTo>
                <a:lnTo>
                  <a:pt x="682" y="6721"/>
                </a:lnTo>
                <a:lnTo>
                  <a:pt x="673" y="6718"/>
                </a:lnTo>
                <a:lnTo>
                  <a:pt x="665" y="6716"/>
                </a:lnTo>
                <a:lnTo>
                  <a:pt x="656" y="6714"/>
                </a:lnTo>
                <a:lnTo>
                  <a:pt x="636" y="6714"/>
                </a:lnTo>
                <a:lnTo>
                  <a:pt x="618" y="6718"/>
                </a:lnTo>
                <a:lnTo>
                  <a:pt x="577" y="6727"/>
                </a:lnTo>
                <a:lnTo>
                  <a:pt x="577" y="6727"/>
                </a:lnTo>
                <a:close/>
                <a:moveTo>
                  <a:pt x="749" y="6117"/>
                </a:moveTo>
                <a:lnTo>
                  <a:pt x="749" y="6117"/>
                </a:lnTo>
                <a:lnTo>
                  <a:pt x="753" y="6134"/>
                </a:lnTo>
                <a:lnTo>
                  <a:pt x="758" y="6145"/>
                </a:lnTo>
                <a:lnTo>
                  <a:pt x="762" y="6154"/>
                </a:lnTo>
                <a:lnTo>
                  <a:pt x="765" y="6159"/>
                </a:lnTo>
                <a:lnTo>
                  <a:pt x="771" y="6163"/>
                </a:lnTo>
                <a:lnTo>
                  <a:pt x="772" y="6163"/>
                </a:lnTo>
                <a:lnTo>
                  <a:pt x="776" y="6161"/>
                </a:lnTo>
                <a:lnTo>
                  <a:pt x="778" y="6157"/>
                </a:lnTo>
                <a:lnTo>
                  <a:pt x="780" y="6152"/>
                </a:lnTo>
                <a:lnTo>
                  <a:pt x="780" y="6148"/>
                </a:lnTo>
                <a:lnTo>
                  <a:pt x="778" y="6141"/>
                </a:lnTo>
                <a:lnTo>
                  <a:pt x="774" y="6136"/>
                </a:lnTo>
                <a:lnTo>
                  <a:pt x="771" y="6130"/>
                </a:lnTo>
                <a:lnTo>
                  <a:pt x="765" y="6125"/>
                </a:lnTo>
                <a:lnTo>
                  <a:pt x="758" y="6121"/>
                </a:lnTo>
                <a:lnTo>
                  <a:pt x="749" y="6117"/>
                </a:lnTo>
                <a:lnTo>
                  <a:pt x="749" y="6117"/>
                </a:lnTo>
                <a:close/>
                <a:moveTo>
                  <a:pt x="319" y="5979"/>
                </a:moveTo>
                <a:lnTo>
                  <a:pt x="319" y="5979"/>
                </a:lnTo>
                <a:lnTo>
                  <a:pt x="337" y="6007"/>
                </a:lnTo>
                <a:lnTo>
                  <a:pt x="352" y="6034"/>
                </a:lnTo>
                <a:lnTo>
                  <a:pt x="364" y="6061"/>
                </a:lnTo>
                <a:lnTo>
                  <a:pt x="373" y="6090"/>
                </a:lnTo>
                <a:lnTo>
                  <a:pt x="381" y="6119"/>
                </a:lnTo>
                <a:lnTo>
                  <a:pt x="384" y="6150"/>
                </a:lnTo>
                <a:lnTo>
                  <a:pt x="388" y="6181"/>
                </a:lnTo>
                <a:lnTo>
                  <a:pt x="390" y="6212"/>
                </a:lnTo>
                <a:lnTo>
                  <a:pt x="391" y="6273"/>
                </a:lnTo>
                <a:lnTo>
                  <a:pt x="390" y="6337"/>
                </a:lnTo>
                <a:lnTo>
                  <a:pt x="388" y="6400"/>
                </a:lnTo>
                <a:lnTo>
                  <a:pt x="390" y="6464"/>
                </a:lnTo>
                <a:lnTo>
                  <a:pt x="390" y="6464"/>
                </a:lnTo>
                <a:lnTo>
                  <a:pt x="402" y="6455"/>
                </a:lnTo>
                <a:lnTo>
                  <a:pt x="413" y="6444"/>
                </a:lnTo>
                <a:lnTo>
                  <a:pt x="428" y="6420"/>
                </a:lnTo>
                <a:lnTo>
                  <a:pt x="437" y="6409"/>
                </a:lnTo>
                <a:lnTo>
                  <a:pt x="450" y="6400"/>
                </a:lnTo>
                <a:lnTo>
                  <a:pt x="466" y="6391"/>
                </a:lnTo>
                <a:lnTo>
                  <a:pt x="488" y="6386"/>
                </a:lnTo>
                <a:lnTo>
                  <a:pt x="488" y="6386"/>
                </a:lnTo>
                <a:lnTo>
                  <a:pt x="482" y="6371"/>
                </a:lnTo>
                <a:lnTo>
                  <a:pt x="479" y="6357"/>
                </a:lnTo>
                <a:lnTo>
                  <a:pt x="473" y="6326"/>
                </a:lnTo>
                <a:lnTo>
                  <a:pt x="469" y="6293"/>
                </a:lnTo>
                <a:lnTo>
                  <a:pt x="469" y="6259"/>
                </a:lnTo>
                <a:lnTo>
                  <a:pt x="471" y="6188"/>
                </a:lnTo>
                <a:lnTo>
                  <a:pt x="473" y="6154"/>
                </a:lnTo>
                <a:lnTo>
                  <a:pt x="471" y="6119"/>
                </a:lnTo>
                <a:lnTo>
                  <a:pt x="469" y="6088"/>
                </a:lnTo>
                <a:lnTo>
                  <a:pt x="464" y="6059"/>
                </a:lnTo>
                <a:lnTo>
                  <a:pt x="459" y="6047"/>
                </a:lnTo>
                <a:lnTo>
                  <a:pt x="453" y="6034"/>
                </a:lnTo>
                <a:lnTo>
                  <a:pt x="448" y="6023"/>
                </a:lnTo>
                <a:lnTo>
                  <a:pt x="440" y="6012"/>
                </a:lnTo>
                <a:lnTo>
                  <a:pt x="431" y="6003"/>
                </a:lnTo>
                <a:lnTo>
                  <a:pt x="421" y="5996"/>
                </a:lnTo>
                <a:lnTo>
                  <a:pt x="408" y="5989"/>
                </a:lnTo>
                <a:lnTo>
                  <a:pt x="393" y="5985"/>
                </a:lnTo>
                <a:lnTo>
                  <a:pt x="379" y="5981"/>
                </a:lnTo>
                <a:lnTo>
                  <a:pt x="361" y="5979"/>
                </a:lnTo>
                <a:lnTo>
                  <a:pt x="341" y="5978"/>
                </a:lnTo>
                <a:lnTo>
                  <a:pt x="319" y="5979"/>
                </a:lnTo>
                <a:lnTo>
                  <a:pt x="319" y="5979"/>
                </a:lnTo>
                <a:close/>
                <a:moveTo>
                  <a:pt x="439" y="4345"/>
                </a:moveTo>
                <a:lnTo>
                  <a:pt x="439" y="4345"/>
                </a:lnTo>
                <a:lnTo>
                  <a:pt x="453" y="4365"/>
                </a:lnTo>
                <a:lnTo>
                  <a:pt x="464" y="4383"/>
                </a:lnTo>
                <a:lnTo>
                  <a:pt x="479" y="4403"/>
                </a:lnTo>
                <a:lnTo>
                  <a:pt x="491" y="4419"/>
                </a:lnTo>
                <a:lnTo>
                  <a:pt x="499" y="4427"/>
                </a:lnTo>
                <a:lnTo>
                  <a:pt x="506" y="4434"/>
                </a:lnTo>
                <a:lnTo>
                  <a:pt x="515" y="4437"/>
                </a:lnTo>
                <a:lnTo>
                  <a:pt x="524" y="4441"/>
                </a:lnTo>
                <a:lnTo>
                  <a:pt x="533" y="4443"/>
                </a:lnTo>
                <a:lnTo>
                  <a:pt x="542" y="4445"/>
                </a:lnTo>
                <a:lnTo>
                  <a:pt x="553" y="4443"/>
                </a:lnTo>
                <a:lnTo>
                  <a:pt x="564" y="4437"/>
                </a:lnTo>
                <a:lnTo>
                  <a:pt x="564" y="4437"/>
                </a:lnTo>
                <a:lnTo>
                  <a:pt x="517" y="4390"/>
                </a:lnTo>
                <a:lnTo>
                  <a:pt x="491" y="4369"/>
                </a:lnTo>
                <a:lnTo>
                  <a:pt x="466" y="4349"/>
                </a:lnTo>
                <a:lnTo>
                  <a:pt x="453" y="4341"/>
                </a:lnTo>
                <a:lnTo>
                  <a:pt x="439" y="4334"/>
                </a:lnTo>
                <a:lnTo>
                  <a:pt x="426" y="4327"/>
                </a:lnTo>
                <a:lnTo>
                  <a:pt x="411" y="4323"/>
                </a:lnTo>
                <a:lnTo>
                  <a:pt x="395" y="4320"/>
                </a:lnTo>
                <a:lnTo>
                  <a:pt x="379" y="4318"/>
                </a:lnTo>
                <a:lnTo>
                  <a:pt x="362" y="4320"/>
                </a:lnTo>
                <a:lnTo>
                  <a:pt x="346" y="4321"/>
                </a:lnTo>
                <a:lnTo>
                  <a:pt x="346" y="4321"/>
                </a:lnTo>
                <a:lnTo>
                  <a:pt x="350" y="4336"/>
                </a:lnTo>
                <a:lnTo>
                  <a:pt x="355" y="4345"/>
                </a:lnTo>
                <a:lnTo>
                  <a:pt x="361" y="4354"/>
                </a:lnTo>
                <a:lnTo>
                  <a:pt x="366" y="4359"/>
                </a:lnTo>
                <a:lnTo>
                  <a:pt x="372" y="4361"/>
                </a:lnTo>
                <a:lnTo>
                  <a:pt x="377" y="4363"/>
                </a:lnTo>
                <a:lnTo>
                  <a:pt x="384" y="4363"/>
                </a:lnTo>
                <a:lnTo>
                  <a:pt x="390" y="4361"/>
                </a:lnTo>
                <a:lnTo>
                  <a:pt x="402" y="4356"/>
                </a:lnTo>
                <a:lnTo>
                  <a:pt x="415" y="4349"/>
                </a:lnTo>
                <a:lnTo>
                  <a:pt x="428" y="4345"/>
                </a:lnTo>
                <a:lnTo>
                  <a:pt x="433" y="4345"/>
                </a:lnTo>
                <a:lnTo>
                  <a:pt x="439" y="4345"/>
                </a:lnTo>
                <a:lnTo>
                  <a:pt x="439" y="4345"/>
                </a:lnTo>
                <a:close/>
                <a:moveTo>
                  <a:pt x="903" y="6896"/>
                </a:moveTo>
                <a:lnTo>
                  <a:pt x="903" y="6896"/>
                </a:lnTo>
                <a:lnTo>
                  <a:pt x="899" y="6908"/>
                </a:lnTo>
                <a:lnTo>
                  <a:pt x="899" y="6917"/>
                </a:lnTo>
                <a:lnTo>
                  <a:pt x="899" y="6925"/>
                </a:lnTo>
                <a:lnTo>
                  <a:pt x="901" y="6930"/>
                </a:lnTo>
                <a:lnTo>
                  <a:pt x="905" y="6932"/>
                </a:lnTo>
                <a:lnTo>
                  <a:pt x="909" y="6932"/>
                </a:lnTo>
                <a:lnTo>
                  <a:pt x="912" y="6932"/>
                </a:lnTo>
                <a:lnTo>
                  <a:pt x="916" y="6928"/>
                </a:lnTo>
                <a:lnTo>
                  <a:pt x="919" y="6925"/>
                </a:lnTo>
                <a:lnTo>
                  <a:pt x="923" y="6921"/>
                </a:lnTo>
                <a:lnTo>
                  <a:pt x="925" y="6916"/>
                </a:lnTo>
                <a:lnTo>
                  <a:pt x="925" y="6912"/>
                </a:lnTo>
                <a:lnTo>
                  <a:pt x="923" y="6907"/>
                </a:lnTo>
                <a:lnTo>
                  <a:pt x="919" y="6901"/>
                </a:lnTo>
                <a:lnTo>
                  <a:pt x="912" y="6897"/>
                </a:lnTo>
                <a:lnTo>
                  <a:pt x="903" y="6896"/>
                </a:lnTo>
                <a:lnTo>
                  <a:pt x="903" y="6896"/>
                </a:lnTo>
                <a:close/>
                <a:moveTo>
                  <a:pt x="6567" y="7391"/>
                </a:moveTo>
                <a:lnTo>
                  <a:pt x="6567" y="7391"/>
                </a:lnTo>
                <a:lnTo>
                  <a:pt x="6578" y="7400"/>
                </a:lnTo>
                <a:lnTo>
                  <a:pt x="6589" y="7411"/>
                </a:lnTo>
                <a:lnTo>
                  <a:pt x="6609" y="7433"/>
                </a:lnTo>
                <a:lnTo>
                  <a:pt x="6620" y="7442"/>
                </a:lnTo>
                <a:lnTo>
                  <a:pt x="6633" y="7447"/>
                </a:lnTo>
                <a:lnTo>
                  <a:pt x="6645" y="7449"/>
                </a:lnTo>
                <a:lnTo>
                  <a:pt x="6653" y="7449"/>
                </a:lnTo>
                <a:lnTo>
                  <a:pt x="6660" y="7447"/>
                </a:lnTo>
                <a:lnTo>
                  <a:pt x="6660" y="7447"/>
                </a:lnTo>
                <a:lnTo>
                  <a:pt x="6653" y="7433"/>
                </a:lnTo>
                <a:lnTo>
                  <a:pt x="6642" y="7422"/>
                </a:lnTo>
                <a:lnTo>
                  <a:pt x="6631" y="7414"/>
                </a:lnTo>
                <a:lnTo>
                  <a:pt x="6618" y="7409"/>
                </a:lnTo>
                <a:lnTo>
                  <a:pt x="6593" y="7400"/>
                </a:lnTo>
                <a:lnTo>
                  <a:pt x="6580" y="7396"/>
                </a:lnTo>
                <a:lnTo>
                  <a:pt x="6567" y="7391"/>
                </a:lnTo>
                <a:lnTo>
                  <a:pt x="6567" y="7391"/>
                </a:lnTo>
                <a:close/>
                <a:moveTo>
                  <a:pt x="6201" y="7208"/>
                </a:moveTo>
                <a:lnTo>
                  <a:pt x="6201" y="7208"/>
                </a:lnTo>
                <a:lnTo>
                  <a:pt x="6215" y="7208"/>
                </a:lnTo>
                <a:lnTo>
                  <a:pt x="6226" y="7209"/>
                </a:lnTo>
                <a:lnTo>
                  <a:pt x="6237" y="7215"/>
                </a:lnTo>
                <a:lnTo>
                  <a:pt x="6248" y="7220"/>
                </a:lnTo>
                <a:lnTo>
                  <a:pt x="6259" y="7226"/>
                </a:lnTo>
                <a:lnTo>
                  <a:pt x="6272" y="7229"/>
                </a:lnTo>
                <a:lnTo>
                  <a:pt x="6282" y="7231"/>
                </a:lnTo>
                <a:lnTo>
                  <a:pt x="6295" y="7231"/>
                </a:lnTo>
                <a:lnTo>
                  <a:pt x="6295" y="7231"/>
                </a:lnTo>
                <a:lnTo>
                  <a:pt x="6291" y="7226"/>
                </a:lnTo>
                <a:lnTo>
                  <a:pt x="6288" y="7220"/>
                </a:lnTo>
                <a:lnTo>
                  <a:pt x="6275" y="7209"/>
                </a:lnTo>
                <a:lnTo>
                  <a:pt x="6261" y="7200"/>
                </a:lnTo>
                <a:lnTo>
                  <a:pt x="6244" y="7195"/>
                </a:lnTo>
                <a:lnTo>
                  <a:pt x="6228" y="7191"/>
                </a:lnTo>
                <a:lnTo>
                  <a:pt x="6221" y="7191"/>
                </a:lnTo>
                <a:lnTo>
                  <a:pt x="6215" y="7193"/>
                </a:lnTo>
                <a:lnTo>
                  <a:pt x="6210" y="7195"/>
                </a:lnTo>
                <a:lnTo>
                  <a:pt x="6206" y="7197"/>
                </a:lnTo>
                <a:lnTo>
                  <a:pt x="6203" y="7202"/>
                </a:lnTo>
                <a:lnTo>
                  <a:pt x="6201" y="7208"/>
                </a:lnTo>
                <a:lnTo>
                  <a:pt x="6201" y="7208"/>
                </a:lnTo>
                <a:close/>
                <a:moveTo>
                  <a:pt x="6076" y="7115"/>
                </a:moveTo>
                <a:lnTo>
                  <a:pt x="6076" y="7115"/>
                </a:lnTo>
                <a:lnTo>
                  <a:pt x="6083" y="7126"/>
                </a:lnTo>
                <a:lnTo>
                  <a:pt x="6088" y="7135"/>
                </a:lnTo>
                <a:lnTo>
                  <a:pt x="6096" y="7142"/>
                </a:lnTo>
                <a:lnTo>
                  <a:pt x="6105" y="7146"/>
                </a:lnTo>
                <a:lnTo>
                  <a:pt x="6114" y="7148"/>
                </a:lnTo>
                <a:lnTo>
                  <a:pt x="6123" y="7150"/>
                </a:lnTo>
                <a:lnTo>
                  <a:pt x="6143" y="7151"/>
                </a:lnTo>
                <a:lnTo>
                  <a:pt x="6143" y="7151"/>
                </a:lnTo>
                <a:lnTo>
                  <a:pt x="6137" y="7141"/>
                </a:lnTo>
                <a:lnTo>
                  <a:pt x="6130" y="7131"/>
                </a:lnTo>
                <a:lnTo>
                  <a:pt x="6123" y="7126"/>
                </a:lnTo>
                <a:lnTo>
                  <a:pt x="6114" y="7121"/>
                </a:lnTo>
                <a:lnTo>
                  <a:pt x="6105" y="7119"/>
                </a:lnTo>
                <a:lnTo>
                  <a:pt x="6096" y="7117"/>
                </a:lnTo>
                <a:lnTo>
                  <a:pt x="6076" y="7115"/>
                </a:lnTo>
                <a:lnTo>
                  <a:pt x="6076" y="7115"/>
                </a:lnTo>
                <a:close/>
                <a:moveTo>
                  <a:pt x="5869" y="7061"/>
                </a:moveTo>
                <a:lnTo>
                  <a:pt x="5869" y="7061"/>
                </a:lnTo>
                <a:lnTo>
                  <a:pt x="5881" y="7088"/>
                </a:lnTo>
                <a:lnTo>
                  <a:pt x="5881" y="7088"/>
                </a:lnTo>
                <a:lnTo>
                  <a:pt x="5909" y="7075"/>
                </a:lnTo>
                <a:lnTo>
                  <a:pt x="5909" y="7075"/>
                </a:lnTo>
                <a:lnTo>
                  <a:pt x="5896" y="7048"/>
                </a:lnTo>
                <a:lnTo>
                  <a:pt x="5896" y="7048"/>
                </a:lnTo>
                <a:lnTo>
                  <a:pt x="5869" y="7061"/>
                </a:lnTo>
                <a:lnTo>
                  <a:pt x="5869" y="7061"/>
                </a:lnTo>
                <a:close/>
                <a:moveTo>
                  <a:pt x="1736" y="7264"/>
                </a:moveTo>
                <a:lnTo>
                  <a:pt x="1736" y="7264"/>
                </a:lnTo>
                <a:lnTo>
                  <a:pt x="1749" y="7291"/>
                </a:lnTo>
                <a:lnTo>
                  <a:pt x="1749" y="7291"/>
                </a:lnTo>
                <a:lnTo>
                  <a:pt x="1756" y="7289"/>
                </a:lnTo>
                <a:lnTo>
                  <a:pt x="1761" y="7289"/>
                </a:lnTo>
                <a:lnTo>
                  <a:pt x="1772" y="7291"/>
                </a:lnTo>
                <a:lnTo>
                  <a:pt x="1778" y="7293"/>
                </a:lnTo>
                <a:lnTo>
                  <a:pt x="1783" y="7291"/>
                </a:lnTo>
                <a:lnTo>
                  <a:pt x="1788" y="7289"/>
                </a:lnTo>
                <a:lnTo>
                  <a:pt x="1796" y="7286"/>
                </a:lnTo>
                <a:lnTo>
                  <a:pt x="1796" y="7286"/>
                </a:lnTo>
                <a:lnTo>
                  <a:pt x="1783" y="7258"/>
                </a:lnTo>
                <a:lnTo>
                  <a:pt x="1783" y="7258"/>
                </a:lnTo>
                <a:lnTo>
                  <a:pt x="1778" y="7260"/>
                </a:lnTo>
                <a:lnTo>
                  <a:pt x="1772" y="7260"/>
                </a:lnTo>
                <a:lnTo>
                  <a:pt x="1761" y="7258"/>
                </a:lnTo>
                <a:lnTo>
                  <a:pt x="1756" y="7258"/>
                </a:lnTo>
                <a:lnTo>
                  <a:pt x="1750" y="7258"/>
                </a:lnTo>
                <a:lnTo>
                  <a:pt x="1743" y="7260"/>
                </a:lnTo>
                <a:lnTo>
                  <a:pt x="1736" y="7264"/>
                </a:lnTo>
                <a:lnTo>
                  <a:pt x="1736" y="7264"/>
                </a:lnTo>
                <a:close/>
                <a:moveTo>
                  <a:pt x="186" y="6125"/>
                </a:moveTo>
                <a:lnTo>
                  <a:pt x="186" y="6125"/>
                </a:lnTo>
                <a:lnTo>
                  <a:pt x="199" y="6121"/>
                </a:lnTo>
                <a:lnTo>
                  <a:pt x="208" y="6116"/>
                </a:lnTo>
                <a:lnTo>
                  <a:pt x="215" y="6110"/>
                </a:lnTo>
                <a:lnTo>
                  <a:pt x="219" y="6103"/>
                </a:lnTo>
                <a:lnTo>
                  <a:pt x="225" y="6096"/>
                </a:lnTo>
                <a:lnTo>
                  <a:pt x="230" y="6090"/>
                </a:lnTo>
                <a:lnTo>
                  <a:pt x="237" y="6083"/>
                </a:lnTo>
                <a:lnTo>
                  <a:pt x="248" y="6079"/>
                </a:lnTo>
                <a:lnTo>
                  <a:pt x="248" y="6079"/>
                </a:lnTo>
                <a:lnTo>
                  <a:pt x="246" y="6068"/>
                </a:lnTo>
                <a:lnTo>
                  <a:pt x="248" y="6057"/>
                </a:lnTo>
                <a:lnTo>
                  <a:pt x="250" y="6038"/>
                </a:lnTo>
                <a:lnTo>
                  <a:pt x="257" y="6018"/>
                </a:lnTo>
                <a:lnTo>
                  <a:pt x="264" y="5999"/>
                </a:lnTo>
                <a:lnTo>
                  <a:pt x="283" y="5963"/>
                </a:lnTo>
                <a:lnTo>
                  <a:pt x="290" y="5945"/>
                </a:lnTo>
                <a:lnTo>
                  <a:pt x="294" y="5925"/>
                </a:lnTo>
                <a:lnTo>
                  <a:pt x="294" y="5925"/>
                </a:lnTo>
                <a:lnTo>
                  <a:pt x="295" y="5918"/>
                </a:lnTo>
                <a:lnTo>
                  <a:pt x="294" y="5911"/>
                </a:lnTo>
                <a:lnTo>
                  <a:pt x="292" y="5903"/>
                </a:lnTo>
                <a:lnTo>
                  <a:pt x="286" y="5896"/>
                </a:lnTo>
                <a:lnTo>
                  <a:pt x="272" y="5883"/>
                </a:lnTo>
                <a:lnTo>
                  <a:pt x="255" y="5871"/>
                </a:lnTo>
                <a:lnTo>
                  <a:pt x="235" y="5856"/>
                </a:lnTo>
                <a:lnTo>
                  <a:pt x="217" y="5842"/>
                </a:lnTo>
                <a:lnTo>
                  <a:pt x="208" y="5834"/>
                </a:lnTo>
                <a:lnTo>
                  <a:pt x="201" y="5825"/>
                </a:lnTo>
                <a:lnTo>
                  <a:pt x="196" y="5816"/>
                </a:lnTo>
                <a:lnTo>
                  <a:pt x="190" y="5805"/>
                </a:lnTo>
                <a:lnTo>
                  <a:pt x="190" y="5805"/>
                </a:lnTo>
                <a:lnTo>
                  <a:pt x="174" y="5814"/>
                </a:lnTo>
                <a:lnTo>
                  <a:pt x="161" y="5822"/>
                </a:lnTo>
                <a:lnTo>
                  <a:pt x="148" y="5831"/>
                </a:lnTo>
                <a:lnTo>
                  <a:pt x="137" y="5838"/>
                </a:lnTo>
                <a:lnTo>
                  <a:pt x="130" y="5847"/>
                </a:lnTo>
                <a:lnTo>
                  <a:pt x="123" y="5856"/>
                </a:lnTo>
                <a:lnTo>
                  <a:pt x="118" y="5865"/>
                </a:lnTo>
                <a:lnTo>
                  <a:pt x="114" y="5874"/>
                </a:lnTo>
                <a:lnTo>
                  <a:pt x="110" y="5883"/>
                </a:lnTo>
                <a:lnTo>
                  <a:pt x="108" y="5894"/>
                </a:lnTo>
                <a:lnTo>
                  <a:pt x="110" y="5912"/>
                </a:lnTo>
                <a:lnTo>
                  <a:pt x="114" y="5934"/>
                </a:lnTo>
                <a:lnTo>
                  <a:pt x="121" y="5954"/>
                </a:lnTo>
                <a:lnTo>
                  <a:pt x="130" y="5976"/>
                </a:lnTo>
                <a:lnTo>
                  <a:pt x="141" y="5996"/>
                </a:lnTo>
                <a:lnTo>
                  <a:pt x="163" y="6039"/>
                </a:lnTo>
                <a:lnTo>
                  <a:pt x="172" y="6061"/>
                </a:lnTo>
                <a:lnTo>
                  <a:pt x="179" y="6083"/>
                </a:lnTo>
                <a:lnTo>
                  <a:pt x="185" y="6103"/>
                </a:lnTo>
                <a:lnTo>
                  <a:pt x="186" y="6125"/>
                </a:lnTo>
                <a:lnTo>
                  <a:pt x="186" y="6125"/>
                </a:lnTo>
                <a:close/>
                <a:moveTo>
                  <a:pt x="159" y="5189"/>
                </a:moveTo>
                <a:lnTo>
                  <a:pt x="159" y="5189"/>
                </a:lnTo>
                <a:lnTo>
                  <a:pt x="163" y="5199"/>
                </a:lnTo>
                <a:lnTo>
                  <a:pt x="165" y="5212"/>
                </a:lnTo>
                <a:lnTo>
                  <a:pt x="167" y="5239"/>
                </a:lnTo>
                <a:lnTo>
                  <a:pt x="168" y="5252"/>
                </a:lnTo>
                <a:lnTo>
                  <a:pt x="170" y="5257"/>
                </a:lnTo>
                <a:lnTo>
                  <a:pt x="174" y="5263"/>
                </a:lnTo>
                <a:lnTo>
                  <a:pt x="177" y="5267"/>
                </a:lnTo>
                <a:lnTo>
                  <a:pt x="183" y="5270"/>
                </a:lnTo>
                <a:lnTo>
                  <a:pt x="188" y="5272"/>
                </a:lnTo>
                <a:lnTo>
                  <a:pt x="196" y="5272"/>
                </a:lnTo>
                <a:lnTo>
                  <a:pt x="196" y="5272"/>
                </a:lnTo>
                <a:lnTo>
                  <a:pt x="199" y="5259"/>
                </a:lnTo>
                <a:lnTo>
                  <a:pt x="203" y="5245"/>
                </a:lnTo>
                <a:lnTo>
                  <a:pt x="203" y="5230"/>
                </a:lnTo>
                <a:lnTo>
                  <a:pt x="201" y="5216"/>
                </a:lnTo>
                <a:lnTo>
                  <a:pt x="197" y="5201"/>
                </a:lnTo>
                <a:lnTo>
                  <a:pt x="194" y="5198"/>
                </a:lnTo>
                <a:lnTo>
                  <a:pt x="188" y="5192"/>
                </a:lnTo>
                <a:lnTo>
                  <a:pt x="183" y="5189"/>
                </a:lnTo>
                <a:lnTo>
                  <a:pt x="176" y="5187"/>
                </a:lnTo>
                <a:lnTo>
                  <a:pt x="168" y="5187"/>
                </a:lnTo>
                <a:lnTo>
                  <a:pt x="159" y="5189"/>
                </a:lnTo>
                <a:lnTo>
                  <a:pt x="159" y="5189"/>
                </a:lnTo>
                <a:close/>
                <a:moveTo>
                  <a:pt x="172" y="2006"/>
                </a:moveTo>
                <a:lnTo>
                  <a:pt x="172" y="2006"/>
                </a:lnTo>
                <a:lnTo>
                  <a:pt x="167" y="1999"/>
                </a:lnTo>
                <a:lnTo>
                  <a:pt x="159" y="1994"/>
                </a:lnTo>
                <a:lnTo>
                  <a:pt x="143" y="1985"/>
                </a:lnTo>
                <a:lnTo>
                  <a:pt x="125" y="1977"/>
                </a:lnTo>
                <a:lnTo>
                  <a:pt x="116" y="1976"/>
                </a:lnTo>
                <a:lnTo>
                  <a:pt x="107" y="1976"/>
                </a:lnTo>
                <a:lnTo>
                  <a:pt x="98" y="1977"/>
                </a:lnTo>
                <a:lnTo>
                  <a:pt x="90" y="1979"/>
                </a:lnTo>
                <a:lnTo>
                  <a:pt x="83" y="1983"/>
                </a:lnTo>
                <a:lnTo>
                  <a:pt x="79" y="1988"/>
                </a:lnTo>
                <a:lnTo>
                  <a:pt x="76" y="1996"/>
                </a:lnTo>
                <a:lnTo>
                  <a:pt x="76" y="2005"/>
                </a:lnTo>
                <a:lnTo>
                  <a:pt x="78" y="2016"/>
                </a:lnTo>
                <a:lnTo>
                  <a:pt x="83" y="2030"/>
                </a:lnTo>
                <a:lnTo>
                  <a:pt x="83" y="2030"/>
                </a:lnTo>
                <a:lnTo>
                  <a:pt x="88" y="2019"/>
                </a:lnTo>
                <a:lnTo>
                  <a:pt x="94" y="2012"/>
                </a:lnTo>
                <a:lnTo>
                  <a:pt x="99" y="2008"/>
                </a:lnTo>
                <a:lnTo>
                  <a:pt x="107" y="2005"/>
                </a:lnTo>
                <a:lnTo>
                  <a:pt x="114" y="2005"/>
                </a:lnTo>
                <a:lnTo>
                  <a:pt x="119" y="2005"/>
                </a:lnTo>
                <a:lnTo>
                  <a:pt x="134" y="2010"/>
                </a:lnTo>
                <a:lnTo>
                  <a:pt x="147" y="2016"/>
                </a:lnTo>
                <a:lnTo>
                  <a:pt x="157" y="2017"/>
                </a:lnTo>
                <a:lnTo>
                  <a:pt x="163" y="2017"/>
                </a:lnTo>
                <a:lnTo>
                  <a:pt x="167" y="2016"/>
                </a:lnTo>
                <a:lnTo>
                  <a:pt x="168" y="2012"/>
                </a:lnTo>
                <a:lnTo>
                  <a:pt x="172" y="2006"/>
                </a:lnTo>
                <a:lnTo>
                  <a:pt x="172" y="2006"/>
                </a:lnTo>
                <a:close/>
                <a:moveTo>
                  <a:pt x="0" y="5042"/>
                </a:moveTo>
                <a:lnTo>
                  <a:pt x="0" y="5105"/>
                </a:lnTo>
                <a:lnTo>
                  <a:pt x="0" y="5105"/>
                </a:lnTo>
                <a:lnTo>
                  <a:pt x="25" y="5120"/>
                </a:lnTo>
                <a:lnTo>
                  <a:pt x="50" y="5130"/>
                </a:lnTo>
                <a:lnTo>
                  <a:pt x="78" y="5141"/>
                </a:lnTo>
                <a:lnTo>
                  <a:pt x="92" y="5143"/>
                </a:lnTo>
                <a:lnTo>
                  <a:pt x="107" y="5147"/>
                </a:lnTo>
                <a:lnTo>
                  <a:pt x="107" y="5147"/>
                </a:lnTo>
                <a:lnTo>
                  <a:pt x="107" y="5134"/>
                </a:lnTo>
                <a:lnTo>
                  <a:pt x="105" y="5123"/>
                </a:lnTo>
                <a:lnTo>
                  <a:pt x="103" y="5114"/>
                </a:lnTo>
                <a:lnTo>
                  <a:pt x="98" y="5105"/>
                </a:lnTo>
                <a:lnTo>
                  <a:pt x="94" y="5098"/>
                </a:lnTo>
                <a:lnTo>
                  <a:pt x="87" y="5092"/>
                </a:lnTo>
                <a:lnTo>
                  <a:pt x="72" y="5081"/>
                </a:lnTo>
                <a:lnTo>
                  <a:pt x="56" y="5072"/>
                </a:lnTo>
                <a:lnTo>
                  <a:pt x="38" y="5063"/>
                </a:lnTo>
                <a:lnTo>
                  <a:pt x="18" y="5054"/>
                </a:lnTo>
                <a:lnTo>
                  <a:pt x="0" y="5042"/>
                </a:lnTo>
                <a:lnTo>
                  <a:pt x="0" y="5042"/>
                </a:lnTo>
                <a:close/>
                <a:moveTo>
                  <a:pt x="8746" y="3304"/>
                </a:moveTo>
                <a:lnTo>
                  <a:pt x="8746" y="3304"/>
                </a:lnTo>
                <a:lnTo>
                  <a:pt x="8730" y="3305"/>
                </a:lnTo>
                <a:lnTo>
                  <a:pt x="8714" y="3309"/>
                </a:lnTo>
                <a:lnTo>
                  <a:pt x="8683" y="3316"/>
                </a:lnTo>
                <a:lnTo>
                  <a:pt x="8652" y="3327"/>
                </a:lnTo>
                <a:lnTo>
                  <a:pt x="8625" y="3338"/>
                </a:lnTo>
                <a:lnTo>
                  <a:pt x="8597" y="3347"/>
                </a:lnTo>
                <a:lnTo>
                  <a:pt x="8572" y="3354"/>
                </a:lnTo>
                <a:lnTo>
                  <a:pt x="8559" y="3358"/>
                </a:lnTo>
                <a:lnTo>
                  <a:pt x="8547" y="3358"/>
                </a:lnTo>
                <a:lnTo>
                  <a:pt x="8534" y="3358"/>
                </a:lnTo>
                <a:lnTo>
                  <a:pt x="8521" y="3356"/>
                </a:lnTo>
                <a:lnTo>
                  <a:pt x="8521" y="3356"/>
                </a:lnTo>
                <a:lnTo>
                  <a:pt x="8523" y="3363"/>
                </a:lnTo>
                <a:lnTo>
                  <a:pt x="8523" y="3369"/>
                </a:lnTo>
                <a:lnTo>
                  <a:pt x="8519" y="3373"/>
                </a:lnTo>
                <a:lnTo>
                  <a:pt x="8516" y="3378"/>
                </a:lnTo>
                <a:lnTo>
                  <a:pt x="8509" y="3387"/>
                </a:lnTo>
                <a:lnTo>
                  <a:pt x="8507" y="3391"/>
                </a:lnTo>
                <a:lnTo>
                  <a:pt x="8507" y="3396"/>
                </a:lnTo>
                <a:lnTo>
                  <a:pt x="8507" y="3396"/>
                </a:lnTo>
                <a:lnTo>
                  <a:pt x="8538" y="3387"/>
                </a:lnTo>
                <a:lnTo>
                  <a:pt x="8574" y="3376"/>
                </a:lnTo>
                <a:lnTo>
                  <a:pt x="8654" y="3354"/>
                </a:lnTo>
                <a:lnTo>
                  <a:pt x="8690" y="3342"/>
                </a:lnTo>
                <a:lnTo>
                  <a:pt x="8719" y="3331"/>
                </a:lnTo>
                <a:lnTo>
                  <a:pt x="8730" y="3324"/>
                </a:lnTo>
                <a:lnTo>
                  <a:pt x="8739" y="3318"/>
                </a:lnTo>
                <a:lnTo>
                  <a:pt x="8744" y="3311"/>
                </a:lnTo>
                <a:lnTo>
                  <a:pt x="8746" y="3304"/>
                </a:lnTo>
                <a:lnTo>
                  <a:pt x="8746" y="3304"/>
                </a:lnTo>
                <a:close/>
                <a:moveTo>
                  <a:pt x="8414" y="1442"/>
                </a:moveTo>
                <a:lnTo>
                  <a:pt x="8414" y="1442"/>
                </a:lnTo>
                <a:lnTo>
                  <a:pt x="8401" y="1415"/>
                </a:lnTo>
                <a:lnTo>
                  <a:pt x="8401" y="1415"/>
                </a:lnTo>
                <a:lnTo>
                  <a:pt x="8374" y="1428"/>
                </a:lnTo>
                <a:lnTo>
                  <a:pt x="8374" y="1428"/>
                </a:lnTo>
                <a:lnTo>
                  <a:pt x="8387" y="1455"/>
                </a:lnTo>
                <a:lnTo>
                  <a:pt x="8387" y="1455"/>
                </a:lnTo>
                <a:lnTo>
                  <a:pt x="8414" y="1442"/>
                </a:lnTo>
                <a:lnTo>
                  <a:pt x="8414" y="1442"/>
                </a:lnTo>
                <a:close/>
                <a:moveTo>
                  <a:pt x="8532" y="1373"/>
                </a:moveTo>
                <a:lnTo>
                  <a:pt x="8532" y="1373"/>
                </a:lnTo>
                <a:lnTo>
                  <a:pt x="8563" y="1361"/>
                </a:lnTo>
                <a:lnTo>
                  <a:pt x="8587" y="1352"/>
                </a:lnTo>
                <a:lnTo>
                  <a:pt x="8608" y="1346"/>
                </a:lnTo>
                <a:lnTo>
                  <a:pt x="8626" y="1342"/>
                </a:lnTo>
                <a:lnTo>
                  <a:pt x="8665" y="1342"/>
                </a:lnTo>
                <a:lnTo>
                  <a:pt x="8688" y="1341"/>
                </a:lnTo>
                <a:lnTo>
                  <a:pt x="8717" y="1339"/>
                </a:lnTo>
                <a:lnTo>
                  <a:pt x="8717" y="1339"/>
                </a:lnTo>
                <a:lnTo>
                  <a:pt x="8719" y="1328"/>
                </a:lnTo>
                <a:lnTo>
                  <a:pt x="8721" y="1317"/>
                </a:lnTo>
                <a:lnTo>
                  <a:pt x="8724" y="1292"/>
                </a:lnTo>
                <a:lnTo>
                  <a:pt x="8723" y="1263"/>
                </a:lnTo>
                <a:lnTo>
                  <a:pt x="8715" y="1234"/>
                </a:lnTo>
                <a:lnTo>
                  <a:pt x="8712" y="1219"/>
                </a:lnTo>
                <a:lnTo>
                  <a:pt x="8706" y="1205"/>
                </a:lnTo>
                <a:lnTo>
                  <a:pt x="8699" y="1192"/>
                </a:lnTo>
                <a:lnTo>
                  <a:pt x="8692" y="1181"/>
                </a:lnTo>
                <a:lnTo>
                  <a:pt x="8683" y="1170"/>
                </a:lnTo>
                <a:lnTo>
                  <a:pt x="8672" y="1163"/>
                </a:lnTo>
                <a:lnTo>
                  <a:pt x="8661" y="1157"/>
                </a:lnTo>
                <a:lnTo>
                  <a:pt x="8648" y="1154"/>
                </a:lnTo>
                <a:lnTo>
                  <a:pt x="8648" y="1154"/>
                </a:lnTo>
                <a:lnTo>
                  <a:pt x="8652" y="1159"/>
                </a:lnTo>
                <a:lnTo>
                  <a:pt x="8655" y="1165"/>
                </a:lnTo>
                <a:lnTo>
                  <a:pt x="8655" y="1170"/>
                </a:lnTo>
                <a:lnTo>
                  <a:pt x="8654" y="1176"/>
                </a:lnTo>
                <a:lnTo>
                  <a:pt x="8650" y="1179"/>
                </a:lnTo>
                <a:lnTo>
                  <a:pt x="8646" y="1181"/>
                </a:lnTo>
                <a:lnTo>
                  <a:pt x="8636" y="1186"/>
                </a:lnTo>
                <a:lnTo>
                  <a:pt x="8625" y="1190"/>
                </a:lnTo>
                <a:lnTo>
                  <a:pt x="8614" y="1192"/>
                </a:lnTo>
                <a:lnTo>
                  <a:pt x="8599" y="1192"/>
                </a:lnTo>
                <a:lnTo>
                  <a:pt x="8599" y="1192"/>
                </a:lnTo>
                <a:lnTo>
                  <a:pt x="8608" y="1181"/>
                </a:lnTo>
                <a:lnTo>
                  <a:pt x="8617" y="1170"/>
                </a:lnTo>
                <a:lnTo>
                  <a:pt x="8625" y="1159"/>
                </a:lnTo>
                <a:lnTo>
                  <a:pt x="8628" y="1147"/>
                </a:lnTo>
                <a:lnTo>
                  <a:pt x="8628" y="1147"/>
                </a:lnTo>
                <a:lnTo>
                  <a:pt x="8625" y="1147"/>
                </a:lnTo>
                <a:lnTo>
                  <a:pt x="8621" y="1147"/>
                </a:lnTo>
                <a:lnTo>
                  <a:pt x="8610" y="1145"/>
                </a:lnTo>
                <a:lnTo>
                  <a:pt x="8588" y="1137"/>
                </a:lnTo>
                <a:lnTo>
                  <a:pt x="8579" y="1136"/>
                </a:lnTo>
                <a:lnTo>
                  <a:pt x="8576" y="1136"/>
                </a:lnTo>
                <a:lnTo>
                  <a:pt x="8572" y="1136"/>
                </a:lnTo>
                <a:lnTo>
                  <a:pt x="8568" y="1139"/>
                </a:lnTo>
                <a:lnTo>
                  <a:pt x="8567" y="1143"/>
                </a:lnTo>
                <a:lnTo>
                  <a:pt x="8567" y="1150"/>
                </a:lnTo>
                <a:lnTo>
                  <a:pt x="8567" y="1157"/>
                </a:lnTo>
                <a:lnTo>
                  <a:pt x="8567" y="1157"/>
                </a:lnTo>
                <a:lnTo>
                  <a:pt x="8576" y="1168"/>
                </a:lnTo>
                <a:lnTo>
                  <a:pt x="8579" y="1179"/>
                </a:lnTo>
                <a:lnTo>
                  <a:pt x="8579" y="1188"/>
                </a:lnTo>
                <a:lnTo>
                  <a:pt x="8576" y="1197"/>
                </a:lnTo>
                <a:lnTo>
                  <a:pt x="8570" y="1206"/>
                </a:lnTo>
                <a:lnTo>
                  <a:pt x="8563" y="1214"/>
                </a:lnTo>
                <a:lnTo>
                  <a:pt x="8552" y="1223"/>
                </a:lnTo>
                <a:lnTo>
                  <a:pt x="8539" y="1230"/>
                </a:lnTo>
                <a:lnTo>
                  <a:pt x="8483" y="1261"/>
                </a:lnTo>
                <a:lnTo>
                  <a:pt x="8456" y="1281"/>
                </a:lnTo>
                <a:lnTo>
                  <a:pt x="8443" y="1290"/>
                </a:lnTo>
                <a:lnTo>
                  <a:pt x="8432" y="1301"/>
                </a:lnTo>
                <a:lnTo>
                  <a:pt x="8432" y="1301"/>
                </a:lnTo>
                <a:lnTo>
                  <a:pt x="8438" y="1315"/>
                </a:lnTo>
                <a:lnTo>
                  <a:pt x="8440" y="1326"/>
                </a:lnTo>
                <a:lnTo>
                  <a:pt x="8440" y="1339"/>
                </a:lnTo>
                <a:lnTo>
                  <a:pt x="8438" y="1350"/>
                </a:lnTo>
                <a:lnTo>
                  <a:pt x="8438" y="1350"/>
                </a:lnTo>
                <a:lnTo>
                  <a:pt x="8458" y="1342"/>
                </a:lnTo>
                <a:lnTo>
                  <a:pt x="8463" y="1341"/>
                </a:lnTo>
                <a:lnTo>
                  <a:pt x="8467" y="1342"/>
                </a:lnTo>
                <a:lnTo>
                  <a:pt x="8467" y="1344"/>
                </a:lnTo>
                <a:lnTo>
                  <a:pt x="8467" y="1348"/>
                </a:lnTo>
                <a:lnTo>
                  <a:pt x="8463" y="1355"/>
                </a:lnTo>
                <a:lnTo>
                  <a:pt x="8450" y="1377"/>
                </a:lnTo>
                <a:lnTo>
                  <a:pt x="8445" y="1388"/>
                </a:lnTo>
                <a:lnTo>
                  <a:pt x="8443" y="1393"/>
                </a:lnTo>
                <a:lnTo>
                  <a:pt x="8443" y="1397"/>
                </a:lnTo>
                <a:lnTo>
                  <a:pt x="8532" y="1373"/>
                </a:lnTo>
                <a:close/>
                <a:moveTo>
                  <a:pt x="8639" y="1241"/>
                </a:moveTo>
                <a:lnTo>
                  <a:pt x="8639" y="1241"/>
                </a:lnTo>
                <a:lnTo>
                  <a:pt x="8639" y="1234"/>
                </a:lnTo>
                <a:lnTo>
                  <a:pt x="8641" y="1230"/>
                </a:lnTo>
                <a:lnTo>
                  <a:pt x="8645" y="1230"/>
                </a:lnTo>
                <a:lnTo>
                  <a:pt x="8650" y="1228"/>
                </a:lnTo>
                <a:lnTo>
                  <a:pt x="8665" y="1228"/>
                </a:lnTo>
                <a:lnTo>
                  <a:pt x="8672" y="1226"/>
                </a:lnTo>
                <a:lnTo>
                  <a:pt x="8679" y="1223"/>
                </a:lnTo>
                <a:lnTo>
                  <a:pt x="8679" y="1223"/>
                </a:lnTo>
                <a:lnTo>
                  <a:pt x="8681" y="1232"/>
                </a:lnTo>
                <a:lnTo>
                  <a:pt x="8679" y="1243"/>
                </a:lnTo>
                <a:lnTo>
                  <a:pt x="8675" y="1250"/>
                </a:lnTo>
                <a:lnTo>
                  <a:pt x="8670" y="1259"/>
                </a:lnTo>
                <a:lnTo>
                  <a:pt x="8655" y="1274"/>
                </a:lnTo>
                <a:lnTo>
                  <a:pt x="8648" y="1281"/>
                </a:lnTo>
                <a:lnTo>
                  <a:pt x="8643" y="1288"/>
                </a:lnTo>
                <a:lnTo>
                  <a:pt x="8643" y="1288"/>
                </a:lnTo>
                <a:lnTo>
                  <a:pt x="8636" y="1301"/>
                </a:lnTo>
                <a:lnTo>
                  <a:pt x="8636" y="1303"/>
                </a:lnTo>
                <a:lnTo>
                  <a:pt x="8636" y="1303"/>
                </a:lnTo>
                <a:lnTo>
                  <a:pt x="8645" y="1279"/>
                </a:lnTo>
                <a:lnTo>
                  <a:pt x="8650" y="1263"/>
                </a:lnTo>
                <a:lnTo>
                  <a:pt x="8652" y="1248"/>
                </a:lnTo>
                <a:lnTo>
                  <a:pt x="8650" y="1243"/>
                </a:lnTo>
                <a:lnTo>
                  <a:pt x="8648" y="1241"/>
                </a:lnTo>
                <a:lnTo>
                  <a:pt x="8645" y="1239"/>
                </a:lnTo>
                <a:lnTo>
                  <a:pt x="8639" y="1241"/>
                </a:lnTo>
                <a:lnTo>
                  <a:pt x="8639" y="1241"/>
                </a:lnTo>
                <a:close/>
                <a:moveTo>
                  <a:pt x="8610" y="1254"/>
                </a:moveTo>
                <a:lnTo>
                  <a:pt x="8610" y="1254"/>
                </a:lnTo>
                <a:lnTo>
                  <a:pt x="8619" y="1254"/>
                </a:lnTo>
                <a:lnTo>
                  <a:pt x="8623" y="1255"/>
                </a:lnTo>
                <a:lnTo>
                  <a:pt x="8621" y="1259"/>
                </a:lnTo>
                <a:lnTo>
                  <a:pt x="8619" y="1263"/>
                </a:lnTo>
                <a:lnTo>
                  <a:pt x="8614" y="1268"/>
                </a:lnTo>
                <a:lnTo>
                  <a:pt x="8610" y="1274"/>
                </a:lnTo>
                <a:lnTo>
                  <a:pt x="8608" y="1281"/>
                </a:lnTo>
                <a:lnTo>
                  <a:pt x="8610" y="1288"/>
                </a:lnTo>
                <a:lnTo>
                  <a:pt x="8610" y="1288"/>
                </a:lnTo>
                <a:lnTo>
                  <a:pt x="8608" y="1301"/>
                </a:lnTo>
                <a:lnTo>
                  <a:pt x="8606" y="1303"/>
                </a:lnTo>
                <a:lnTo>
                  <a:pt x="8605" y="1304"/>
                </a:lnTo>
                <a:lnTo>
                  <a:pt x="8603" y="1303"/>
                </a:lnTo>
                <a:lnTo>
                  <a:pt x="8601" y="1299"/>
                </a:lnTo>
                <a:lnTo>
                  <a:pt x="8597" y="1290"/>
                </a:lnTo>
                <a:lnTo>
                  <a:pt x="8594" y="1279"/>
                </a:lnTo>
                <a:lnTo>
                  <a:pt x="8596" y="1266"/>
                </a:lnTo>
                <a:lnTo>
                  <a:pt x="8597" y="1263"/>
                </a:lnTo>
                <a:lnTo>
                  <a:pt x="8599" y="1257"/>
                </a:lnTo>
                <a:lnTo>
                  <a:pt x="8605" y="1255"/>
                </a:lnTo>
                <a:lnTo>
                  <a:pt x="8610" y="1254"/>
                </a:lnTo>
                <a:lnTo>
                  <a:pt x="8610" y="1254"/>
                </a:lnTo>
                <a:close/>
                <a:moveTo>
                  <a:pt x="8140" y="1535"/>
                </a:moveTo>
                <a:lnTo>
                  <a:pt x="8140" y="1535"/>
                </a:lnTo>
                <a:lnTo>
                  <a:pt x="8146" y="1531"/>
                </a:lnTo>
                <a:lnTo>
                  <a:pt x="8147" y="1529"/>
                </a:lnTo>
                <a:lnTo>
                  <a:pt x="8153" y="1522"/>
                </a:lnTo>
                <a:lnTo>
                  <a:pt x="8157" y="1515"/>
                </a:lnTo>
                <a:lnTo>
                  <a:pt x="8162" y="1508"/>
                </a:lnTo>
                <a:lnTo>
                  <a:pt x="8162" y="1508"/>
                </a:lnTo>
                <a:lnTo>
                  <a:pt x="8177" y="1509"/>
                </a:lnTo>
                <a:lnTo>
                  <a:pt x="8191" y="1508"/>
                </a:lnTo>
                <a:lnTo>
                  <a:pt x="8206" y="1504"/>
                </a:lnTo>
                <a:lnTo>
                  <a:pt x="8218" y="1500"/>
                </a:lnTo>
                <a:lnTo>
                  <a:pt x="8229" y="1495"/>
                </a:lnTo>
                <a:lnTo>
                  <a:pt x="8242" y="1489"/>
                </a:lnTo>
                <a:lnTo>
                  <a:pt x="8262" y="1475"/>
                </a:lnTo>
                <a:lnTo>
                  <a:pt x="8282" y="1457"/>
                </a:lnTo>
                <a:lnTo>
                  <a:pt x="8300" y="1440"/>
                </a:lnTo>
                <a:lnTo>
                  <a:pt x="8316" y="1426"/>
                </a:lnTo>
                <a:lnTo>
                  <a:pt x="8334" y="1413"/>
                </a:lnTo>
                <a:lnTo>
                  <a:pt x="8334" y="1413"/>
                </a:lnTo>
                <a:lnTo>
                  <a:pt x="8351" y="1404"/>
                </a:lnTo>
                <a:lnTo>
                  <a:pt x="8369" y="1399"/>
                </a:lnTo>
                <a:lnTo>
                  <a:pt x="8385" y="1393"/>
                </a:lnTo>
                <a:lnTo>
                  <a:pt x="8401" y="1388"/>
                </a:lnTo>
                <a:lnTo>
                  <a:pt x="8414" y="1381"/>
                </a:lnTo>
                <a:lnTo>
                  <a:pt x="8418" y="1375"/>
                </a:lnTo>
                <a:lnTo>
                  <a:pt x="8421" y="1372"/>
                </a:lnTo>
                <a:lnTo>
                  <a:pt x="8423" y="1366"/>
                </a:lnTo>
                <a:lnTo>
                  <a:pt x="8423" y="1359"/>
                </a:lnTo>
                <a:lnTo>
                  <a:pt x="8421" y="1350"/>
                </a:lnTo>
                <a:lnTo>
                  <a:pt x="8418" y="1341"/>
                </a:lnTo>
                <a:lnTo>
                  <a:pt x="8418" y="1341"/>
                </a:lnTo>
                <a:lnTo>
                  <a:pt x="8382" y="1364"/>
                </a:lnTo>
                <a:lnTo>
                  <a:pt x="8336" y="1388"/>
                </a:lnTo>
                <a:lnTo>
                  <a:pt x="8289" y="1413"/>
                </a:lnTo>
                <a:lnTo>
                  <a:pt x="8242" y="1439"/>
                </a:lnTo>
                <a:lnTo>
                  <a:pt x="8198" y="1462"/>
                </a:lnTo>
                <a:lnTo>
                  <a:pt x="8180" y="1475"/>
                </a:lnTo>
                <a:lnTo>
                  <a:pt x="8166" y="1488"/>
                </a:lnTo>
                <a:lnTo>
                  <a:pt x="8153" y="1500"/>
                </a:lnTo>
                <a:lnTo>
                  <a:pt x="8144" y="1511"/>
                </a:lnTo>
                <a:lnTo>
                  <a:pt x="8140" y="1524"/>
                </a:lnTo>
                <a:lnTo>
                  <a:pt x="8140" y="1529"/>
                </a:lnTo>
                <a:lnTo>
                  <a:pt x="8140" y="1535"/>
                </a:lnTo>
                <a:lnTo>
                  <a:pt x="8140" y="1535"/>
                </a:lnTo>
                <a:close/>
                <a:moveTo>
                  <a:pt x="7366" y="3302"/>
                </a:moveTo>
                <a:lnTo>
                  <a:pt x="7366" y="3302"/>
                </a:lnTo>
                <a:lnTo>
                  <a:pt x="7315" y="3316"/>
                </a:lnTo>
                <a:lnTo>
                  <a:pt x="7262" y="3329"/>
                </a:lnTo>
                <a:lnTo>
                  <a:pt x="7204" y="3342"/>
                </a:lnTo>
                <a:lnTo>
                  <a:pt x="7146" y="3353"/>
                </a:lnTo>
                <a:lnTo>
                  <a:pt x="7088" y="3363"/>
                </a:lnTo>
                <a:lnTo>
                  <a:pt x="7028" y="3376"/>
                </a:lnTo>
                <a:lnTo>
                  <a:pt x="6970" y="3391"/>
                </a:lnTo>
                <a:lnTo>
                  <a:pt x="6914" y="3407"/>
                </a:lnTo>
                <a:lnTo>
                  <a:pt x="6914" y="3407"/>
                </a:lnTo>
                <a:lnTo>
                  <a:pt x="6874" y="3420"/>
                </a:lnTo>
                <a:lnTo>
                  <a:pt x="6852" y="3429"/>
                </a:lnTo>
                <a:lnTo>
                  <a:pt x="6830" y="3436"/>
                </a:lnTo>
                <a:lnTo>
                  <a:pt x="6812" y="3445"/>
                </a:lnTo>
                <a:lnTo>
                  <a:pt x="6798" y="3456"/>
                </a:lnTo>
                <a:lnTo>
                  <a:pt x="6792" y="3463"/>
                </a:lnTo>
                <a:lnTo>
                  <a:pt x="6789" y="3469"/>
                </a:lnTo>
                <a:lnTo>
                  <a:pt x="6785" y="3476"/>
                </a:lnTo>
                <a:lnTo>
                  <a:pt x="6783" y="3483"/>
                </a:lnTo>
                <a:lnTo>
                  <a:pt x="6783" y="3483"/>
                </a:lnTo>
                <a:lnTo>
                  <a:pt x="6894" y="3469"/>
                </a:lnTo>
                <a:lnTo>
                  <a:pt x="6950" y="3458"/>
                </a:lnTo>
                <a:lnTo>
                  <a:pt x="7004" y="3447"/>
                </a:lnTo>
                <a:lnTo>
                  <a:pt x="7059" y="3436"/>
                </a:lnTo>
                <a:lnTo>
                  <a:pt x="7110" y="3422"/>
                </a:lnTo>
                <a:lnTo>
                  <a:pt x="7159" y="3407"/>
                </a:lnTo>
                <a:lnTo>
                  <a:pt x="7206" y="3391"/>
                </a:lnTo>
                <a:lnTo>
                  <a:pt x="7206" y="3391"/>
                </a:lnTo>
                <a:lnTo>
                  <a:pt x="7228" y="3385"/>
                </a:lnTo>
                <a:lnTo>
                  <a:pt x="7251" y="3380"/>
                </a:lnTo>
                <a:lnTo>
                  <a:pt x="7277" y="3374"/>
                </a:lnTo>
                <a:lnTo>
                  <a:pt x="7302" y="3369"/>
                </a:lnTo>
                <a:lnTo>
                  <a:pt x="7313" y="3365"/>
                </a:lnTo>
                <a:lnTo>
                  <a:pt x="7326" y="3360"/>
                </a:lnTo>
                <a:lnTo>
                  <a:pt x="7335" y="3354"/>
                </a:lnTo>
                <a:lnTo>
                  <a:pt x="7344" y="3347"/>
                </a:lnTo>
                <a:lnTo>
                  <a:pt x="7353" y="3338"/>
                </a:lnTo>
                <a:lnTo>
                  <a:pt x="7358" y="3327"/>
                </a:lnTo>
                <a:lnTo>
                  <a:pt x="7364" y="3316"/>
                </a:lnTo>
                <a:lnTo>
                  <a:pt x="7366" y="3302"/>
                </a:lnTo>
                <a:lnTo>
                  <a:pt x="7366" y="3302"/>
                </a:lnTo>
                <a:close/>
                <a:moveTo>
                  <a:pt x="8224" y="5404"/>
                </a:moveTo>
                <a:lnTo>
                  <a:pt x="8224" y="5404"/>
                </a:lnTo>
                <a:lnTo>
                  <a:pt x="8227" y="5413"/>
                </a:lnTo>
                <a:lnTo>
                  <a:pt x="8233" y="5421"/>
                </a:lnTo>
                <a:lnTo>
                  <a:pt x="8238" y="5424"/>
                </a:lnTo>
                <a:lnTo>
                  <a:pt x="8244" y="5430"/>
                </a:lnTo>
                <a:lnTo>
                  <a:pt x="8256" y="5433"/>
                </a:lnTo>
                <a:lnTo>
                  <a:pt x="8269" y="5435"/>
                </a:lnTo>
                <a:lnTo>
                  <a:pt x="8298" y="5437"/>
                </a:lnTo>
                <a:lnTo>
                  <a:pt x="8313" y="5439"/>
                </a:lnTo>
                <a:lnTo>
                  <a:pt x="8325" y="5442"/>
                </a:lnTo>
                <a:lnTo>
                  <a:pt x="8325" y="5442"/>
                </a:lnTo>
                <a:lnTo>
                  <a:pt x="8320" y="5433"/>
                </a:lnTo>
                <a:lnTo>
                  <a:pt x="8316" y="5426"/>
                </a:lnTo>
                <a:lnTo>
                  <a:pt x="8311" y="5419"/>
                </a:lnTo>
                <a:lnTo>
                  <a:pt x="8307" y="5413"/>
                </a:lnTo>
                <a:lnTo>
                  <a:pt x="8294" y="5408"/>
                </a:lnTo>
                <a:lnTo>
                  <a:pt x="8282" y="5404"/>
                </a:lnTo>
                <a:lnTo>
                  <a:pt x="8267" y="5403"/>
                </a:lnTo>
                <a:lnTo>
                  <a:pt x="8253" y="5403"/>
                </a:lnTo>
                <a:lnTo>
                  <a:pt x="8224" y="5404"/>
                </a:lnTo>
                <a:lnTo>
                  <a:pt x="8224" y="5404"/>
                </a:lnTo>
                <a:close/>
                <a:moveTo>
                  <a:pt x="7396" y="3587"/>
                </a:moveTo>
                <a:lnTo>
                  <a:pt x="7396" y="3587"/>
                </a:lnTo>
                <a:lnTo>
                  <a:pt x="7391" y="3579"/>
                </a:lnTo>
                <a:lnTo>
                  <a:pt x="7384" y="3574"/>
                </a:lnTo>
                <a:lnTo>
                  <a:pt x="7375" y="3570"/>
                </a:lnTo>
                <a:lnTo>
                  <a:pt x="7366" y="3567"/>
                </a:lnTo>
                <a:lnTo>
                  <a:pt x="7355" y="3563"/>
                </a:lnTo>
                <a:lnTo>
                  <a:pt x="7344" y="3563"/>
                </a:lnTo>
                <a:lnTo>
                  <a:pt x="7322" y="3563"/>
                </a:lnTo>
                <a:lnTo>
                  <a:pt x="7298" y="3568"/>
                </a:lnTo>
                <a:lnTo>
                  <a:pt x="7289" y="3572"/>
                </a:lnTo>
                <a:lnTo>
                  <a:pt x="7278" y="3576"/>
                </a:lnTo>
                <a:lnTo>
                  <a:pt x="7269" y="3581"/>
                </a:lnTo>
                <a:lnTo>
                  <a:pt x="7262" y="3588"/>
                </a:lnTo>
                <a:lnTo>
                  <a:pt x="7257" y="3594"/>
                </a:lnTo>
                <a:lnTo>
                  <a:pt x="7253" y="3603"/>
                </a:lnTo>
                <a:lnTo>
                  <a:pt x="7253" y="3603"/>
                </a:lnTo>
                <a:lnTo>
                  <a:pt x="7286" y="3607"/>
                </a:lnTo>
                <a:lnTo>
                  <a:pt x="7302" y="3608"/>
                </a:lnTo>
                <a:lnTo>
                  <a:pt x="7318" y="3608"/>
                </a:lnTo>
                <a:lnTo>
                  <a:pt x="7337" y="3607"/>
                </a:lnTo>
                <a:lnTo>
                  <a:pt x="7355" y="3603"/>
                </a:lnTo>
                <a:lnTo>
                  <a:pt x="7375" y="3597"/>
                </a:lnTo>
                <a:lnTo>
                  <a:pt x="7396" y="3587"/>
                </a:lnTo>
                <a:lnTo>
                  <a:pt x="7396" y="3587"/>
                </a:lnTo>
                <a:close/>
                <a:moveTo>
                  <a:pt x="8186" y="4991"/>
                </a:moveTo>
                <a:lnTo>
                  <a:pt x="8186" y="4991"/>
                </a:lnTo>
                <a:lnTo>
                  <a:pt x="8157" y="5003"/>
                </a:lnTo>
                <a:lnTo>
                  <a:pt x="8157" y="5003"/>
                </a:lnTo>
                <a:lnTo>
                  <a:pt x="8158" y="5007"/>
                </a:lnTo>
                <a:lnTo>
                  <a:pt x="8160" y="5013"/>
                </a:lnTo>
                <a:lnTo>
                  <a:pt x="8158" y="5020"/>
                </a:lnTo>
                <a:lnTo>
                  <a:pt x="8157" y="5029"/>
                </a:lnTo>
                <a:lnTo>
                  <a:pt x="8157" y="5036"/>
                </a:lnTo>
                <a:lnTo>
                  <a:pt x="8157" y="5036"/>
                </a:lnTo>
                <a:lnTo>
                  <a:pt x="8164" y="5036"/>
                </a:lnTo>
                <a:lnTo>
                  <a:pt x="8171" y="5036"/>
                </a:lnTo>
                <a:lnTo>
                  <a:pt x="8184" y="5040"/>
                </a:lnTo>
                <a:lnTo>
                  <a:pt x="8196" y="5045"/>
                </a:lnTo>
                <a:lnTo>
                  <a:pt x="8202" y="5045"/>
                </a:lnTo>
                <a:lnTo>
                  <a:pt x="8209" y="5045"/>
                </a:lnTo>
                <a:lnTo>
                  <a:pt x="8209" y="5045"/>
                </a:lnTo>
                <a:lnTo>
                  <a:pt x="8213" y="5034"/>
                </a:lnTo>
                <a:lnTo>
                  <a:pt x="8213" y="5027"/>
                </a:lnTo>
                <a:lnTo>
                  <a:pt x="8211" y="5022"/>
                </a:lnTo>
                <a:lnTo>
                  <a:pt x="8207" y="5018"/>
                </a:lnTo>
                <a:lnTo>
                  <a:pt x="8196" y="5009"/>
                </a:lnTo>
                <a:lnTo>
                  <a:pt x="8191" y="5002"/>
                </a:lnTo>
                <a:lnTo>
                  <a:pt x="8186" y="4991"/>
                </a:lnTo>
                <a:lnTo>
                  <a:pt x="8186" y="4991"/>
                </a:lnTo>
                <a:close/>
                <a:moveTo>
                  <a:pt x="10145" y="3414"/>
                </a:moveTo>
                <a:lnTo>
                  <a:pt x="10145" y="3414"/>
                </a:lnTo>
                <a:lnTo>
                  <a:pt x="10132" y="3403"/>
                </a:lnTo>
                <a:lnTo>
                  <a:pt x="10120" y="3392"/>
                </a:lnTo>
                <a:lnTo>
                  <a:pt x="10105" y="3383"/>
                </a:lnTo>
                <a:lnTo>
                  <a:pt x="10089" y="3376"/>
                </a:lnTo>
                <a:lnTo>
                  <a:pt x="10071" y="3373"/>
                </a:lnTo>
                <a:lnTo>
                  <a:pt x="10054" y="3369"/>
                </a:lnTo>
                <a:lnTo>
                  <a:pt x="10036" y="3367"/>
                </a:lnTo>
                <a:lnTo>
                  <a:pt x="10018" y="3367"/>
                </a:lnTo>
                <a:lnTo>
                  <a:pt x="10000" y="3369"/>
                </a:lnTo>
                <a:lnTo>
                  <a:pt x="9982" y="3373"/>
                </a:lnTo>
                <a:lnTo>
                  <a:pt x="9965" y="3378"/>
                </a:lnTo>
                <a:lnTo>
                  <a:pt x="9949" y="3383"/>
                </a:lnTo>
                <a:lnTo>
                  <a:pt x="9935" y="3392"/>
                </a:lnTo>
                <a:lnTo>
                  <a:pt x="9922" y="3402"/>
                </a:lnTo>
                <a:lnTo>
                  <a:pt x="9911" y="3414"/>
                </a:lnTo>
                <a:lnTo>
                  <a:pt x="9900" y="3427"/>
                </a:lnTo>
                <a:lnTo>
                  <a:pt x="9900" y="3427"/>
                </a:lnTo>
                <a:lnTo>
                  <a:pt x="9828" y="3434"/>
                </a:lnTo>
                <a:lnTo>
                  <a:pt x="9762" y="3443"/>
                </a:lnTo>
                <a:lnTo>
                  <a:pt x="9699" y="3458"/>
                </a:lnTo>
                <a:lnTo>
                  <a:pt x="9637" y="3474"/>
                </a:lnTo>
                <a:lnTo>
                  <a:pt x="9572" y="3492"/>
                </a:lnTo>
                <a:lnTo>
                  <a:pt x="9505" y="3514"/>
                </a:lnTo>
                <a:lnTo>
                  <a:pt x="9430" y="3538"/>
                </a:lnTo>
                <a:lnTo>
                  <a:pt x="9347" y="3563"/>
                </a:lnTo>
                <a:lnTo>
                  <a:pt x="9347" y="3563"/>
                </a:lnTo>
                <a:lnTo>
                  <a:pt x="9289" y="3563"/>
                </a:lnTo>
                <a:lnTo>
                  <a:pt x="9231" y="3565"/>
                </a:lnTo>
                <a:lnTo>
                  <a:pt x="9174" y="3572"/>
                </a:lnTo>
                <a:lnTo>
                  <a:pt x="9118" y="3581"/>
                </a:lnTo>
                <a:lnTo>
                  <a:pt x="9062" y="3592"/>
                </a:lnTo>
                <a:lnTo>
                  <a:pt x="9007" y="3605"/>
                </a:lnTo>
                <a:lnTo>
                  <a:pt x="8953" y="3619"/>
                </a:lnTo>
                <a:lnTo>
                  <a:pt x="8899" y="3636"/>
                </a:lnTo>
                <a:lnTo>
                  <a:pt x="8793" y="3670"/>
                </a:lnTo>
                <a:lnTo>
                  <a:pt x="8686" y="3705"/>
                </a:lnTo>
                <a:lnTo>
                  <a:pt x="8634" y="3721"/>
                </a:lnTo>
                <a:lnTo>
                  <a:pt x="8581" y="3735"/>
                </a:lnTo>
                <a:lnTo>
                  <a:pt x="8527" y="3750"/>
                </a:lnTo>
                <a:lnTo>
                  <a:pt x="8472" y="3761"/>
                </a:lnTo>
                <a:lnTo>
                  <a:pt x="8472" y="3761"/>
                </a:lnTo>
                <a:lnTo>
                  <a:pt x="8383" y="3779"/>
                </a:lnTo>
                <a:lnTo>
                  <a:pt x="8293" y="3793"/>
                </a:lnTo>
                <a:lnTo>
                  <a:pt x="8109" y="3822"/>
                </a:lnTo>
                <a:lnTo>
                  <a:pt x="8017" y="3837"/>
                </a:lnTo>
                <a:lnTo>
                  <a:pt x="7924" y="3853"/>
                </a:lnTo>
                <a:lnTo>
                  <a:pt x="7830" y="3873"/>
                </a:lnTo>
                <a:lnTo>
                  <a:pt x="7737" y="3897"/>
                </a:lnTo>
                <a:lnTo>
                  <a:pt x="7737" y="3897"/>
                </a:lnTo>
                <a:lnTo>
                  <a:pt x="7741" y="3906"/>
                </a:lnTo>
                <a:lnTo>
                  <a:pt x="7743" y="3913"/>
                </a:lnTo>
                <a:lnTo>
                  <a:pt x="7743" y="3928"/>
                </a:lnTo>
                <a:lnTo>
                  <a:pt x="7743" y="3942"/>
                </a:lnTo>
                <a:lnTo>
                  <a:pt x="7745" y="3949"/>
                </a:lnTo>
                <a:lnTo>
                  <a:pt x="7748" y="3959"/>
                </a:lnTo>
                <a:lnTo>
                  <a:pt x="7748" y="3959"/>
                </a:lnTo>
                <a:lnTo>
                  <a:pt x="7743" y="3962"/>
                </a:lnTo>
                <a:lnTo>
                  <a:pt x="7741" y="3966"/>
                </a:lnTo>
                <a:lnTo>
                  <a:pt x="7741" y="3969"/>
                </a:lnTo>
                <a:lnTo>
                  <a:pt x="7743" y="3973"/>
                </a:lnTo>
                <a:lnTo>
                  <a:pt x="7750" y="3980"/>
                </a:lnTo>
                <a:lnTo>
                  <a:pt x="7761" y="3986"/>
                </a:lnTo>
                <a:lnTo>
                  <a:pt x="7761" y="3986"/>
                </a:lnTo>
                <a:lnTo>
                  <a:pt x="7926" y="3939"/>
                </a:lnTo>
                <a:lnTo>
                  <a:pt x="8010" y="3915"/>
                </a:lnTo>
                <a:lnTo>
                  <a:pt x="8093" y="3897"/>
                </a:lnTo>
                <a:lnTo>
                  <a:pt x="8135" y="3888"/>
                </a:lnTo>
                <a:lnTo>
                  <a:pt x="8177" y="3881"/>
                </a:lnTo>
                <a:lnTo>
                  <a:pt x="8218" y="3875"/>
                </a:lnTo>
                <a:lnTo>
                  <a:pt x="8258" y="3870"/>
                </a:lnTo>
                <a:lnTo>
                  <a:pt x="8300" y="3866"/>
                </a:lnTo>
                <a:lnTo>
                  <a:pt x="8342" y="3864"/>
                </a:lnTo>
                <a:lnTo>
                  <a:pt x="8382" y="3866"/>
                </a:lnTo>
                <a:lnTo>
                  <a:pt x="8421" y="3868"/>
                </a:lnTo>
                <a:lnTo>
                  <a:pt x="8421" y="3868"/>
                </a:lnTo>
                <a:lnTo>
                  <a:pt x="8450" y="3853"/>
                </a:lnTo>
                <a:lnTo>
                  <a:pt x="8479" y="3839"/>
                </a:lnTo>
                <a:lnTo>
                  <a:pt x="8510" y="3828"/>
                </a:lnTo>
                <a:lnTo>
                  <a:pt x="8541" y="3817"/>
                </a:lnTo>
                <a:lnTo>
                  <a:pt x="8606" y="3797"/>
                </a:lnTo>
                <a:lnTo>
                  <a:pt x="8675" y="3781"/>
                </a:lnTo>
                <a:lnTo>
                  <a:pt x="8813" y="3750"/>
                </a:lnTo>
                <a:lnTo>
                  <a:pt x="8882" y="3732"/>
                </a:lnTo>
                <a:lnTo>
                  <a:pt x="8915" y="3723"/>
                </a:lnTo>
                <a:lnTo>
                  <a:pt x="8949" y="3710"/>
                </a:lnTo>
                <a:lnTo>
                  <a:pt x="8949" y="3710"/>
                </a:lnTo>
                <a:lnTo>
                  <a:pt x="8969" y="3714"/>
                </a:lnTo>
                <a:lnTo>
                  <a:pt x="8989" y="3717"/>
                </a:lnTo>
                <a:lnTo>
                  <a:pt x="9033" y="3717"/>
                </a:lnTo>
                <a:lnTo>
                  <a:pt x="9076" y="3715"/>
                </a:lnTo>
                <a:lnTo>
                  <a:pt x="9096" y="3715"/>
                </a:lnTo>
                <a:lnTo>
                  <a:pt x="9118" y="3717"/>
                </a:lnTo>
                <a:lnTo>
                  <a:pt x="9118" y="3717"/>
                </a:lnTo>
                <a:lnTo>
                  <a:pt x="9120" y="3712"/>
                </a:lnTo>
                <a:lnTo>
                  <a:pt x="9122" y="3706"/>
                </a:lnTo>
                <a:lnTo>
                  <a:pt x="9131" y="3695"/>
                </a:lnTo>
                <a:lnTo>
                  <a:pt x="9142" y="3688"/>
                </a:lnTo>
                <a:lnTo>
                  <a:pt x="9156" y="3679"/>
                </a:lnTo>
                <a:lnTo>
                  <a:pt x="9182" y="3663"/>
                </a:lnTo>
                <a:lnTo>
                  <a:pt x="9194" y="3656"/>
                </a:lnTo>
                <a:lnTo>
                  <a:pt x="9202" y="3645"/>
                </a:lnTo>
                <a:lnTo>
                  <a:pt x="9202" y="3645"/>
                </a:lnTo>
                <a:lnTo>
                  <a:pt x="9256" y="3634"/>
                </a:lnTo>
                <a:lnTo>
                  <a:pt x="9309" y="3625"/>
                </a:lnTo>
                <a:lnTo>
                  <a:pt x="9410" y="3610"/>
                </a:lnTo>
                <a:lnTo>
                  <a:pt x="9506" y="3599"/>
                </a:lnTo>
                <a:lnTo>
                  <a:pt x="9550" y="3592"/>
                </a:lnTo>
                <a:lnTo>
                  <a:pt x="9590" y="3585"/>
                </a:lnTo>
                <a:lnTo>
                  <a:pt x="9590" y="3585"/>
                </a:lnTo>
                <a:lnTo>
                  <a:pt x="9628" y="3576"/>
                </a:lnTo>
                <a:lnTo>
                  <a:pt x="9664" y="3565"/>
                </a:lnTo>
                <a:lnTo>
                  <a:pt x="9739" y="3539"/>
                </a:lnTo>
                <a:lnTo>
                  <a:pt x="9775" y="3527"/>
                </a:lnTo>
                <a:lnTo>
                  <a:pt x="9811" y="3516"/>
                </a:lnTo>
                <a:lnTo>
                  <a:pt x="9847" y="3507"/>
                </a:lnTo>
                <a:lnTo>
                  <a:pt x="9884" y="3501"/>
                </a:lnTo>
                <a:lnTo>
                  <a:pt x="9884" y="3501"/>
                </a:lnTo>
                <a:lnTo>
                  <a:pt x="9904" y="3500"/>
                </a:lnTo>
                <a:lnTo>
                  <a:pt x="9924" y="3498"/>
                </a:lnTo>
                <a:lnTo>
                  <a:pt x="9964" y="3498"/>
                </a:lnTo>
                <a:lnTo>
                  <a:pt x="10003" y="3500"/>
                </a:lnTo>
                <a:lnTo>
                  <a:pt x="10040" y="3496"/>
                </a:lnTo>
                <a:lnTo>
                  <a:pt x="10058" y="3494"/>
                </a:lnTo>
                <a:lnTo>
                  <a:pt x="10074" y="3490"/>
                </a:lnTo>
                <a:lnTo>
                  <a:pt x="10091" y="3483"/>
                </a:lnTo>
                <a:lnTo>
                  <a:pt x="10105" y="3476"/>
                </a:lnTo>
                <a:lnTo>
                  <a:pt x="10118" y="3465"/>
                </a:lnTo>
                <a:lnTo>
                  <a:pt x="10129" y="3452"/>
                </a:lnTo>
                <a:lnTo>
                  <a:pt x="10138" y="3434"/>
                </a:lnTo>
                <a:lnTo>
                  <a:pt x="10145" y="3414"/>
                </a:lnTo>
                <a:lnTo>
                  <a:pt x="10145" y="3414"/>
                </a:lnTo>
                <a:close/>
              </a:path>
            </a:pathLst>
          </a:custGeom>
          <a:gradFill flip="none" rotWithShape="1">
            <a:gsLst>
              <a:gs pos="82000">
                <a:schemeClr val="accent2">
                  <a:lumMod val="50000"/>
                </a:schemeClr>
              </a:gs>
              <a:gs pos="62000">
                <a:schemeClr val="accent6">
                  <a:lumMod val="50000"/>
                </a:schemeClr>
              </a:gs>
              <a:gs pos="38000">
                <a:schemeClr val="accent5">
                  <a:lumMod val="50000"/>
                </a:schemeClr>
              </a:gs>
              <a:gs pos="13000">
                <a:schemeClr val="accent4">
                  <a:lumMod val="50000"/>
                </a:schemeClr>
              </a:gs>
            </a:gsLst>
            <a:lin ang="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465BABB-7B67-064C-8DD8-C8CCA2CBB43C}"/>
              </a:ext>
            </a:extLst>
          </p:cNvPr>
          <p:cNvCxnSpPr/>
          <p:nvPr userDrawn="1"/>
        </p:nvCxnSpPr>
        <p:spPr>
          <a:xfrm rot="5400000">
            <a:off x="5526089" y="5600701"/>
            <a:ext cx="1141412" cy="1588"/>
          </a:xfrm>
          <a:prstGeom prst="line">
            <a:avLst/>
          </a:prstGeom>
          <a:noFill/>
          <a:ln w="260350" cap="rnd" cmpd="sng" algn="ctr">
            <a:gradFill flip="none" rotWithShape="1">
              <a:gsLst>
                <a:gs pos="0">
                  <a:schemeClr val="accent4">
                    <a:lumMod val="50000"/>
                  </a:schemeClr>
                </a:gs>
                <a:gs pos="100000">
                  <a:schemeClr val="accent2">
                    <a:lumMod val="50000"/>
                  </a:schemeClr>
                </a:gs>
                <a:gs pos="35000">
                  <a:schemeClr val="accent5">
                    <a:lumMod val="50000"/>
                  </a:schemeClr>
                </a:gs>
                <a:gs pos="68000">
                  <a:schemeClr val="accent6">
                    <a:lumMod val="50000"/>
                  </a:schemeClr>
                </a:gs>
              </a:gsLst>
              <a:lin ang="11700000" scaled="0"/>
              <a:tileRect/>
            </a:gra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20" name="Group 452">
            <a:extLst>
              <a:ext uri="{FF2B5EF4-FFF2-40B4-BE49-F238E27FC236}">
                <a16:creationId xmlns:a16="http://schemas.microsoft.com/office/drawing/2014/main" id="{881E56DD-4850-9C42-9A1F-66CA8293CD0C}"/>
              </a:ext>
            </a:extLst>
          </p:cNvPr>
          <p:cNvGrpSpPr/>
          <p:nvPr userDrawn="1"/>
        </p:nvGrpSpPr>
        <p:grpSpPr>
          <a:xfrm flipH="1">
            <a:off x="5397380" y="4923213"/>
            <a:ext cx="670046" cy="895138"/>
            <a:chOff x="0" y="4222962"/>
            <a:chExt cx="579436" cy="853440"/>
          </a:xfrm>
        </p:grpSpPr>
        <p:cxnSp>
          <p:nvCxnSpPr>
            <p:cNvPr id="121" name="Straight Arrow Connector 120">
              <a:extLst>
                <a:ext uri="{FF2B5EF4-FFF2-40B4-BE49-F238E27FC236}">
                  <a16:creationId xmlns:a16="http://schemas.microsoft.com/office/drawing/2014/main" id="{0CFB3892-85EE-9642-A473-1980618831EA}"/>
                </a:ext>
              </a:extLst>
            </p:cNvPr>
            <p:cNvCxnSpPr/>
            <p:nvPr/>
          </p:nvCxnSpPr>
          <p:spPr>
            <a:xfrm rot="10800000">
              <a:off x="0" y="4638570"/>
              <a:ext cx="578802" cy="1270"/>
            </a:xfrm>
            <a:prstGeom prst="straightConnector1">
              <a:avLst/>
            </a:prstGeom>
            <a:ln w="12700">
              <a:solidFill>
                <a:srgbClr val="000000"/>
              </a:solidFill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AFB17DEF-7FF4-D446-98AC-35D5C75D7CD1}"/>
                </a:ext>
              </a:extLst>
            </p:cNvPr>
            <p:cNvCxnSpPr/>
            <p:nvPr/>
          </p:nvCxnSpPr>
          <p:spPr>
            <a:xfrm rot="5400000">
              <a:off x="152081" y="4649047"/>
              <a:ext cx="853440" cy="1270"/>
            </a:xfrm>
            <a:prstGeom prst="line">
              <a:avLst/>
            </a:prstGeom>
            <a:ln w="3175" cap="flat" cmpd="sng" algn="ctr">
              <a:solidFill>
                <a:srgbClr val="22222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Text Placeholder 117">
            <a:extLst>
              <a:ext uri="{FF2B5EF4-FFF2-40B4-BE49-F238E27FC236}">
                <a16:creationId xmlns:a16="http://schemas.microsoft.com/office/drawing/2014/main" id="{695EB6D4-1587-5945-8417-242B8A13AB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43200" y="5198027"/>
            <a:ext cx="2590802" cy="6203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4" name="Title 123">
            <a:extLst>
              <a:ext uri="{FF2B5EF4-FFF2-40B4-BE49-F238E27FC236}">
                <a16:creationId xmlns:a16="http://schemas.microsoft.com/office/drawing/2014/main" id="{43C92CA6-DEC7-8645-85E3-7C097C659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3200" y="4889254"/>
            <a:ext cx="2590801" cy="262594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78E6F8D-19A8-4248-8DBA-2F92C5DA8B3E}"/>
              </a:ext>
            </a:extLst>
          </p:cNvPr>
          <p:cNvGrpSpPr/>
          <p:nvPr userDrawn="1"/>
        </p:nvGrpSpPr>
        <p:grpSpPr>
          <a:xfrm>
            <a:off x="3200403" y="3124201"/>
            <a:ext cx="5791198" cy="1954667"/>
            <a:chOff x="3200403" y="3124201"/>
            <a:chExt cx="5791198" cy="1954667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311CFDF7-E47A-B945-920B-CA71B29A5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2766" y="4514897"/>
              <a:ext cx="1146473" cy="56397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15"/>
                </a:cxn>
                <a:cxn ang="0">
                  <a:pos x="17" y="41"/>
                </a:cxn>
                <a:cxn ang="0">
                  <a:pos x="47" y="67"/>
                </a:cxn>
                <a:cxn ang="0">
                  <a:pos x="89" y="91"/>
                </a:cxn>
                <a:cxn ang="0">
                  <a:pos x="146" y="115"/>
                </a:cxn>
                <a:cxn ang="0">
                  <a:pos x="215" y="137"/>
                </a:cxn>
                <a:cxn ang="0">
                  <a:pos x="339" y="167"/>
                </a:cxn>
                <a:cxn ang="0">
                  <a:pos x="542" y="204"/>
                </a:cxn>
                <a:cxn ang="0">
                  <a:pos x="779" y="231"/>
                </a:cxn>
                <a:cxn ang="0">
                  <a:pos x="1047" y="252"/>
                </a:cxn>
                <a:cxn ang="0">
                  <a:pos x="1339" y="263"/>
                </a:cxn>
                <a:cxn ang="0">
                  <a:pos x="1494" y="265"/>
                </a:cxn>
                <a:cxn ang="0">
                  <a:pos x="1799" y="261"/>
                </a:cxn>
                <a:cxn ang="0">
                  <a:pos x="2088" y="246"/>
                </a:cxn>
                <a:cxn ang="0">
                  <a:pos x="2348" y="222"/>
                </a:cxn>
                <a:cxn ang="0">
                  <a:pos x="2576" y="191"/>
                </a:cxn>
                <a:cxn ang="0">
                  <a:pos x="2764" y="152"/>
                </a:cxn>
                <a:cxn ang="0">
                  <a:pos x="2844" y="131"/>
                </a:cxn>
                <a:cxn ang="0">
                  <a:pos x="2910" y="107"/>
                </a:cxn>
                <a:cxn ang="0">
                  <a:pos x="2964" y="83"/>
                </a:cxn>
                <a:cxn ang="0">
                  <a:pos x="3003" y="59"/>
                </a:cxn>
                <a:cxn ang="0">
                  <a:pos x="3029" y="33"/>
                </a:cxn>
                <a:cxn ang="0">
                  <a:pos x="3040" y="6"/>
                </a:cxn>
                <a:cxn ang="0">
                  <a:pos x="3040" y="0"/>
                </a:cxn>
                <a:cxn ang="0">
                  <a:pos x="2735" y="2154"/>
                </a:cxn>
                <a:cxn ang="0">
                  <a:pos x="2735" y="2158"/>
                </a:cxn>
                <a:cxn ang="0">
                  <a:pos x="2727" y="2186"/>
                </a:cxn>
                <a:cxn ang="0">
                  <a:pos x="2712" y="2212"/>
                </a:cxn>
                <a:cxn ang="0">
                  <a:pos x="2687" y="2236"/>
                </a:cxn>
                <a:cxn ang="0">
                  <a:pos x="2653" y="2260"/>
                </a:cxn>
                <a:cxn ang="0">
                  <a:pos x="2609" y="2284"/>
                </a:cxn>
                <a:cxn ang="0">
                  <a:pos x="2557" y="2306"/>
                </a:cxn>
                <a:cxn ang="0">
                  <a:pos x="2424" y="2343"/>
                </a:cxn>
                <a:cxn ang="0">
                  <a:pos x="2250" y="2374"/>
                </a:cxn>
                <a:cxn ang="0">
                  <a:pos x="2040" y="2399"/>
                </a:cxn>
                <a:cxn ang="0">
                  <a:pos x="1786" y="2413"/>
                </a:cxn>
                <a:cxn ang="0">
                  <a:pos x="1494" y="2417"/>
                </a:cxn>
                <a:cxn ang="0">
                  <a:pos x="1343" y="2415"/>
                </a:cxn>
                <a:cxn ang="0">
                  <a:pos x="1074" y="2404"/>
                </a:cxn>
                <a:cxn ang="0">
                  <a:pos x="849" y="2384"/>
                </a:cxn>
                <a:cxn ang="0">
                  <a:pos x="666" y="2356"/>
                </a:cxn>
                <a:cxn ang="0">
                  <a:pos x="520" y="2321"/>
                </a:cxn>
                <a:cxn ang="0">
                  <a:pos x="462" y="2301"/>
                </a:cxn>
                <a:cxn ang="0">
                  <a:pos x="413" y="2278"/>
                </a:cxn>
                <a:cxn ang="0">
                  <a:pos x="374" y="2256"/>
                </a:cxn>
                <a:cxn ang="0">
                  <a:pos x="342" y="2232"/>
                </a:cxn>
                <a:cxn ang="0">
                  <a:pos x="322" y="2206"/>
                </a:cxn>
                <a:cxn ang="0">
                  <a:pos x="309" y="2180"/>
                </a:cxn>
                <a:cxn ang="0">
                  <a:pos x="305" y="2154"/>
                </a:cxn>
              </a:cxnLst>
              <a:rect l="0" t="0" r="r" b="b"/>
              <a:pathLst>
                <a:path w="3040" h="2417">
                  <a:moveTo>
                    <a:pt x="305" y="2154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15"/>
                  </a:lnTo>
                  <a:lnTo>
                    <a:pt x="8" y="28"/>
                  </a:lnTo>
                  <a:lnTo>
                    <a:pt x="17" y="41"/>
                  </a:lnTo>
                  <a:lnTo>
                    <a:pt x="30" y="54"/>
                  </a:lnTo>
                  <a:lnTo>
                    <a:pt x="47" y="67"/>
                  </a:lnTo>
                  <a:lnTo>
                    <a:pt x="67" y="78"/>
                  </a:lnTo>
                  <a:lnTo>
                    <a:pt x="89" y="91"/>
                  </a:lnTo>
                  <a:lnTo>
                    <a:pt x="117" y="102"/>
                  </a:lnTo>
                  <a:lnTo>
                    <a:pt x="146" y="115"/>
                  </a:lnTo>
                  <a:lnTo>
                    <a:pt x="180" y="126"/>
                  </a:lnTo>
                  <a:lnTo>
                    <a:pt x="215" y="137"/>
                  </a:lnTo>
                  <a:lnTo>
                    <a:pt x="254" y="146"/>
                  </a:lnTo>
                  <a:lnTo>
                    <a:pt x="339" y="167"/>
                  </a:lnTo>
                  <a:lnTo>
                    <a:pt x="435" y="185"/>
                  </a:lnTo>
                  <a:lnTo>
                    <a:pt x="542" y="204"/>
                  </a:lnTo>
                  <a:lnTo>
                    <a:pt x="657" y="218"/>
                  </a:lnTo>
                  <a:lnTo>
                    <a:pt x="779" y="231"/>
                  </a:lnTo>
                  <a:lnTo>
                    <a:pt x="910" y="242"/>
                  </a:lnTo>
                  <a:lnTo>
                    <a:pt x="1047" y="252"/>
                  </a:lnTo>
                  <a:lnTo>
                    <a:pt x="1191" y="259"/>
                  </a:lnTo>
                  <a:lnTo>
                    <a:pt x="1339" y="263"/>
                  </a:lnTo>
                  <a:lnTo>
                    <a:pt x="1494" y="265"/>
                  </a:lnTo>
                  <a:lnTo>
                    <a:pt x="1494" y="265"/>
                  </a:lnTo>
                  <a:lnTo>
                    <a:pt x="1649" y="265"/>
                  </a:lnTo>
                  <a:lnTo>
                    <a:pt x="1799" y="261"/>
                  </a:lnTo>
                  <a:lnTo>
                    <a:pt x="1947" y="255"/>
                  </a:lnTo>
                  <a:lnTo>
                    <a:pt x="2088" y="246"/>
                  </a:lnTo>
                  <a:lnTo>
                    <a:pt x="2221" y="235"/>
                  </a:lnTo>
                  <a:lnTo>
                    <a:pt x="2348" y="222"/>
                  </a:lnTo>
                  <a:lnTo>
                    <a:pt x="2467" y="207"/>
                  </a:lnTo>
                  <a:lnTo>
                    <a:pt x="2576" y="191"/>
                  </a:lnTo>
                  <a:lnTo>
                    <a:pt x="2675" y="172"/>
                  </a:lnTo>
                  <a:lnTo>
                    <a:pt x="2764" y="152"/>
                  </a:lnTo>
                  <a:lnTo>
                    <a:pt x="2805" y="143"/>
                  </a:lnTo>
                  <a:lnTo>
                    <a:pt x="2844" y="131"/>
                  </a:lnTo>
                  <a:lnTo>
                    <a:pt x="2879" y="120"/>
                  </a:lnTo>
                  <a:lnTo>
                    <a:pt x="2910" y="107"/>
                  </a:lnTo>
                  <a:lnTo>
                    <a:pt x="2938" y="96"/>
                  </a:lnTo>
                  <a:lnTo>
                    <a:pt x="2964" y="83"/>
                  </a:lnTo>
                  <a:lnTo>
                    <a:pt x="2984" y="72"/>
                  </a:lnTo>
                  <a:lnTo>
                    <a:pt x="3003" y="59"/>
                  </a:lnTo>
                  <a:lnTo>
                    <a:pt x="3018" y="46"/>
                  </a:lnTo>
                  <a:lnTo>
                    <a:pt x="3029" y="33"/>
                  </a:lnTo>
                  <a:lnTo>
                    <a:pt x="3036" y="19"/>
                  </a:lnTo>
                  <a:lnTo>
                    <a:pt x="3040" y="6"/>
                  </a:lnTo>
                  <a:lnTo>
                    <a:pt x="3040" y="6"/>
                  </a:lnTo>
                  <a:lnTo>
                    <a:pt x="3040" y="0"/>
                  </a:lnTo>
                  <a:lnTo>
                    <a:pt x="2735" y="2154"/>
                  </a:lnTo>
                  <a:lnTo>
                    <a:pt x="2735" y="2154"/>
                  </a:lnTo>
                  <a:lnTo>
                    <a:pt x="2735" y="2158"/>
                  </a:lnTo>
                  <a:lnTo>
                    <a:pt x="2735" y="2158"/>
                  </a:lnTo>
                  <a:lnTo>
                    <a:pt x="2733" y="2171"/>
                  </a:lnTo>
                  <a:lnTo>
                    <a:pt x="2727" y="2186"/>
                  </a:lnTo>
                  <a:lnTo>
                    <a:pt x="2722" y="2199"/>
                  </a:lnTo>
                  <a:lnTo>
                    <a:pt x="2712" y="2212"/>
                  </a:lnTo>
                  <a:lnTo>
                    <a:pt x="2700" y="2225"/>
                  </a:lnTo>
                  <a:lnTo>
                    <a:pt x="2687" y="2236"/>
                  </a:lnTo>
                  <a:lnTo>
                    <a:pt x="2672" y="2249"/>
                  </a:lnTo>
                  <a:lnTo>
                    <a:pt x="2653" y="2260"/>
                  </a:lnTo>
                  <a:lnTo>
                    <a:pt x="2633" y="2273"/>
                  </a:lnTo>
                  <a:lnTo>
                    <a:pt x="2609" y="2284"/>
                  </a:lnTo>
                  <a:lnTo>
                    <a:pt x="2585" y="2295"/>
                  </a:lnTo>
                  <a:lnTo>
                    <a:pt x="2557" y="2306"/>
                  </a:lnTo>
                  <a:lnTo>
                    <a:pt x="2494" y="2325"/>
                  </a:lnTo>
                  <a:lnTo>
                    <a:pt x="2424" y="2343"/>
                  </a:lnTo>
                  <a:lnTo>
                    <a:pt x="2343" y="2360"/>
                  </a:lnTo>
                  <a:lnTo>
                    <a:pt x="2250" y="2374"/>
                  </a:lnTo>
                  <a:lnTo>
                    <a:pt x="2150" y="2387"/>
                  </a:lnTo>
                  <a:lnTo>
                    <a:pt x="2040" y="2399"/>
                  </a:lnTo>
                  <a:lnTo>
                    <a:pt x="1917" y="2408"/>
                  </a:lnTo>
                  <a:lnTo>
                    <a:pt x="1786" y="2413"/>
                  </a:lnTo>
                  <a:lnTo>
                    <a:pt x="1646" y="2417"/>
                  </a:lnTo>
                  <a:lnTo>
                    <a:pt x="1494" y="2417"/>
                  </a:lnTo>
                  <a:lnTo>
                    <a:pt x="1494" y="2417"/>
                  </a:lnTo>
                  <a:lnTo>
                    <a:pt x="1343" y="2415"/>
                  </a:lnTo>
                  <a:lnTo>
                    <a:pt x="1204" y="2411"/>
                  </a:lnTo>
                  <a:lnTo>
                    <a:pt x="1074" y="2404"/>
                  </a:lnTo>
                  <a:lnTo>
                    <a:pt x="958" y="2395"/>
                  </a:lnTo>
                  <a:lnTo>
                    <a:pt x="849" y="2384"/>
                  </a:lnTo>
                  <a:lnTo>
                    <a:pt x="753" y="2371"/>
                  </a:lnTo>
                  <a:lnTo>
                    <a:pt x="666" y="2356"/>
                  </a:lnTo>
                  <a:lnTo>
                    <a:pt x="588" y="2339"/>
                  </a:lnTo>
                  <a:lnTo>
                    <a:pt x="520" y="2321"/>
                  </a:lnTo>
                  <a:lnTo>
                    <a:pt x="490" y="2310"/>
                  </a:lnTo>
                  <a:lnTo>
                    <a:pt x="462" y="2301"/>
                  </a:lnTo>
                  <a:lnTo>
                    <a:pt x="437" y="2289"/>
                  </a:lnTo>
                  <a:lnTo>
                    <a:pt x="413" y="2278"/>
                  </a:lnTo>
                  <a:lnTo>
                    <a:pt x="392" y="2267"/>
                  </a:lnTo>
                  <a:lnTo>
                    <a:pt x="374" y="2256"/>
                  </a:lnTo>
                  <a:lnTo>
                    <a:pt x="357" y="2243"/>
                  </a:lnTo>
                  <a:lnTo>
                    <a:pt x="342" y="2232"/>
                  </a:lnTo>
                  <a:lnTo>
                    <a:pt x="331" y="2219"/>
                  </a:lnTo>
                  <a:lnTo>
                    <a:pt x="322" y="2206"/>
                  </a:lnTo>
                  <a:lnTo>
                    <a:pt x="315" y="2193"/>
                  </a:lnTo>
                  <a:lnTo>
                    <a:pt x="309" y="2180"/>
                  </a:lnTo>
                  <a:lnTo>
                    <a:pt x="305" y="2167"/>
                  </a:lnTo>
                  <a:lnTo>
                    <a:pt x="305" y="2154"/>
                  </a:lnTo>
                  <a:lnTo>
                    <a:pt x="305" y="215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A6A6A"/>
                </a:gs>
                <a:gs pos="100000">
                  <a:srgbClr val="CFCFCF"/>
                </a:gs>
                <a:gs pos="70000">
                  <a:srgbClr val="F2F2F2"/>
                </a:gs>
              </a:gsLst>
              <a:lin ang="108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1B969576-626B-014F-BADC-C491AB4AE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2812" y="3128124"/>
              <a:ext cx="5647135" cy="607389"/>
            </a:xfrm>
            <a:custGeom>
              <a:avLst/>
              <a:gdLst/>
              <a:ahLst/>
              <a:cxnLst>
                <a:cxn ang="0">
                  <a:pos x="7231" y="0"/>
                </a:cxn>
                <a:cxn ang="0">
                  <a:pos x="6105" y="21"/>
                </a:cxn>
                <a:cxn ang="0">
                  <a:pos x="5035" y="71"/>
                </a:cxn>
                <a:cxn ang="0">
                  <a:pos x="4032" y="146"/>
                </a:cxn>
                <a:cxn ang="0">
                  <a:pos x="3112" y="244"/>
                </a:cxn>
                <a:cxn ang="0">
                  <a:pos x="2285" y="365"/>
                </a:cxn>
                <a:cxn ang="0">
                  <a:pos x="1677" y="479"/>
                </a:cxn>
                <a:cxn ang="0">
                  <a:pos x="1352" y="553"/>
                </a:cxn>
                <a:cxn ang="0">
                  <a:pos x="1056" y="633"/>
                </a:cxn>
                <a:cxn ang="0">
                  <a:pos x="795" y="716"/>
                </a:cxn>
                <a:cxn ang="0">
                  <a:pos x="568" y="803"/>
                </a:cxn>
                <a:cxn ang="0">
                  <a:pos x="376" y="892"/>
                </a:cxn>
                <a:cxn ang="0">
                  <a:pos x="220" y="984"/>
                </a:cxn>
                <a:cxn ang="0">
                  <a:pos x="106" y="1080"/>
                </a:cxn>
                <a:cxn ang="0">
                  <a:pos x="32" y="1176"/>
                </a:cxn>
                <a:cxn ang="0">
                  <a:pos x="6" y="1243"/>
                </a:cxn>
                <a:cxn ang="0">
                  <a:pos x="0" y="2430"/>
                </a:cxn>
                <a:cxn ang="0">
                  <a:pos x="176" y="2576"/>
                </a:cxn>
                <a:cxn ang="0">
                  <a:pos x="298" y="2493"/>
                </a:cxn>
                <a:cxn ang="0">
                  <a:pos x="451" y="2412"/>
                </a:cxn>
                <a:cxn ang="0">
                  <a:pos x="634" y="2332"/>
                </a:cxn>
                <a:cxn ang="0">
                  <a:pos x="845" y="2256"/>
                </a:cxn>
                <a:cxn ang="0">
                  <a:pos x="1082" y="2182"/>
                </a:cxn>
                <a:cxn ang="0">
                  <a:pos x="1633" y="2045"/>
                </a:cxn>
                <a:cxn ang="0">
                  <a:pos x="2278" y="1923"/>
                </a:cxn>
                <a:cxn ang="0">
                  <a:pos x="3008" y="1814"/>
                </a:cxn>
                <a:cxn ang="0">
                  <a:pos x="3816" y="1724"/>
                </a:cxn>
                <a:cxn ang="0">
                  <a:pos x="4689" y="1650"/>
                </a:cxn>
                <a:cxn ang="0">
                  <a:pos x="5619" y="1598"/>
                </a:cxn>
                <a:cxn ang="0">
                  <a:pos x="6599" y="1566"/>
                </a:cxn>
                <a:cxn ang="0">
                  <a:pos x="7617" y="1557"/>
                </a:cxn>
                <a:cxn ang="0">
                  <a:pos x="9814" y="1565"/>
                </a:cxn>
                <a:cxn ang="0">
                  <a:pos x="11135" y="1579"/>
                </a:cxn>
                <a:cxn ang="0">
                  <a:pos x="12030" y="1603"/>
                </a:cxn>
                <a:cxn ang="0">
                  <a:pos x="12829" y="1642"/>
                </a:cxn>
                <a:cxn ang="0">
                  <a:pos x="13519" y="1698"/>
                </a:cxn>
                <a:cxn ang="0">
                  <a:pos x="13914" y="1748"/>
                </a:cxn>
                <a:cxn ang="0">
                  <a:pos x="14173" y="1792"/>
                </a:cxn>
                <a:cxn ang="0">
                  <a:pos x="14399" y="1842"/>
                </a:cxn>
                <a:cxn ang="0">
                  <a:pos x="14589" y="1901"/>
                </a:cxn>
                <a:cxn ang="0">
                  <a:pos x="14742" y="1966"/>
                </a:cxn>
                <a:cxn ang="0">
                  <a:pos x="14859" y="2040"/>
                </a:cxn>
                <a:cxn ang="0">
                  <a:pos x="14935" y="2123"/>
                </a:cxn>
                <a:cxn ang="0">
                  <a:pos x="14959" y="2167"/>
                </a:cxn>
                <a:cxn ang="0">
                  <a:pos x="14970" y="2216"/>
                </a:cxn>
                <a:cxn ang="0">
                  <a:pos x="14974" y="1300"/>
                </a:cxn>
                <a:cxn ang="0">
                  <a:pos x="14970" y="1267"/>
                </a:cxn>
                <a:cxn ang="0">
                  <a:pos x="14959" y="1217"/>
                </a:cxn>
                <a:cxn ang="0">
                  <a:pos x="14914" y="1136"/>
                </a:cxn>
                <a:cxn ang="0">
                  <a:pos x="14824" y="1041"/>
                </a:cxn>
                <a:cxn ang="0">
                  <a:pos x="14696" y="949"/>
                </a:cxn>
                <a:cxn ang="0">
                  <a:pos x="14530" y="858"/>
                </a:cxn>
                <a:cxn ang="0">
                  <a:pos x="14327" y="771"/>
                </a:cxn>
                <a:cxn ang="0">
                  <a:pos x="14090" y="686"/>
                </a:cxn>
                <a:cxn ang="0">
                  <a:pos x="13820" y="607"/>
                </a:cxn>
                <a:cxn ang="0">
                  <a:pos x="13519" y="529"/>
                </a:cxn>
                <a:cxn ang="0">
                  <a:pos x="13071" y="433"/>
                </a:cxn>
                <a:cxn ang="0">
                  <a:pos x="12308" y="305"/>
                </a:cxn>
                <a:cxn ang="0">
                  <a:pos x="11442" y="196"/>
                </a:cxn>
                <a:cxn ang="0">
                  <a:pos x="10492" y="108"/>
                </a:cxn>
                <a:cxn ang="0">
                  <a:pos x="9464" y="45"/>
                </a:cxn>
                <a:cxn ang="0">
                  <a:pos x="8373" y="8"/>
                </a:cxn>
                <a:cxn ang="0">
                  <a:pos x="7617" y="0"/>
                </a:cxn>
              </a:cxnLst>
              <a:rect l="0" t="0" r="r" b="b"/>
              <a:pathLst>
                <a:path w="14974" h="2604">
                  <a:moveTo>
                    <a:pt x="7617" y="0"/>
                  </a:moveTo>
                  <a:lnTo>
                    <a:pt x="7617" y="0"/>
                  </a:lnTo>
                  <a:lnTo>
                    <a:pt x="7231" y="0"/>
                  </a:lnTo>
                  <a:lnTo>
                    <a:pt x="6850" y="4"/>
                  </a:lnTo>
                  <a:lnTo>
                    <a:pt x="6475" y="11"/>
                  </a:lnTo>
                  <a:lnTo>
                    <a:pt x="6105" y="21"/>
                  </a:lnTo>
                  <a:lnTo>
                    <a:pt x="5741" y="35"/>
                  </a:lnTo>
                  <a:lnTo>
                    <a:pt x="5384" y="52"/>
                  </a:lnTo>
                  <a:lnTo>
                    <a:pt x="5035" y="71"/>
                  </a:lnTo>
                  <a:lnTo>
                    <a:pt x="4692" y="93"/>
                  </a:lnTo>
                  <a:lnTo>
                    <a:pt x="4358" y="119"/>
                  </a:lnTo>
                  <a:lnTo>
                    <a:pt x="4032" y="146"/>
                  </a:lnTo>
                  <a:lnTo>
                    <a:pt x="3716" y="176"/>
                  </a:lnTo>
                  <a:lnTo>
                    <a:pt x="3409" y="209"/>
                  </a:lnTo>
                  <a:lnTo>
                    <a:pt x="3112" y="244"/>
                  </a:lnTo>
                  <a:lnTo>
                    <a:pt x="2825" y="281"/>
                  </a:lnTo>
                  <a:lnTo>
                    <a:pt x="2550" y="322"/>
                  </a:lnTo>
                  <a:lnTo>
                    <a:pt x="2285" y="365"/>
                  </a:lnTo>
                  <a:lnTo>
                    <a:pt x="2032" y="409"/>
                  </a:lnTo>
                  <a:lnTo>
                    <a:pt x="1792" y="455"/>
                  </a:lnTo>
                  <a:lnTo>
                    <a:pt x="1677" y="479"/>
                  </a:lnTo>
                  <a:lnTo>
                    <a:pt x="1566" y="503"/>
                  </a:lnTo>
                  <a:lnTo>
                    <a:pt x="1457" y="529"/>
                  </a:lnTo>
                  <a:lnTo>
                    <a:pt x="1352" y="553"/>
                  </a:lnTo>
                  <a:lnTo>
                    <a:pt x="1250" y="579"/>
                  </a:lnTo>
                  <a:lnTo>
                    <a:pt x="1152" y="607"/>
                  </a:lnTo>
                  <a:lnTo>
                    <a:pt x="1056" y="633"/>
                  </a:lnTo>
                  <a:lnTo>
                    <a:pt x="965" y="660"/>
                  </a:lnTo>
                  <a:lnTo>
                    <a:pt x="878" y="688"/>
                  </a:lnTo>
                  <a:lnTo>
                    <a:pt x="795" y="716"/>
                  </a:lnTo>
                  <a:lnTo>
                    <a:pt x="716" y="744"/>
                  </a:lnTo>
                  <a:lnTo>
                    <a:pt x="640" y="773"/>
                  </a:lnTo>
                  <a:lnTo>
                    <a:pt x="568" y="803"/>
                  </a:lnTo>
                  <a:lnTo>
                    <a:pt x="499" y="832"/>
                  </a:lnTo>
                  <a:lnTo>
                    <a:pt x="435" y="862"/>
                  </a:lnTo>
                  <a:lnTo>
                    <a:pt x="376" y="892"/>
                  </a:lnTo>
                  <a:lnTo>
                    <a:pt x="320" y="921"/>
                  </a:lnTo>
                  <a:lnTo>
                    <a:pt x="268" y="953"/>
                  </a:lnTo>
                  <a:lnTo>
                    <a:pt x="220" y="984"/>
                  </a:lnTo>
                  <a:lnTo>
                    <a:pt x="178" y="1015"/>
                  </a:lnTo>
                  <a:lnTo>
                    <a:pt x="141" y="1047"/>
                  </a:lnTo>
                  <a:lnTo>
                    <a:pt x="106" y="1080"/>
                  </a:lnTo>
                  <a:lnTo>
                    <a:pt x="76" y="1112"/>
                  </a:lnTo>
                  <a:lnTo>
                    <a:pt x="52" y="1145"/>
                  </a:lnTo>
                  <a:lnTo>
                    <a:pt x="32" y="1176"/>
                  </a:lnTo>
                  <a:lnTo>
                    <a:pt x="17" y="1210"/>
                  </a:lnTo>
                  <a:lnTo>
                    <a:pt x="11" y="1226"/>
                  </a:lnTo>
                  <a:lnTo>
                    <a:pt x="6" y="1243"/>
                  </a:lnTo>
                  <a:lnTo>
                    <a:pt x="2" y="1260"/>
                  </a:lnTo>
                  <a:lnTo>
                    <a:pt x="0" y="1278"/>
                  </a:lnTo>
                  <a:lnTo>
                    <a:pt x="0" y="2430"/>
                  </a:lnTo>
                  <a:lnTo>
                    <a:pt x="141" y="2604"/>
                  </a:lnTo>
                  <a:lnTo>
                    <a:pt x="141" y="2604"/>
                  </a:lnTo>
                  <a:lnTo>
                    <a:pt x="176" y="2576"/>
                  </a:lnTo>
                  <a:lnTo>
                    <a:pt x="213" y="2547"/>
                  </a:lnTo>
                  <a:lnTo>
                    <a:pt x="254" y="2519"/>
                  </a:lnTo>
                  <a:lnTo>
                    <a:pt x="298" y="2493"/>
                  </a:lnTo>
                  <a:lnTo>
                    <a:pt x="346" y="2465"/>
                  </a:lnTo>
                  <a:lnTo>
                    <a:pt x="398" y="2437"/>
                  </a:lnTo>
                  <a:lnTo>
                    <a:pt x="451" y="2412"/>
                  </a:lnTo>
                  <a:lnTo>
                    <a:pt x="509" y="2384"/>
                  </a:lnTo>
                  <a:lnTo>
                    <a:pt x="570" y="2358"/>
                  </a:lnTo>
                  <a:lnTo>
                    <a:pt x="634" y="2332"/>
                  </a:lnTo>
                  <a:lnTo>
                    <a:pt x="701" y="2306"/>
                  </a:lnTo>
                  <a:lnTo>
                    <a:pt x="771" y="2282"/>
                  </a:lnTo>
                  <a:lnTo>
                    <a:pt x="845" y="2256"/>
                  </a:lnTo>
                  <a:lnTo>
                    <a:pt x="921" y="2232"/>
                  </a:lnTo>
                  <a:lnTo>
                    <a:pt x="1000" y="2206"/>
                  </a:lnTo>
                  <a:lnTo>
                    <a:pt x="1082" y="2182"/>
                  </a:lnTo>
                  <a:lnTo>
                    <a:pt x="1256" y="2136"/>
                  </a:lnTo>
                  <a:lnTo>
                    <a:pt x="1439" y="2090"/>
                  </a:lnTo>
                  <a:lnTo>
                    <a:pt x="1633" y="2045"/>
                  </a:lnTo>
                  <a:lnTo>
                    <a:pt x="1838" y="2003"/>
                  </a:lnTo>
                  <a:lnTo>
                    <a:pt x="2054" y="1962"/>
                  </a:lnTo>
                  <a:lnTo>
                    <a:pt x="2278" y="1923"/>
                  </a:lnTo>
                  <a:lnTo>
                    <a:pt x="2513" y="1885"/>
                  </a:lnTo>
                  <a:lnTo>
                    <a:pt x="2757" y="1849"/>
                  </a:lnTo>
                  <a:lnTo>
                    <a:pt x="3008" y="1814"/>
                  </a:lnTo>
                  <a:lnTo>
                    <a:pt x="3269" y="1783"/>
                  </a:lnTo>
                  <a:lnTo>
                    <a:pt x="3539" y="1751"/>
                  </a:lnTo>
                  <a:lnTo>
                    <a:pt x="3816" y="1724"/>
                  </a:lnTo>
                  <a:lnTo>
                    <a:pt x="4099" y="1698"/>
                  </a:lnTo>
                  <a:lnTo>
                    <a:pt x="4391" y="1672"/>
                  </a:lnTo>
                  <a:lnTo>
                    <a:pt x="4689" y="1650"/>
                  </a:lnTo>
                  <a:lnTo>
                    <a:pt x="4992" y="1631"/>
                  </a:lnTo>
                  <a:lnTo>
                    <a:pt x="5303" y="1613"/>
                  </a:lnTo>
                  <a:lnTo>
                    <a:pt x="5619" y="1598"/>
                  </a:lnTo>
                  <a:lnTo>
                    <a:pt x="5940" y="1585"/>
                  </a:lnTo>
                  <a:lnTo>
                    <a:pt x="6268" y="1574"/>
                  </a:lnTo>
                  <a:lnTo>
                    <a:pt x="6599" y="1566"/>
                  </a:lnTo>
                  <a:lnTo>
                    <a:pt x="6933" y="1561"/>
                  </a:lnTo>
                  <a:lnTo>
                    <a:pt x="7273" y="1557"/>
                  </a:lnTo>
                  <a:lnTo>
                    <a:pt x="7617" y="1557"/>
                  </a:lnTo>
                  <a:lnTo>
                    <a:pt x="7617" y="1557"/>
                  </a:lnTo>
                  <a:lnTo>
                    <a:pt x="9107" y="1561"/>
                  </a:lnTo>
                  <a:lnTo>
                    <a:pt x="9814" y="1565"/>
                  </a:lnTo>
                  <a:lnTo>
                    <a:pt x="10492" y="1570"/>
                  </a:lnTo>
                  <a:lnTo>
                    <a:pt x="10818" y="1574"/>
                  </a:lnTo>
                  <a:lnTo>
                    <a:pt x="11135" y="1579"/>
                  </a:lnTo>
                  <a:lnTo>
                    <a:pt x="11442" y="1587"/>
                  </a:lnTo>
                  <a:lnTo>
                    <a:pt x="11742" y="1594"/>
                  </a:lnTo>
                  <a:lnTo>
                    <a:pt x="12030" y="1603"/>
                  </a:lnTo>
                  <a:lnTo>
                    <a:pt x="12308" y="1615"/>
                  </a:lnTo>
                  <a:lnTo>
                    <a:pt x="12574" y="1628"/>
                  </a:lnTo>
                  <a:lnTo>
                    <a:pt x="12829" y="1642"/>
                  </a:lnTo>
                  <a:lnTo>
                    <a:pt x="13071" y="1657"/>
                  </a:lnTo>
                  <a:lnTo>
                    <a:pt x="13302" y="1677"/>
                  </a:lnTo>
                  <a:lnTo>
                    <a:pt x="13519" y="1698"/>
                  </a:lnTo>
                  <a:lnTo>
                    <a:pt x="13724" y="1722"/>
                  </a:lnTo>
                  <a:lnTo>
                    <a:pt x="13820" y="1735"/>
                  </a:lnTo>
                  <a:lnTo>
                    <a:pt x="13914" y="1748"/>
                  </a:lnTo>
                  <a:lnTo>
                    <a:pt x="14005" y="1761"/>
                  </a:lnTo>
                  <a:lnTo>
                    <a:pt x="14090" y="1775"/>
                  </a:lnTo>
                  <a:lnTo>
                    <a:pt x="14173" y="1792"/>
                  </a:lnTo>
                  <a:lnTo>
                    <a:pt x="14253" y="1809"/>
                  </a:lnTo>
                  <a:lnTo>
                    <a:pt x="14327" y="1825"/>
                  </a:lnTo>
                  <a:lnTo>
                    <a:pt x="14399" y="1842"/>
                  </a:lnTo>
                  <a:lnTo>
                    <a:pt x="14465" y="1860"/>
                  </a:lnTo>
                  <a:lnTo>
                    <a:pt x="14530" y="1881"/>
                  </a:lnTo>
                  <a:lnTo>
                    <a:pt x="14589" y="1901"/>
                  </a:lnTo>
                  <a:lnTo>
                    <a:pt x="14644" y="1922"/>
                  </a:lnTo>
                  <a:lnTo>
                    <a:pt x="14696" y="1944"/>
                  </a:lnTo>
                  <a:lnTo>
                    <a:pt x="14742" y="1966"/>
                  </a:lnTo>
                  <a:lnTo>
                    <a:pt x="14785" y="1990"/>
                  </a:lnTo>
                  <a:lnTo>
                    <a:pt x="14824" y="2016"/>
                  </a:lnTo>
                  <a:lnTo>
                    <a:pt x="14859" y="2040"/>
                  </a:lnTo>
                  <a:lnTo>
                    <a:pt x="14889" y="2068"/>
                  </a:lnTo>
                  <a:lnTo>
                    <a:pt x="14914" y="2095"/>
                  </a:lnTo>
                  <a:lnTo>
                    <a:pt x="14935" y="2123"/>
                  </a:lnTo>
                  <a:lnTo>
                    <a:pt x="14944" y="2138"/>
                  </a:lnTo>
                  <a:lnTo>
                    <a:pt x="14951" y="2153"/>
                  </a:lnTo>
                  <a:lnTo>
                    <a:pt x="14959" y="2167"/>
                  </a:lnTo>
                  <a:lnTo>
                    <a:pt x="14962" y="2182"/>
                  </a:lnTo>
                  <a:lnTo>
                    <a:pt x="14968" y="2199"/>
                  </a:lnTo>
                  <a:lnTo>
                    <a:pt x="14970" y="2216"/>
                  </a:lnTo>
                  <a:lnTo>
                    <a:pt x="14972" y="2230"/>
                  </a:lnTo>
                  <a:lnTo>
                    <a:pt x="14974" y="2247"/>
                  </a:lnTo>
                  <a:lnTo>
                    <a:pt x="14974" y="1300"/>
                  </a:lnTo>
                  <a:lnTo>
                    <a:pt x="14974" y="1300"/>
                  </a:lnTo>
                  <a:lnTo>
                    <a:pt x="14972" y="1284"/>
                  </a:lnTo>
                  <a:lnTo>
                    <a:pt x="14970" y="1267"/>
                  </a:lnTo>
                  <a:lnTo>
                    <a:pt x="14968" y="1250"/>
                  </a:lnTo>
                  <a:lnTo>
                    <a:pt x="14962" y="1234"/>
                  </a:lnTo>
                  <a:lnTo>
                    <a:pt x="14959" y="1217"/>
                  </a:lnTo>
                  <a:lnTo>
                    <a:pt x="14951" y="1200"/>
                  </a:lnTo>
                  <a:lnTo>
                    <a:pt x="14935" y="1169"/>
                  </a:lnTo>
                  <a:lnTo>
                    <a:pt x="14914" y="1136"/>
                  </a:lnTo>
                  <a:lnTo>
                    <a:pt x="14889" y="1104"/>
                  </a:lnTo>
                  <a:lnTo>
                    <a:pt x="14859" y="1073"/>
                  </a:lnTo>
                  <a:lnTo>
                    <a:pt x="14824" y="1041"/>
                  </a:lnTo>
                  <a:lnTo>
                    <a:pt x="14785" y="1010"/>
                  </a:lnTo>
                  <a:lnTo>
                    <a:pt x="14742" y="978"/>
                  </a:lnTo>
                  <a:lnTo>
                    <a:pt x="14696" y="949"/>
                  </a:lnTo>
                  <a:lnTo>
                    <a:pt x="14644" y="917"/>
                  </a:lnTo>
                  <a:lnTo>
                    <a:pt x="14589" y="888"/>
                  </a:lnTo>
                  <a:lnTo>
                    <a:pt x="14530" y="858"/>
                  </a:lnTo>
                  <a:lnTo>
                    <a:pt x="14465" y="829"/>
                  </a:lnTo>
                  <a:lnTo>
                    <a:pt x="14399" y="799"/>
                  </a:lnTo>
                  <a:lnTo>
                    <a:pt x="14327" y="771"/>
                  </a:lnTo>
                  <a:lnTo>
                    <a:pt x="14253" y="742"/>
                  </a:lnTo>
                  <a:lnTo>
                    <a:pt x="14173" y="714"/>
                  </a:lnTo>
                  <a:lnTo>
                    <a:pt x="14090" y="686"/>
                  </a:lnTo>
                  <a:lnTo>
                    <a:pt x="14005" y="660"/>
                  </a:lnTo>
                  <a:lnTo>
                    <a:pt x="13914" y="633"/>
                  </a:lnTo>
                  <a:lnTo>
                    <a:pt x="13820" y="607"/>
                  </a:lnTo>
                  <a:lnTo>
                    <a:pt x="13724" y="581"/>
                  </a:lnTo>
                  <a:lnTo>
                    <a:pt x="13624" y="555"/>
                  </a:lnTo>
                  <a:lnTo>
                    <a:pt x="13519" y="529"/>
                  </a:lnTo>
                  <a:lnTo>
                    <a:pt x="13411" y="505"/>
                  </a:lnTo>
                  <a:lnTo>
                    <a:pt x="13302" y="481"/>
                  </a:lnTo>
                  <a:lnTo>
                    <a:pt x="13071" y="433"/>
                  </a:lnTo>
                  <a:lnTo>
                    <a:pt x="12829" y="389"/>
                  </a:lnTo>
                  <a:lnTo>
                    <a:pt x="12574" y="346"/>
                  </a:lnTo>
                  <a:lnTo>
                    <a:pt x="12308" y="305"/>
                  </a:lnTo>
                  <a:lnTo>
                    <a:pt x="12030" y="267"/>
                  </a:lnTo>
                  <a:lnTo>
                    <a:pt x="11742" y="230"/>
                  </a:lnTo>
                  <a:lnTo>
                    <a:pt x="11442" y="196"/>
                  </a:lnTo>
                  <a:lnTo>
                    <a:pt x="11135" y="165"/>
                  </a:lnTo>
                  <a:lnTo>
                    <a:pt x="10818" y="135"/>
                  </a:lnTo>
                  <a:lnTo>
                    <a:pt x="10492" y="108"/>
                  </a:lnTo>
                  <a:lnTo>
                    <a:pt x="10157" y="85"/>
                  </a:lnTo>
                  <a:lnTo>
                    <a:pt x="9814" y="63"/>
                  </a:lnTo>
                  <a:lnTo>
                    <a:pt x="9464" y="45"/>
                  </a:lnTo>
                  <a:lnTo>
                    <a:pt x="9107" y="30"/>
                  </a:lnTo>
                  <a:lnTo>
                    <a:pt x="8743" y="17"/>
                  </a:lnTo>
                  <a:lnTo>
                    <a:pt x="8373" y="8"/>
                  </a:lnTo>
                  <a:lnTo>
                    <a:pt x="7998" y="2"/>
                  </a:lnTo>
                  <a:lnTo>
                    <a:pt x="7617" y="0"/>
                  </a:lnTo>
                  <a:lnTo>
                    <a:pt x="7617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FCFCF"/>
                </a:gs>
                <a:gs pos="0">
                  <a:srgbClr val="646464"/>
                </a:gs>
                <a:gs pos="70000">
                  <a:srgbClr val="F2F2F2"/>
                </a:gs>
              </a:gsLst>
              <a:lin ang="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15443759-0D68-5142-805B-04D474681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2812" y="3348950"/>
              <a:ext cx="5647135" cy="1183498"/>
            </a:xfrm>
            <a:custGeom>
              <a:avLst/>
              <a:gdLst/>
              <a:ahLst/>
              <a:cxnLst>
                <a:cxn ang="0">
                  <a:pos x="14626" y="1705"/>
                </a:cxn>
                <a:cxn ang="0">
                  <a:pos x="14119" y="2045"/>
                </a:cxn>
                <a:cxn ang="0">
                  <a:pos x="13532" y="2408"/>
                </a:cxn>
                <a:cxn ang="0">
                  <a:pos x="12890" y="2785"/>
                </a:cxn>
                <a:cxn ang="0">
                  <a:pos x="11991" y="3293"/>
                </a:cxn>
                <a:cxn ang="0">
                  <a:pos x="10272" y="4244"/>
                </a:cxn>
                <a:cxn ang="0">
                  <a:pos x="9418" y="4726"/>
                </a:cxn>
                <a:cxn ang="0">
                  <a:pos x="9046" y="4952"/>
                </a:cxn>
                <a:cxn ang="0">
                  <a:pos x="8873" y="5070"/>
                </a:cxn>
                <a:cxn ang="0">
                  <a:pos x="8908" y="5031"/>
                </a:cxn>
                <a:cxn ang="0">
                  <a:pos x="8910" y="5006"/>
                </a:cxn>
                <a:cxn ang="0">
                  <a:pos x="8887" y="4969"/>
                </a:cxn>
                <a:cxn ang="0">
                  <a:pos x="8832" y="4933"/>
                </a:cxn>
                <a:cxn ang="0">
                  <a:pos x="8751" y="4900"/>
                </a:cxn>
                <a:cxn ang="0">
                  <a:pos x="8510" y="4843"/>
                </a:cxn>
                <a:cxn ang="0">
                  <a:pos x="8187" y="4798"/>
                </a:cxn>
                <a:cxn ang="0">
                  <a:pos x="7797" y="4773"/>
                </a:cxn>
                <a:cxn ang="0">
                  <a:pos x="7510" y="4767"/>
                </a:cxn>
                <a:cxn ang="0">
                  <a:pos x="7087" y="4776"/>
                </a:cxn>
                <a:cxn ang="0">
                  <a:pos x="6710" y="4806"/>
                </a:cxn>
                <a:cxn ang="0">
                  <a:pos x="6403" y="4854"/>
                </a:cxn>
                <a:cxn ang="0">
                  <a:pos x="6212" y="4902"/>
                </a:cxn>
                <a:cxn ang="0">
                  <a:pos x="6133" y="4937"/>
                </a:cxn>
                <a:cxn ang="0">
                  <a:pos x="6081" y="4972"/>
                </a:cxn>
                <a:cxn ang="0">
                  <a:pos x="6061" y="5009"/>
                </a:cxn>
                <a:cxn ang="0">
                  <a:pos x="2" y="1261"/>
                </a:cxn>
                <a:cxn ang="0">
                  <a:pos x="17" y="1211"/>
                </a:cxn>
                <a:cxn ang="0">
                  <a:pos x="76" y="1113"/>
                </a:cxn>
                <a:cxn ang="0">
                  <a:pos x="178" y="1017"/>
                </a:cxn>
                <a:cxn ang="0">
                  <a:pos x="320" y="923"/>
                </a:cxn>
                <a:cxn ang="0">
                  <a:pos x="499" y="832"/>
                </a:cxn>
                <a:cxn ang="0">
                  <a:pos x="716" y="745"/>
                </a:cxn>
                <a:cxn ang="0">
                  <a:pos x="965" y="662"/>
                </a:cxn>
                <a:cxn ang="0">
                  <a:pos x="1250" y="581"/>
                </a:cxn>
                <a:cxn ang="0">
                  <a:pos x="1566" y="505"/>
                </a:cxn>
                <a:cxn ang="0">
                  <a:pos x="2032" y="411"/>
                </a:cxn>
                <a:cxn ang="0">
                  <a:pos x="2825" y="283"/>
                </a:cxn>
                <a:cxn ang="0">
                  <a:pos x="3716" y="178"/>
                </a:cxn>
                <a:cxn ang="0">
                  <a:pos x="4692" y="94"/>
                </a:cxn>
                <a:cxn ang="0">
                  <a:pos x="5741" y="35"/>
                </a:cxn>
                <a:cxn ang="0">
                  <a:pos x="6850" y="6"/>
                </a:cxn>
                <a:cxn ang="0">
                  <a:pos x="7617" y="0"/>
                </a:cxn>
                <a:cxn ang="0">
                  <a:pos x="8754" y="19"/>
                </a:cxn>
                <a:cxn ang="0">
                  <a:pos x="9836" y="67"/>
                </a:cxn>
                <a:cxn ang="0">
                  <a:pos x="10849" y="139"/>
                </a:cxn>
                <a:cxn ang="0">
                  <a:pos x="11779" y="235"/>
                </a:cxn>
                <a:cxn ang="0">
                  <a:pos x="12616" y="353"/>
                </a:cxn>
                <a:cxn ang="0">
                  <a:pos x="13232" y="468"/>
                </a:cxn>
                <a:cxn ang="0">
                  <a:pos x="13563" y="542"/>
                </a:cxn>
                <a:cxn ang="0">
                  <a:pos x="13862" y="619"/>
                </a:cxn>
                <a:cxn ang="0">
                  <a:pos x="14131" y="701"/>
                </a:cxn>
                <a:cxn ang="0">
                  <a:pos x="14363" y="786"/>
                </a:cxn>
                <a:cxn ang="0">
                  <a:pos x="14563" y="875"/>
                </a:cxn>
                <a:cxn ang="0">
                  <a:pos x="14724" y="967"/>
                </a:cxn>
                <a:cxn ang="0">
                  <a:pos x="14846" y="1061"/>
                </a:cxn>
                <a:cxn ang="0">
                  <a:pos x="14927" y="1158"/>
                </a:cxn>
                <a:cxn ang="0">
                  <a:pos x="14961" y="1224"/>
                </a:cxn>
                <a:cxn ang="0">
                  <a:pos x="14972" y="1274"/>
                </a:cxn>
                <a:cxn ang="0">
                  <a:pos x="14972" y="1324"/>
                </a:cxn>
                <a:cxn ang="0">
                  <a:pos x="14966" y="1359"/>
                </a:cxn>
                <a:cxn ang="0">
                  <a:pos x="14946" y="1411"/>
                </a:cxn>
                <a:cxn ang="0">
                  <a:pos x="14914" y="1465"/>
                </a:cxn>
                <a:cxn ang="0">
                  <a:pos x="14816" y="1566"/>
                </a:cxn>
              </a:cxnLst>
              <a:rect l="0" t="0" r="r" b="b"/>
              <a:pathLst>
                <a:path w="14974" h="5070">
                  <a:moveTo>
                    <a:pt x="14774" y="1600"/>
                  </a:moveTo>
                  <a:lnTo>
                    <a:pt x="14774" y="1600"/>
                  </a:lnTo>
                  <a:lnTo>
                    <a:pt x="14626" y="1705"/>
                  </a:lnTo>
                  <a:lnTo>
                    <a:pt x="14469" y="1816"/>
                  </a:lnTo>
                  <a:lnTo>
                    <a:pt x="14299" y="1929"/>
                  </a:lnTo>
                  <a:lnTo>
                    <a:pt x="14119" y="2045"/>
                  </a:lnTo>
                  <a:lnTo>
                    <a:pt x="13931" y="2163"/>
                  </a:lnTo>
                  <a:lnTo>
                    <a:pt x="13735" y="2286"/>
                  </a:lnTo>
                  <a:lnTo>
                    <a:pt x="13532" y="2408"/>
                  </a:lnTo>
                  <a:lnTo>
                    <a:pt x="13323" y="2533"/>
                  </a:lnTo>
                  <a:lnTo>
                    <a:pt x="13108" y="2659"/>
                  </a:lnTo>
                  <a:lnTo>
                    <a:pt x="12890" y="2785"/>
                  </a:lnTo>
                  <a:lnTo>
                    <a:pt x="12668" y="2912"/>
                  </a:lnTo>
                  <a:lnTo>
                    <a:pt x="12444" y="3040"/>
                  </a:lnTo>
                  <a:lnTo>
                    <a:pt x="11991" y="3293"/>
                  </a:lnTo>
                  <a:lnTo>
                    <a:pt x="11542" y="3543"/>
                  </a:lnTo>
                  <a:lnTo>
                    <a:pt x="10673" y="4022"/>
                  </a:lnTo>
                  <a:lnTo>
                    <a:pt x="10272" y="4244"/>
                  </a:lnTo>
                  <a:lnTo>
                    <a:pt x="9901" y="4451"/>
                  </a:lnTo>
                  <a:lnTo>
                    <a:pt x="9568" y="4639"/>
                  </a:lnTo>
                  <a:lnTo>
                    <a:pt x="9418" y="4726"/>
                  </a:lnTo>
                  <a:lnTo>
                    <a:pt x="9281" y="4808"/>
                  </a:lnTo>
                  <a:lnTo>
                    <a:pt x="9157" y="4884"/>
                  </a:lnTo>
                  <a:lnTo>
                    <a:pt x="9046" y="4952"/>
                  </a:lnTo>
                  <a:lnTo>
                    <a:pt x="8952" y="5015"/>
                  </a:lnTo>
                  <a:lnTo>
                    <a:pt x="8873" y="5070"/>
                  </a:lnTo>
                  <a:lnTo>
                    <a:pt x="8873" y="5070"/>
                  </a:lnTo>
                  <a:lnTo>
                    <a:pt x="8889" y="5057"/>
                  </a:lnTo>
                  <a:lnTo>
                    <a:pt x="8900" y="5044"/>
                  </a:lnTo>
                  <a:lnTo>
                    <a:pt x="8908" y="5031"/>
                  </a:lnTo>
                  <a:lnTo>
                    <a:pt x="8911" y="5019"/>
                  </a:lnTo>
                  <a:lnTo>
                    <a:pt x="8911" y="5019"/>
                  </a:lnTo>
                  <a:lnTo>
                    <a:pt x="8910" y="5006"/>
                  </a:lnTo>
                  <a:lnTo>
                    <a:pt x="8906" y="4993"/>
                  </a:lnTo>
                  <a:lnTo>
                    <a:pt x="8898" y="4980"/>
                  </a:lnTo>
                  <a:lnTo>
                    <a:pt x="8887" y="4969"/>
                  </a:lnTo>
                  <a:lnTo>
                    <a:pt x="8873" y="4956"/>
                  </a:lnTo>
                  <a:lnTo>
                    <a:pt x="8854" y="4945"/>
                  </a:lnTo>
                  <a:lnTo>
                    <a:pt x="8832" y="4933"/>
                  </a:lnTo>
                  <a:lnTo>
                    <a:pt x="8808" y="4922"/>
                  </a:lnTo>
                  <a:lnTo>
                    <a:pt x="8780" y="4911"/>
                  </a:lnTo>
                  <a:lnTo>
                    <a:pt x="8751" y="4900"/>
                  </a:lnTo>
                  <a:lnTo>
                    <a:pt x="8680" y="4880"/>
                  </a:lnTo>
                  <a:lnTo>
                    <a:pt x="8601" y="4860"/>
                  </a:lnTo>
                  <a:lnTo>
                    <a:pt x="8510" y="4843"/>
                  </a:lnTo>
                  <a:lnTo>
                    <a:pt x="8412" y="4826"/>
                  </a:lnTo>
                  <a:lnTo>
                    <a:pt x="8303" y="4811"/>
                  </a:lnTo>
                  <a:lnTo>
                    <a:pt x="8187" y="4798"/>
                  </a:lnTo>
                  <a:lnTo>
                    <a:pt x="8063" y="4787"/>
                  </a:lnTo>
                  <a:lnTo>
                    <a:pt x="7933" y="4778"/>
                  </a:lnTo>
                  <a:lnTo>
                    <a:pt x="7797" y="4773"/>
                  </a:lnTo>
                  <a:lnTo>
                    <a:pt x="7656" y="4769"/>
                  </a:lnTo>
                  <a:lnTo>
                    <a:pt x="7510" y="4767"/>
                  </a:lnTo>
                  <a:lnTo>
                    <a:pt x="7510" y="4767"/>
                  </a:lnTo>
                  <a:lnTo>
                    <a:pt x="7364" y="4767"/>
                  </a:lnTo>
                  <a:lnTo>
                    <a:pt x="7223" y="4771"/>
                  </a:lnTo>
                  <a:lnTo>
                    <a:pt x="7087" y="4776"/>
                  </a:lnTo>
                  <a:lnTo>
                    <a:pt x="6954" y="4784"/>
                  </a:lnTo>
                  <a:lnTo>
                    <a:pt x="6828" y="4795"/>
                  </a:lnTo>
                  <a:lnTo>
                    <a:pt x="6710" y="4806"/>
                  </a:lnTo>
                  <a:lnTo>
                    <a:pt x="6599" y="4821"/>
                  </a:lnTo>
                  <a:lnTo>
                    <a:pt x="6495" y="4835"/>
                  </a:lnTo>
                  <a:lnTo>
                    <a:pt x="6403" y="4854"/>
                  </a:lnTo>
                  <a:lnTo>
                    <a:pt x="6318" y="4872"/>
                  </a:lnTo>
                  <a:lnTo>
                    <a:pt x="6245" y="4893"/>
                  </a:lnTo>
                  <a:lnTo>
                    <a:pt x="6212" y="4902"/>
                  </a:lnTo>
                  <a:lnTo>
                    <a:pt x="6183" y="4913"/>
                  </a:lnTo>
                  <a:lnTo>
                    <a:pt x="6157" y="4924"/>
                  </a:lnTo>
                  <a:lnTo>
                    <a:pt x="6133" y="4937"/>
                  </a:lnTo>
                  <a:lnTo>
                    <a:pt x="6112" y="4948"/>
                  </a:lnTo>
                  <a:lnTo>
                    <a:pt x="6096" y="4959"/>
                  </a:lnTo>
                  <a:lnTo>
                    <a:pt x="6081" y="4972"/>
                  </a:lnTo>
                  <a:lnTo>
                    <a:pt x="6072" y="4985"/>
                  </a:lnTo>
                  <a:lnTo>
                    <a:pt x="6064" y="4996"/>
                  </a:lnTo>
                  <a:lnTo>
                    <a:pt x="6061" y="5009"/>
                  </a:lnTo>
                  <a:lnTo>
                    <a:pt x="0" y="1278"/>
                  </a:lnTo>
                  <a:lnTo>
                    <a:pt x="0" y="1278"/>
                  </a:lnTo>
                  <a:lnTo>
                    <a:pt x="2" y="1261"/>
                  </a:lnTo>
                  <a:lnTo>
                    <a:pt x="6" y="1244"/>
                  </a:lnTo>
                  <a:lnTo>
                    <a:pt x="11" y="1228"/>
                  </a:lnTo>
                  <a:lnTo>
                    <a:pt x="17" y="1211"/>
                  </a:lnTo>
                  <a:lnTo>
                    <a:pt x="32" y="1178"/>
                  </a:lnTo>
                  <a:lnTo>
                    <a:pt x="52" y="1145"/>
                  </a:lnTo>
                  <a:lnTo>
                    <a:pt x="76" y="1113"/>
                  </a:lnTo>
                  <a:lnTo>
                    <a:pt x="106" y="1080"/>
                  </a:lnTo>
                  <a:lnTo>
                    <a:pt x="141" y="1048"/>
                  </a:lnTo>
                  <a:lnTo>
                    <a:pt x="178" y="1017"/>
                  </a:lnTo>
                  <a:lnTo>
                    <a:pt x="220" y="986"/>
                  </a:lnTo>
                  <a:lnTo>
                    <a:pt x="268" y="954"/>
                  </a:lnTo>
                  <a:lnTo>
                    <a:pt x="320" y="923"/>
                  </a:lnTo>
                  <a:lnTo>
                    <a:pt x="376" y="893"/>
                  </a:lnTo>
                  <a:lnTo>
                    <a:pt x="435" y="862"/>
                  </a:lnTo>
                  <a:lnTo>
                    <a:pt x="499" y="832"/>
                  </a:lnTo>
                  <a:lnTo>
                    <a:pt x="568" y="803"/>
                  </a:lnTo>
                  <a:lnTo>
                    <a:pt x="640" y="773"/>
                  </a:lnTo>
                  <a:lnTo>
                    <a:pt x="716" y="745"/>
                  </a:lnTo>
                  <a:lnTo>
                    <a:pt x="795" y="717"/>
                  </a:lnTo>
                  <a:lnTo>
                    <a:pt x="878" y="688"/>
                  </a:lnTo>
                  <a:lnTo>
                    <a:pt x="965" y="662"/>
                  </a:lnTo>
                  <a:lnTo>
                    <a:pt x="1056" y="634"/>
                  </a:lnTo>
                  <a:lnTo>
                    <a:pt x="1152" y="607"/>
                  </a:lnTo>
                  <a:lnTo>
                    <a:pt x="1250" y="581"/>
                  </a:lnTo>
                  <a:lnTo>
                    <a:pt x="1352" y="555"/>
                  </a:lnTo>
                  <a:lnTo>
                    <a:pt x="1457" y="529"/>
                  </a:lnTo>
                  <a:lnTo>
                    <a:pt x="1566" y="505"/>
                  </a:lnTo>
                  <a:lnTo>
                    <a:pt x="1677" y="481"/>
                  </a:lnTo>
                  <a:lnTo>
                    <a:pt x="1792" y="457"/>
                  </a:lnTo>
                  <a:lnTo>
                    <a:pt x="2032" y="411"/>
                  </a:lnTo>
                  <a:lnTo>
                    <a:pt x="2285" y="366"/>
                  </a:lnTo>
                  <a:lnTo>
                    <a:pt x="2550" y="324"/>
                  </a:lnTo>
                  <a:lnTo>
                    <a:pt x="2825" y="283"/>
                  </a:lnTo>
                  <a:lnTo>
                    <a:pt x="3112" y="246"/>
                  </a:lnTo>
                  <a:lnTo>
                    <a:pt x="3409" y="211"/>
                  </a:lnTo>
                  <a:lnTo>
                    <a:pt x="3716" y="178"/>
                  </a:lnTo>
                  <a:lnTo>
                    <a:pt x="4032" y="146"/>
                  </a:lnTo>
                  <a:lnTo>
                    <a:pt x="4358" y="118"/>
                  </a:lnTo>
                  <a:lnTo>
                    <a:pt x="4692" y="94"/>
                  </a:lnTo>
                  <a:lnTo>
                    <a:pt x="5035" y="72"/>
                  </a:lnTo>
                  <a:lnTo>
                    <a:pt x="5384" y="52"/>
                  </a:lnTo>
                  <a:lnTo>
                    <a:pt x="5741" y="35"/>
                  </a:lnTo>
                  <a:lnTo>
                    <a:pt x="6105" y="22"/>
                  </a:lnTo>
                  <a:lnTo>
                    <a:pt x="6475" y="13"/>
                  </a:lnTo>
                  <a:lnTo>
                    <a:pt x="6850" y="6"/>
                  </a:lnTo>
                  <a:lnTo>
                    <a:pt x="7231" y="2"/>
                  </a:lnTo>
                  <a:lnTo>
                    <a:pt x="7617" y="0"/>
                  </a:lnTo>
                  <a:lnTo>
                    <a:pt x="7617" y="0"/>
                  </a:lnTo>
                  <a:lnTo>
                    <a:pt x="8002" y="4"/>
                  </a:lnTo>
                  <a:lnTo>
                    <a:pt x="8381" y="9"/>
                  </a:lnTo>
                  <a:lnTo>
                    <a:pt x="8754" y="19"/>
                  </a:lnTo>
                  <a:lnTo>
                    <a:pt x="9122" y="31"/>
                  </a:lnTo>
                  <a:lnTo>
                    <a:pt x="9483" y="48"/>
                  </a:lnTo>
                  <a:lnTo>
                    <a:pt x="9836" y="67"/>
                  </a:lnTo>
                  <a:lnTo>
                    <a:pt x="10182" y="87"/>
                  </a:lnTo>
                  <a:lnTo>
                    <a:pt x="10520" y="111"/>
                  </a:lnTo>
                  <a:lnTo>
                    <a:pt x="10849" y="139"/>
                  </a:lnTo>
                  <a:lnTo>
                    <a:pt x="11169" y="168"/>
                  </a:lnTo>
                  <a:lnTo>
                    <a:pt x="11479" y="202"/>
                  </a:lnTo>
                  <a:lnTo>
                    <a:pt x="11779" y="235"/>
                  </a:lnTo>
                  <a:lnTo>
                    <a:pt x="12069" y="272"/>
                  </a:lnTo>
                  <a:lnTo>
                    <a:pt x="12348" y="313"/>
                  </a:lnTo>
                  <a:lnTo>
                    <a:pt x="12616" y="353"/>
                  </a:lnTo>
                  <a:lnTo>
                    <a:pt x="12872" y="398"/>
                  </a:lnTo>
                  <a:lnTo>
                    <a:pt x="13116" y="444"/>
                  </a:lnTo>
                  <a:lnTo>
                    <a:pt x="13232" y="468"/>
                  </a:lnTo>
                  <a:lnTo>
                    <a:pt x="13345" y="492"/>
                  </a:lnTo>
                  <a:lnTo>
                    <a:pt x="13456" y="516"/>
                  </a:lnTo>
                  <a:lnTo>
                    <a:pt x="13563" y="542"/>
                  </a:lnTo>
                  <a:lnTo>
                    <a:pt x="13666" y="566"/>
                  </a:lnTo>
                  <a:lnTo>
                    <a:pt x="13766" y="594"/>
                  </a:lnTo>
                  <a:lnTo>
                    <a:pt x="13862" y="619"/>
                  </a:lnTo>
                  <a:lnTo>
                    <a:pt x="13955" y="645"/>
                  </a:lnTo>
                  <a:lnTo>
                    <a:pt x="14045" y="673"/>
                  </a:lnTo>
                  <a:lnTo>
                    <a:pt x="14131" y="701"/>
                  </a:lnTo>
                  <a:lnTo>
                    <a:pt x="14212" y="729"/>
                  </a:lnTo>
                  <a:lnTo>
                    <a:pt x="14290" y="758"/>
                  </a:lnTo>
                  <a:lnTo>
                    <a:pt x="14363" y="786"/>
                  </a:lnTo>
                  <a:lnTo>
                    <a:pt x="14434" y="815"/>
                  </a:lnTo>
                  <a:lnTo>
                    <a:pt x="14500" y="845"/>
                  </a:lnTo>
                  <a:lnTo>
                    <a:pt x="14563" y="875"/>
                  </a:lnTo>
                  <a:lnTo>
                    <a:pt x="14620" y="906"/>
                  </a:lnTo>
                  <a:lnTo>
                    <a:pt x="14674" y="936"/>
                  </a:lnTo>
                  <a:lnTo>
                    <a:pt x="14724" y="967"/>
                  </a:lnTo>
                  <a:lnTo>
                    <a:pt x="14768" y="999"/>
                  </a:lnTo>
                  <a:lnTo>
                    <a:pt x="14809" y="1030"/>
                  </a:lnTo>
                  <a:lnTo>
                    <a:pt x="14846" y="1061"/>
                  </a:lnTo>
                  <a:lnTo>
                    <a:pt x="14877" y="1093"/>
                  </a:lnTo>
                  <a:lnTo>
                    <a:pt x="14905" y="1126"/>
                  </a:lnTo>
                  <a:lnTo>
                    <a:pt x="14927" y="1158"/>
                  </a:lnTo>
                  <a:lnTo>
                    <a:pt x="14946" y="1191"/>
                  </a:lnTo>
                  <a:lnTo>
                    <a:pt x="14953" y="1208"/>
                  </a:lnTo>
                  <a:lnTo>
                    <a:pt x="14961" y="1224"/>
                  </a:lnTo>
                  <a:lnTo>
                    <a:pt x="14964" y="1241"/>
                  </a:lnTo>
                  <a:lnTo>
                    <a:pt x="14968" y="1257"/>
                  </a:lnTo>
                  <a:lnTo>
                    <a:pt x="14972" y="1274"/>
                  </a:lnTo>
                  <a:lnTo>
                    <a:pt x="14972" y="1291"/>
                  </a:lnTo>
                  <a:lnTo>
                    <a:pt x="14974" y="1307"/>
                  </a:lnTo>
                  <a:lnTo>
                    <a:pt x="14972" y="1324"/>
                  </a:lnTo>
                  <a:lnTo>
                    <a:pt x="14972" y="1324"/>
                  </a:lnTo>
                  <a:lnTo>
                    <a:pt x="14970" y="1341"/>
                  </a:lnTo>
                  <a:lnTo>
                    <a:pt x="14966" y="1359"/>
                  </a:lnTo>
                  <a:lnTo>
                    <a:pt x="14961" y="1376"/>
                  </a:lnTo>
                  <a:lnTo>
                    <a:pt x="14953" y="1394"/>
                  </a:lnTo>
                  <a:lnTo>
                    <a:pt x="14946" y="1411"/>
                  </a:lnTo>
                  <a:lnTo>
                    <a:pt x="14937" y="1429"/>
                  </a:lnTo>
                  <a:lnTo>
                    <a:pt x="14926" y="1446"/>
                  </a:lnTo>
                  <a:lnTo>
                    <a:pt x="14914" y="1465"/>
                  </a:lnTo>
                  <a:lnTo>
                    <a:pt x="14887" y="1498"/>
                  </a:lnTo>
                  <a:lnTo>
                    <a:pt x="14853" y="1533"/>
                  </a:lnTo>
                  <a:lnTo>
                    <a:pt x="14816" y="1566"/>
                  </a:lnTo>
                  <a:lnTo>
                    <a:pt x="14774" y="1600"/>
                  </a:lnTo>
                  <a:lnTo>
                    <a:pt x="14774" y="1600"/>
                  </a:lnTo>
                  <a:close/>
                </a:path>
              </a:pathLst>
            </a:custGeom>
            <a:gradFill flip="none" rotWithShape="1">
              <a:gsLst>
                <a:gs pos="9000">
                  <a:srgbClr val="666666"/>
                </a:gs>
                <a:gs pos="64000">
                  <a:srgbClr val="C5C5C5"/>
                </a:gs>
                <a:gs pos="92000">
                  <a:srgbClr val="9B9B9B"/>
                </a:gs>
              </a:gsLst>
              <a:lin ang="156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AC730BB9-DFA2-DF41-BE89-859ED9336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7337" y="3738595"/>
              <a:ext cx="5636575" cy="845956"/>
            </a:xfrm>
            <a:custGeom>
              <a:avLst/>
              <a:gdLst/>
              <a:ahLst/>
              <a:cxnLst>
                <a:cxn ang="0">
                  <a:pos x="5916" y="3366"/>
                </a:cxn>
                <a:cxn ang="0">
                  <a:pos x="5584" y="3161"/>
                </a:cxn>
                <a:cxn ang="0">
                  <a:pos x="5127" y="2903"/>
                </a:cxn>
                <a:cxn ang="0">
                  <a:pos x="4164" y="2388"/>
                </a:cxn>
                <a:cxn ang="0">
                  <a:pos x="2361" y="1424"/>
                </a:cxn>
                <a:cxn ang="0">
                  <a:pos x="1685" y="1049"/>
                </a:cxn>
                <a:cxn ang="0">
                  <a:pos x="1049" y="681"/>
                </a:cxn>
                <a:cxn ang="0">
                  <a:pos x="479" y="328"/>
                </a:cxn>
                <a:cxn ang="0">
                  <a:pos x="72" y="52"/>
                </a:cxn>
                <a:cxn ang="0">
                  <a:pos x="39" y="28"/>
                </a:cxn>
                <a:cxn ang="0">
                  <a:pos x="174" y="108"/>
                </a:cxn>
                <a:cxn ang="0">
                  <a:pos x="335" y="185"/>
                </a:cxn>
                <a:cxn ang="0">
                  <a:pos x="524" y="261"/>
                </a:cxn>
                <a:cxn ang="0">
                  <a:pos x="814" y="357"/>
                </a:cxn>
                <a:cxn ang="0">
                  <a:pos x="1330" y="492"/>
                </a:cxn>
                <a:cxn ang="0">
                  <a:pos x="1934" y="616"/>
                </a:cxn>
                <a:cxn ang="0">
                  <a:pos x="2620" y="727"/>
                </a:cxn>
                <a:cxn ang="0">
                  <a:pos x="3382" y="821"/>
                </a:cxn>
                <a:cxn ang="0">
                  <a:pos x="4208" y="901"/>
                </a:cxn>
                <a:cxn ang="0">
                  <a:pos x="5092" y="962"/>
                </a:cxn>
                <a:cxn ang="0">
                  <a:pos x="6027" y="1004"/>
                </a:cxn>
                <a:cxn ang="0">
                  <a:pos x="7007" y="1025"/>
                </a:cxn>
                <a:cxn ang="0">
                  <a:pos x="7684" y="1027"/>
                </a:cxn>
                <a:cxn ang="0">
                  <a:pos x="8691" y="1010"/>
                </a:cxn>
                <a:cxn ang="0">
                  <a:pos x="9657" y="973"/>
                </a:cxn>
                <a:cxn ang="0">
                  <a:pos x="10572" y="914"/>
                </a:cxn>
                <a:cxn ang="0">
                  <a:pos x="11430" y="836"/>
                </a:cxn>
                <a:cxn ang="0">
                  <a:pos x="12221" y="742"/>
                </a:cxn>
                <a:cxn ang="0">
                  <a:pos x="12936" y="631"/>
                </a:cxn>
                <a:cxn ang="0">
                  <a:pos x="13567" y="505"/>
                </a:cxn>
                <a:cxn ang="0">
                  <a:pos x="14103" y="366"/>
                </a:cxn>
                <a:cxn ang="0">
                  <a:pos x="14336" y="293"/>
                </a:cxn>
                <a:cxn ang="0">
                  <a:pos x="14539" y="217"/>
                </a:cxn>
                <a:cxn ang="0">
                  <a:pos x="14717" y="137"/>
                </a:cxn>
                <a:cxn ang="0">
                  <a:pos x="14865" y="56"/>
                </a:cxn>
                <a:cxn ang="0">
                  <a:pos x="14948" y="0"/>
                </a:cxn>
                <a:cxn ang="0">
                  <a:pos x="14641" y="217"/>
                </a:cxn>
                <a:cxn ang="0">
                  <a:pos x="14099" y="561"/>
                </a:cxn>
                <a:cxn ang="0">
                  <a:pos x="13482" y="925"/>
                </a:cxn>
                <a:cxn ang="0">
                  <a:pos x="12816" y="1300"/>
                </a:cxn>
                <a:cxn ang="0">
                  <a:pos x="11670" y="1920"/>
                </a:cxn>
                <a:cxn ang="0">
                  <a:pos x="9997" y="2809"/>
                </a:cxn>
                <a:cxn ang="0">
                  <a:pos x="9505" y="3081"/>
                </a:cxn>
                <a:cxn ang="0">
                  <a:pos x="9130" y="3305"/>
                </a:cxn>
                <a:cxn ang="0">
                  <a:pos x="8954" y="3421"/>
                </a:cxn>
                <a:cxn ang="0">
                  <a:pos x="8897" y="3455"/>
                </a:cxn>
                <a:cxn ang="0">
                  <a:pos x="8754" y="3504"/>
                </a:cxn>
                <a:cxn ang="0">
                  <a:pos x="8510" y="3554"/>
                </a:cxn>
                <a:cxn ang="0">
                  <a:pos x="8203" y="3593"/>
                </a:cxn>
                <a:cxn ang="0">
                  <a:pos x="7845" y="3617"/>
                </a:cxn>
                <a:cxn ang="0">
                  <a:pos x="7449" y="3625"/>
                </a:cxn>
                <a:cxn ang="0">
                  <a:pos x="7188" y="3621"/>
                </a:cxn>
                <a:cxn ang="0">
                  <a:pos x="6828" y="3601"/>
                </a:cxn>
                <a:cxn ang="0">
                  <a:pos x="6514" y="3565"/>
                </a:cxn>
                <a:cxn ang="0">
                  <a:pos x="6259" y="3519"/>
                </a:cxn>
                <a:cxn ang="0">
                  <a:pos x="6074" y="3464"/>
                </a:cxn>
                <a:cxn ang="0">
                  <a:pos x="6011" y="3432"/>
                </a:cxn>
              </a:cxnLst>
              <a:rect l="0" t="0" r="r" b="b"/>
              <a:pathLst>
                <a:path w="14948" h="3625">
                  <a:moveTo>
                    <a:pt x="5996" y="3421"/>
                  </a:moveTo>
                  <a:lnTo>
                    <a:pt x="5996" y="3421"/>
                  </a:lnTo>
                  <a:lnTo>
                    <a:pt x="5916" y="3366"/>
                  </a:lnTo>
                  <a:lnTo>
                    <a:pt x="5820" y="3305"/>
                  </a:lnTo>
                  <a:lnTo>
                    <a:pt x="5709" y="3234"/>
                  </a:lnTo>
                  <a:lnTo>
                    <a:pt x="5584" y="3161"/>
                  </a:lnTo>
                  <a:lnTo>
                    <a:pt x="5443" y="3081"/>
                  </a:lnTo>
                  <a:lnTo>
                    <a:pt x="5292" y="2994"/>
                  </a:lnTo>
                  <a:lnTo>
                    <a:pt x="5127" y="2903"/>
                  </a:lnTo>
                  <a:lnTo>
                    <a:pt x="4953" y="2809"/>
                  </a:lnTo>
                  <a:lnTo>
                    <a:pt x="4574" y="2606"/>
                  </a:lnTo>
                  <a:lnTo>
                    <a:pt x="4164" y="2388"/>
                  </a:lnTo>
                  <a:lnTo>
                    <a:pt x="3280" y="1920"/>
                  </a:lnTo>
                  <a:lnTo>
                    <a:pt x="2822" y="1674"/>
                  </a:lnTo>
                  <a:lnTo>
                    <a:pt x="2361" y="1424"/>
                  </a:lnTo>
                  <a:lnTo>
                    <a:pt x="2132" y="1300"/>
                  </a:lnTo>
                  <a:lnTo>
                    <a:pt x="1906" y="1175"/>
                  </a:lnTo>
                  <a:lnTo>
                    <a:pt x="1685" y="1049"/>
                  </a:lnTo>
                  <a:lnTo>
                    <a:pt x="1466" y="925"/>
                  </a:lnTo>
                  <a:lnTo>
                    <a:pt x="1254" y="803"/>
                  </a:lnTo>
                  <a:lnTo>
                    <a:pt x="1049" y="681"/>
                  </a:lnTo>
                  <a:lnTo>
                    <a:pt x="849" y="561"/>
                  </a:lnTo>
                  <a:lnTo>
                    <a:pt x="660" y="444"/>
                  </a:lnTo>
                  <a:lnTo>
                    <a:pt x="479" y="328"/>
                  </a:lnTo>
                  <a:lnTo>
                    <a:pt x="307" y="215"/>
                  </a:lnTo>
                  <a:lnTo>
                    <a:pt x="148" y="106"/>
                  </a:lnTo>
                  <a:lnTo>
                    <a:pt x="72" y="52"/>
                  </a:lnTo>
                  <a:lnTo>
                    <a:pt x="0" y="0"/>
                  </a:lnTo>
                  <a:lnTo>
                    <a:pt x="0" y="0"/>
                  </a:lnTo>
                  <a:lnTo>
                    <a:pt x="39" y="28"/>
                  </a:lnTo>
                  <a:lnTo>
                    <a:pt x="82" y="54"/>
                  </a:lnTo>
                  <a:lnTo>
                    <a:pt x="126" y="80"/>
                  </a:lnTo>
                  <a:lnTo>
                    <a:pt x="174" y="108"/>
                  </a:lnTo>
                  <a:lnTo>
                    <a:pt x="224" y="134"/>
                  </a:lnTo>
                  <a:lnTo>
                    <a:pt x="278" y="159"/>
                  </a:lnTo>
                  <a:lnTo>
                    <a:pt x="335" y="185"/>
                  </a:lnTo>
                  <a:lnTo>
                    <a:pt x="394" y="211"/>
                  </a:lnTo>
                  <a:lnTo>
                    <a:pt x="457" y="235"/>
                  </a:lnTo>
                  <a:lnTo>
                    <a:pt x="524" y="261"/>
                  </a:lnTo>
                  <a:lnTo>
                    <a:pt x="592" y="285"/>
                  </a:lnTo>
                  <a:lnTo>
                    <a:pt x="662" y="309"/>
                  </a:lnTo>
                  <a:lnTo>
                    <a:pt x="814" y="357"/>
                  </a:lnTo>
                  <a:lnTo>
                    <a:pt x="975" y="403"/>
                  </a:lnTo>
                  <a:lnTo>
                    <a:pt x="1147" y="450"/>
                  </a:lnTo>
                  <a:lnTo>
                    <a:pt x="1330" y="492"/>
                  </a:lnTo>
                  <a:lnTo>
                    <a:pt x="1520" y="537"/>
                  </a:lnTo>
                  <a:lnTo>
                    <a:pt x="1723" y="577"/>
                  </a:lnTo>
                  <a:lnTo>
                    <a:pt x="1934" y="616"/>
                  </a:lnTo>
                  <a:lnTo>
                    <a:pt x="2154" y="655"/>
                  </a:lnTo>
                  <a:lnTo>
                    <a:pt x="2383" y="692"/>
                  </a:lnTo>
                  <a:lnTo>
                    <a:pt x="2620" y="727"/>
                  </a:lnTo>
                  <a:lnTo>
                    <a:pt x="2866" y="760"/>
                  </a:lnTo>
                  <a:lnTo>
                    <a:pt x="3119" y="792"/>
                  </a:lnTo>
                  <a:lnTo>
                    <a:pt x="3382" y="821"/>
                  </a:lnTo>
                  <a:lnTo>
                    <a:pt x="3650" y="851"/>
                  </a:lnTo>
                  <a:lnTo>
                    <a:pt x="3925" y="877"/>
                  </a:lnTo>
                  <a:lnTo>
                    <a:pt x="4208" y="901"/>
                  </a:lnTo>
                  <a:lnTo>
                    <a:pt x="4497" y="923"/>
                  </a:lnTo>
                  <a:lnTo>
                    <a:pt x="4791" y="943"/>
                  </a:lnTo>
                  <a:lnTo>
                    <a:pt x="5092" y="962"/>
                  </a:lnTo>
                  <a:lnTo>
                    <a:pt x="5399" y="979"/>
                  </a:lnTo>
                  <a:lnTo>
                    <a:pt x="5711" y="991"/>
                  </a:lnTo>
                  <a:lnTo>
                    <a:pt x="6027" y="1004"/>
                  </a:lnTo>
                  <a:lnTo>
                    <a:pt x="6349" y="1014"/>
                  </a:lnTo>
                  <a:lnTo>
                    <a:pt x="6676" y="1019"/>
                  </a:lnTo>
                  <a:lnTo>
                    <a:pt x="7007" y="1025"/>
                  </a:lnTo>
                  <a:lnTo>
                    <a:pt x="7340" y="1027"/>
                  </a:lnTo>
                  <a:lnTo>
                    <a:pt x="7340" y="1027"/>
                  </a:lnTo>
                  <a:lnTo>
                    <a:pt x="7684" y="1027"/>
                  </a:lnTo>
                  <a:lnTo>
                    <a:pt x="8024" y="1025"/>
                  </a:lnTo>
                  <a:lnTo>
                    <a:pt x="8359" y="1019"/>
                  </a:lnTo>
                  <a:lnTo>
                    <a:pt x="8691" y="1010"/>
                  </a:lnTo>
                  <a:lnTo>
                    <a:pt x="9017" y="1001"/>
                  </a:lnTo>
                  <a:lnTo>
                    <a:pt x="9339" y="988"/>
                  </a:lnTo>
                  <a:lnTo>
                    <a:pt x="9657" y="973"/>
                  </a:lnTo>
                  <a:lnTo>
                    <a:pt x="9967" y="956"/>
                  </a:lnTo>
                  <a:lnTo>
                    <a:pt x="10272" y="936"/>
                  </a:lnTo>
                  <a:lnTo>
                    <a:pt x="10572" y="914"/>
                  </a:lnTo>
                  <a:lnTo>
                    <a:pt x="10866" y="890"/>
                  </a:lnTo>
                  <a:lnTo>
                    <a:pt x="11150" y="864"/>
                  </a:lnTo>
                  <a:lnTo>
                    <a:pt x="11430" y="836"/>
                  </a:lnTo>
                  <a:lnTo>
                    <a:pt x="11701" y="807"/>
                  </a:lnTo>
                  <a:lnTo>
                    <a:pt x="11966" y="775"/>
                  </a:lnTo>
                  <a:lnTo>
                    <a:pt x="12221" y="742"/>
                  </a:lnTo>
                  <a:lnTo>
                    <a:pt x="12467" y="707"/>
                  </a:lnTo>
                  <a:lnTo>
                    <a:pt x="12705" y="670"/>
                  </a:lnTo>
                  <a:lnTo>
                    <a:pt x="12936" y="631"/>
                  </a:lnTo>
                  <a:lnTo>
                    <a:pt x="13156" y="590"/>
                  </a:lnTo>
                  <a:lnTo>
                    <a:pt x="13365" y="550"/>
                  </a:lnTo>
                  <a:lnTo>
                    <a:pt x="13567" y="505"/>
                  </a:lnTo>
                  <a:lnTo>
                    <a:pt x="13755" y="461"/>
                  </a:lnTo>
                  <a:lnTo>
                    <a:pt x="13935" y="415"/>
                  </a:lnTo>
                  <a:lnTo>
                    <a:pt x="14103" y="366"/>
                  </a:lnTo>
                  <a:lnTo>
                    <a:pt x="14184" y="342"/>
                  </a:lnTo>
                  <a:lnTo>
                    <a:pt x="14260" y="318"/>
                  </a:lnTo>
                  <a:lnTo>
                    <a:pt x="14336" y="293"/>
                  </a:lnTo>
                  <a:lnTo>
                    <a:pt x="14406" y="268"/>
                  </a:lnTo>
                  <a:lnTo>
                    <a:pt x="14474" y="243"/>
                  </a:lnTo>
                  <a:lnTo>
                    <a:pt x="14539" y="217"/>
                  </a:lnTo>
                  <a:lnTo>
                    <a:pt x="14602" y="191"/>
                  </a:lnTo>
                  <a:lnTo>
                    <a:pt x="14661" y="165"/>
                  </a:lnTo>
                  <a:lnTo>
                    <a:pt x="14717" y="137"/>
                  </a:lnTo>
                  <a:lnTo>
                    <a:pt x="14770" y="111"/>
                  </a:lnTo>
                  <a:lnTo>
                    <a:pt x="14818" y="84"/>
                  </a:lnTo>
                  <a:lnTo>
                    <a:pt x="14865" y="56"/>
                  </a:lnTo>
                  <a:lnTo>
                    <a:pt x="14909" y="28"/>
                  </a:lnTo>
                  <a:lnTo>
                    <a:pt x="14948" y="0"/>
                  </a:lnTo>
                  <a:lnTo>
                    <a:pt x="14948" y="0"/>
                  </a:lnTo>
                  <a:lnTo>
                    <a:pt x="14876" y="52"/>
                  </a:lnTo>
                  <a:lnTo>
                    <a:pt x="14800" y="106"/>
                  </a:lnTo>
                  <a:lnTo>
                    <a:pt x="14641" y="217"/>
                  </a:lnTo>
                  <a:lnTo>
                    <a:pt x="14471" y="328"/>
                  </a:lnTo>
                  <a:lnTo>
                    <a:pt x="14290" y="444"/>
                  </a:lnTo>
                  <a:lnTo>
                    <a:pt x="14099" y="561"/>
                  </a:lnTo>
                  <a:lnTo>
                    <a:pt x="13901" y="681"/>
                  </a:lnTo>
                  <a:lnTo>
                    <a:pt x="13694" y="803"/>
                  </a:lnTo>
                  <a:lnTo>
                    <a:pt x="13482" y="925"/>
                  </a:lnTo>
                  <a:lnTo>
                    <a:pt x="13265" y="1051"/>
                  </a:lnTo>
                  <a:lnTo>
                    <a:pt x="13044" y="1175"/>
                  </a:lnTo>
                  <a:lnTo>
                    <a:pt x="12816" y="1300"/>
                  </a:lnTo>
                  <a:lnTo>
                    <a:pt x="12589" y="1424"/>
                  </a:lnTo>
                  <a:lnTo>
                    <a:pt x="12128" y="1674"/>
                  </a:lnTo>
                  <a:lnTo>
                    <a:pt x="11670" y="1920"/>
                  </a:lnTo>
                  <a:lnTo>
                    <a:pt x="10784" y="2388"/>
                  </a:lnTo>
                  <a:lnTo>
                    <a:pt x="10374" y="2606"/>
                  </a:lnTo>
                  <a:lnTo>
                    <a:pt x="9997" y="2809"/>
                  </a:lnTo>
                  <a:lnTo>
                    <a:pt x="9821" y="2903"/>
                  </a:lnTo>
                  <a:lnTo>
                    <a:pt x="9658" y="2994"/>
                  </a:lnTo>
                  <a:lnTo>
                    <a:pt x="9505" y="3081"/>
                  </a:lnTo>
                  <a:lnTo>
                    <a:pt x="9366" y="3161"/>
                  </a:lnTo>
                  <a:lnTo>
                    <a:pt x="9241" y="3236"/>
                  </a:lnTo>
                  <a:lnTo>
                    <a:pt x="9130" y="3305"/>
                  </a:lnTo>
                  <a:lnTo>
                    <a:pt x="9034" y="3366"/>
                  </a:lnTo>
                  <a:lnTo>
                    <a:pt x="8954" y="3421"/>
                  </a:lnTo>
                  <a:lnTo>
                    <a:pt x="8954" y="3421"/>
                  </a:lnTo>
                  <a:lnTo>
                    <a:pt x="8937" y="3432"/>
                  </a:lnTo>
                  <a:lnTo>
                    <a:pt x="8919" y="3443"/>
                  </a:lnTo>
                  <a:lnTo>
                    <a:pt x="8897" y="3455"/>
                  </a:lnTo>
                  <a:lnTo>
                    <a:pt x="8873" y="3464"/>
                  </a:lnTo>
                  <a:lnTo>
                    <a:pt x="8819" y="3484"/>
                  </a:lnTo>
                  <a:lnTo>
                    <a:pt x="8754" y="3504"/>
                  </a:lnTo>
                  <a:lnTo>
                    <a:pt x="8680" y="3521"/>
                  </a:lnTo>
                  <a:lnTo>
                    <a:pt x="8599" y="3540"/>
                  </a:lnTo>
                  <a:lnTo>
                    <a:pt x="8510" y="3554"/>
                  </a:lnTo>
                  <a:lnTo>
                    <a:pt x="8414" y="3569"/>
                  </a:lnTo>
                  <a:lnTo>
                    <a:pt x="8311" y="3582"/>
                  </a:lnTo>
                  <a:lnTo>
                    <a:pt x="8203" y="3593"/>
                  </a:lnTo>
                  <a:lnTo>
                    <a:pt x="8089" y="3602"/>
                  </a:lnTo>
                  <a:lnTo>
                    <a:pt x="7969" y="3612"/>
                  </a:lnTo>
                  <a:lnTo>
                    <a:pt x="7845" y="3617"/>
                  </a:lnTo>
                  <a:lnTo>
                    <a:pt x="7715" y="3621"/>
                  </a:lnTo>
                  <a:lnTo>
                    <a:pt x="7584" y="3625"/>
                  </a:lnTo>
                  <a:lnTo>
                    <a:pt x="7449" y="3625"/>
                  </a:lnTo>
                  <a:lnTo>
                    <a:pt x="7449" y="3625"/>
                  </a:lnTo>
                  <a:lnTo>
                    <a:pt x="7316" y="3623"/>
                  </a:lnTo>
                  <a:lnTo>
                    <a:pt x="7188" y="3621"/>
                  </a:lnTo>
                  <a:lnTo>
                    <a:pt x="7065" y="3615"/>
                  </a:lnTo>
                  <a:lnTo>
                    <a:pt x="6944" y="3608"/>
                  </a:lnTo>
                  <a:lnTo>
                    <a:pt x="6828" y="3601"/>
                  </a:lnTo>
                  <a:lnTo>
                    <a:pt x="6717" y="3589"/>
                  </a:lnTo>
                  <a:lnTo>
                    <a:pt x="6613" y="3578"/>
                  </a:lnTo>
                  <a:lnTo>
                    <a:pt x="6514" y="3565"/>
                  </a:lnTo>
                  <a:lnTo>
                    <a:pt x="6421" y="3551"/>
                  </a:lnTo>
                  <a:lnTo>
                    <a:pt x="6336" y="3536"/>
                  </a:lnTo>
                  <a:lnTo>
                    <a:pt x="6259" y="3519"/>
                  </a:lnTo>
                  <a:lnTo>
                    <a:pt x="6188" y="3501"/>
                  </a:lnTo>
                  <a:lnTo>
                    <a:pt x="6125" y="3482"/>
                  </a:lnTo>
                  <a:lnTo>
                    <a:pt x="6074" y="3464"/>
                  </a:lnTo>
                  <a:lnTo>
                    <a:pt x="6050" y="3453"/>
                  </a:lnTo>
                  <a:lnTo>
                    <a:pt x="6029" y="3443"/>
                  </a:lnTo>
                  <a:lnTo>
                    <a:pt x="6011" y="3432"/>
                  </a:lnTo>
                  <a:lnTo>
                    <a:pt x="5996" y="3421"/>
                  </a:lnTo>
                  <a:lnTo>
                    <a:pt x="5996" y="3421"/>
                  </a:lnTo>
                  <a:close/>
                </a:path>
              </a:pathLst>
            </a:custGeom>
            <a:gradFill flip="none" rotWithShape="1">
              <a:gsLst>
                <a:gs pos="20000">
                  <a:srgbClr val="535353"/>
                </a:gs>
                <a:gs pos="64000">
                  <a:srgbClr val="F2F2F2"/>
                </a:gs>
                <a:gs pos="87000">
                  <a:srgbClr val="9B9B9B"/>
                </a:gs>
              </a:gsLst>
              <a:lin ang="87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633F12BC-65DB-8D42-B059-2C6149861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1863" y="3440177"/>
              <a:ext cx="5007523" cy="495809"/>
            </a:xfrm>
            <a:custGeom>
              <a:avLst/>
              <a:gdLst/>
              <a:ahLst/>
              <a:cxnLst>
                <a:cxn ang="0">
                  <a:pos x="13278" y="1089"/>
                </a:cxn>
                <a:cxn ang="0">
                  <a:pos x="13247" y="1168"/>
                </a:cxn>
                <a:cxn ang="0">
                  <a:pos x="13176" y="1248"/>
                </a:cxn>
                <a:cxn ang="0">
                  <a:pos x="13071" y="1325"/>
                </a:cxn>
                <a:cxn ang="0">
                  <a:pos x="12931" y="1401"/>
                </a:cxn>
                <a:cxn ang="0">
                  <a:pos x="12759" y="1473"/>
                </a:cxn>
                <a:cxn ang="0">
                  <a:pos x="12553" y="1544"/>
                </a:cxn>
                <a:cxn ang="0">
                  <a:pos x="12319" y="1610"/>
                </a:cxn>
                <a:cxn ang="0">
                  <a:pos x="11764" y="1736"/>
                </a:cxn>
                <a:cxn ang="0">
                  <a:pos x="11106" y="1847"/>
                </a:cxn>
                <a:cxn ang="0">
                  <a:pos x="10353" y="1941"/>
                </a:cxn>
                <a:cxn ang="0">
                  <a:pos x="9520" y="2017"/>
                </a:cxn>
                <a:cxn ang="0">
                  <a:pos x="8616" y="2074"/>
                </a:cxn>
                <a:cxn ang="0">
                  <a:pos x="7652" y="2110"/>
                </a:cxn>
                <a:cxn ang="0">
                  <a:pos x="6641" y="2122"/>
                </a:cxn>
                <a:cxn ang="0">
                  <a:pos x="5962" y="2117"/>
                </a:cxn>
                <a:cxn ang="0">
                  <a:pos x="4981" y="2089"/>
                </a:cxn>
                <a:cxn ang="0">
                  <a:pos x="4056" y="2039"/>
                </a:cxn>
                <a:cxn ang="0">
                  <a:pos x="3197" y="1969"/>
                </a:cxn>
                <a:cxn ang="0">
                  <a:pos x="2417" y="1880"/>
                </a:cxn>
                <a:cxn ang="0">
                  <a:pos x="1725" y="1775"/>
                </a:cxn>
                <a:cxn ang="0">
                  <a:pos x="1135" y="1655"/>
                </a:cxn>
                <a:cxn ang="0">
                  <a:pos x="803" y="1566"/>
                </a:cxn>
                <a:cxn ang="0">
                  <a:pos x="588" y="1497"/>
                </a:cxn>
                <a:cxn ang="0">
                  <a:pos x="403" y="1425"/>
                </a:cxn>
                <a:cxn ang="0">
                  <a:pos x="253" y="1351"/>
                </a:cxn>
                <a:cxn ang="0">
                  <a:pos x="135" y="1274"/>
                </a:cxn>
                <a:cxn ang="0">
                  <a:pos x="54" y="1196"/>
                </a:cxn>
                <a:cxn ang="0">
                  <a:pos x="9" y="1115"/>
                </a:cxn>
                <a:cxn ang="0">
                  <a:pos x="0" y="1061"/>
                </a:cxn>
                <a:cxn ang="0">
                  <a:pos x="21" y="980"/>
                </a:cxn>
                <a:cxn ang="0">
                  <a:pos x="78" y="898"/>
                </a:cxn>
                <a:cxn ang="0">
                  <a:pos x="170" y="821"/>
                </a:cxn>
                <a:cxn ang="0">
                  <a:pos x="300" y="745"/>
                </a:cxn>
                <a:cxn ang="0">
                  <a:pos x="461" y="671"/>
                </a:cxn>
                <a:cxn ang="0">
                  <a:pos x="655" y="601"/>
                </a:cxn>
                <a:cxn ang="0">
                  <a:pos x="880" y="532"/>
                </a:cxn>
                <a:cxn ang="0">
                  <a:pos x="1320" y="425"/>
                </a:cxn>
                <a:cxn ang="0">
                  <a:pos x="1945" y="310"/>
                </a:cxn>
                <a:cxn ang="0">
                  <a:pos x="2668" y="210"/>
                </a:cxn>
                <a:cxn ang="0">
                  <a:pos x="3476" y="127"/>
                </a:cxn>
                <a:cxn ang="0">
                  <a:pos x="4358" y="64"/>
                </a:cxn>
                <a:cxn ang="0">
                  <a:pos x="5302" y="20"/>
                </a:cxn>
                <a:cxn ang="0">
                  <a:pos x="6299" y="0"/>
                </a:cxn>
                <a:cxn ang="0">
                  <a:pos x="6983" y="0"/>
                </a:cxn>
                <a:cxn ang="0">
                  <a:pos x="7980" y="20"/>
                </a:cxn>
                <a:cxn ang="0">
                  <a:pos x="8924" y="64"/>
                </a:cxn>
                <a:cxn ang="0">
                  <a:pos x="9806" y="127"/>
                </a:cxn>
                <a:cxn ang="0">
                  <a:pos x="10614" y="210"/>
                </a:cxn>
                <a:cxn ang="0">
                  <a:pos x="11335" y="310"/>
                </a:cxn>
                <a:cxn ang="0">
                  <a:pos x="11962" y="425"/>
                </a:cxn>
                <a:cxn ang="0">
                  <a:pos x="12400" y="532"/>
                </a:cxn>
                <a:cxn ang="0">
                  <a:pos x="12626" y="601"/>
                </a:cxn>
                <a:cxn ang="0">
                  <a:pos x="12820" y="671"/>
                </a:cxn>
                <a:cxn ang="0">
                  <a:pos x="12982" y="745"/>
                </a:cxn>
                <a:cxn ang="0">
                  <a:pos x="13110" y="821"/>
                </a:cxn>
                <a:cxn ang="0">
                  <a:pos x="13204" y="898"/>
                </a:cxn>
                <a:cxn ang="0">
                  <a:pos x="13261" y="980"/>
                </a:cxn>
                <a:cxn ang="0">
                  <a:pos x="13280" y="1061"/>
                </a:cxn>
              </a:cxnLst>
              <a:rect l="0" t="0" r="r" b="b"/>
              <a:pathLst>
                <a:path w="13280" h="2122">
                  <a:moveTo>
                    <a:pt x="13280" y="1061"/>
                  </a:moveTo>
                  <a:lnTo>
                    <a:pt x="13280" y="1061"/>
                  </a:lnTo>
                  <a:lnTo>
                    <a:pt x="13278" y="1089"/>
                  </a:lnTo>
                  <a:lnTo>
                    <a:pt x="13271" y="1115"/>
                  </a:lnTo>
                  <a:lnTo>
                    <a:pt x="13261" y="1142"/>
                  </a:lnTo>
                  <a:lnTo>
                    <a:pt x="13247" y="1168"/>
                  </a:lnTo>
                  <a:lnTo>
                    <a:pt x="13226" y="1196"/>
                  </a:lnTo>
                  <a:lnTo>
                    <a:pt x="13204" y="1222"/>
                  </a:lnTo>
                  <a:lnTo>
                    <a:pt x="13176" y="1248"/>
                  </a:lnTo>
                  <a:lnTo>
                    <a:pt x="13145" y="1274"/>
                  </a:lnTo>
                  <a:lnTo>
                    <a:pt x="13110" y="1300"/>
                  </a:lnTo>
                  <a:lnTo>
                    <a:pt x="13071" y="1325"/>
                  </a:lnTo>
                  <a:lnTo>
                    <a:pt x="13029" y="1351"/>
                  </a:lnTo>
                  <a:lnTo>
                    <a:pt x="12982" y="1375"/>
                  </a:lnTo>
                  <a:lnTo>
                    <a:pt x="12931" y="1401"/>
                  </a:lnTo>
                  <a:lnTo>
                    <a:pt x="12877" y="1425"/>
                  </a:lnTo>
                  <a:lnTo>
                    <a:pt x="12820" y="1449"/>
                  </a:lnTo>
                  <a:lnTo>
                    <a:pt x="12759" y="1473"/>
                  </a:lnTo>
                  <a:lnTo>
                    <a:pt x="12694" y="1497"/>
                  </a:lnTo>
                  <a:lnTo>
                    <a:pt x="12626" y="1522"/>
                  </a:lnTo>
                  <a:lnTo>
                    <a:pt x="12553" y="1544"/>
                  </a:lnTo>
                  <a:lnTo>
                    <a:pt x="12479" y="1566"/>
                  </a:lnTo>
                  <a:lnTo>
                    <a:pt x="12400" y="1590"/>
                  </a:lnTo>
                  <a:lnTo>
                    <a:pt x="12319" y="1610"/>
                  </a:lnTo>
                  <a:lnTo>
                    <a:pt x="12147" y="1655"/>
                  </a:lnTo>
                  <a:lnTo>
                    <a:pt x="11962" y="1695"/>
                  </a:lnTo>
                  <a:lnTo>
                    <a:pt x="11764" y="1736"/>
                  </a:lnTo>
                  <a:lnTo>
                    <a:pt x="11555" y="1775"/>
                  </a:lnTo>
                  <a:lnTo>
                    <a:pt x="11335" y="1812"/>
                  </a:lnTo>
                  <a:lnTo>
                    <a:pt x="11106" y="1847"/>
                  </a:lnTo>
                  <a:lnTo>
                    <a:pt x="10864" y="1880"/>
                  </a:lnTo>
                  <a:lnTo>
                    <a:pt x="10614" y="1912"/>
                  </a:lnTo>
                  <a:lnTo>
                    <a:pt x="10353" y="1941"/>
                  </a:lnTo>
                  <a:lnTo>
                    <a:pt x="10083" y="1969"/>
                  </a:lnTo>
                  <a:lnTo>
                    <a:pt x="9806" y="1995"/>
                  </a:lnTo>
                  <a:lnTo>
                    <a:pt x="9520" y="2017"/>
                  </a:lnTo>
                  <a:lnTo>
                    <a:pt x="9226" y="2039"/>
                  </a:lnTo>
                  <a:lnTo>
                    <a:pt x="8924" y="2058"/>
                  </a:lnTo>
                  <a:lnTo>
                    <a:pt x="8616" y="2074"/>
                  </a:lnTo>
                  <a:lnTo>
                    <a:pt x="8299" y="2089"/>
                  </a:lnTo>
                  <a:lnTo>
                    <a:pt x="7980" y="2100"/>
                  </a:lnTo>
                  <a:lnTo>
                    <a:pt x="7652" y="2110"/>
                  </a:lnTo>
                  <a:lnTo>
                    <a:pt x="7320" y="2117"/>
                  </a:lnTo>
                  <a:lnTo>
                    <a:pt x="6983" y="2121"/>
                  </a:lnTo>
                  <a:lnTo>
                    <a:pt x="6641" y="2122"/>
                  </a:lnTo>
                  <a:lnTo>
                    <a:pt x="6641" y="2122"/>
                  </a:lnTo>
                  <a:lnTo>
                    <a:pt x="6299" y="2121"/>
                  </a:lnTo>
                  <a:lnTo>
                    <a:pt x="5962" y="2117"/>
                  </a:lnTo>
                  <a:lnTo>
                    <a:pt x="5630" y="2110"/>
                  </a:lnTo>
                  <a:lnTo>
                    <a:pt x="5302" y="2100"/>
                  </a:lnTo>
                  <a:lnTo>
                    <a:pt x="4981" y="2089"/>
                  </a:lnTo>
                  <a:lnTo>
                    <a:pt x="4666" y="2074"/>
                  </a:lnTo>
                  <a:lnTo>
                    <a:pt x="4358" y="2058"/>
                  </a:lnTo>
                  <a:lnTo>
                    <a:pt x="4056" y="2039"/>
                  </a:lnTo>
                  <a:lnTo>
                    <a:pt x="3762" y="2017"/>
                  </a:lnTo>
                  <a:lnTo>
                    <a:pt x="3476" y="1995"/>
                  </a:lnTo>
                  <a:lnTo>
                    <a:pt x="3197" y="1969"/>
                  </a:lnTo>
                  <a:lnTo>
                    <a:pt x="2929" y="1941"/>
                  </a:lnTo>
                  <a:lnTo>
                    <a:pt x="2668" y="1912"/>
                  </a:lnTo>
                  <a:lnTo>
                    <a:pt x="2417" y="1880"/>
                  </a:lnTo>
                  <a:lnTo>
                    <a:pt x="2176" y="1847"/>
                  </a:lnTo>
                  <a:lnTo>
                    <a:pt x="1945" y="1812"/>
                  </a:lnTo>
                  <a:lnTo>
                    <a:pt x="1725" y="1775"/>
                  </a:lnTo>
                  <a:lnTo>
                    <a:pt x="1516" y="1736"/>
                  </a:lnTo>
                  <a:lnTo>
                    <a:pt x="1320" y="1695"/>
                  </a:lnTo>
                  <a:lnTo>
                    <a:pt x="1135" y="1655"/>
                  </a:lnTo>
                  <a:lnTo>
                    <a:pt x="962" y="1610"/>
                  </a:lnTo>
                  <a:lnTo>
                    <a:pt x="880" y="1590"/>
                  </a:lnTo>
                  <a:lnTo>
                    <a:pt x="803" y="1566"/>
                  </a:lnTo>
                  <a:lnTo>
                    <a:pt x="727" y="1544"/>
                  </a:lnTo>
                  <a:lnTo>
                    <a:pt x="655" y="1522"/>
                  </a:lnTo>
                  <a:lnTo>
                    <a:pt x="588" y="1497"/>
                  </a:lnTo>
                  <a:lnTo>
                    <a:pt x="523" y="1473"/>
                  </a:lnTo>
                  <a:lnTo>
                    <a:pt x="461" y="1449"/>
                  </a:lnTo>
                  <a:lnTo>
                    <a:pt x="403" y="1425"/>
                  </a:lnTo>
                  <a:lnTo>
                    <a:pt x="350" y="1401"/>
                  </a:lnTo>
                  <a:lnTo>
                    <a:pt x="300" y="1375"/>
                  </a:lnTo>
                  <a:lnTo>
                    <a:pt x="253" y="1351"/>
                  </a:lnTo>
                  <a:lnTo>
                    <a:pt x="209" y="1325"/>
                  </a:lnTo>
                  <a:lnTo>
                    <a:pt x="170" y="1300"/>
                  </a:lnTo>
                  <a:lnTo>
                    <a:pt x="135" y="1274"/>
                  </a:lnTo>
                  <a:lnTo>
                    <a:pt x="104" y="1248"/>
                  </a:lnTo>
                  <a:lnTo>
                    <a:pt x="78" y="1222"/>
                  </a:lnTo>
                  <a:lnTo>
                    <a:pt x="54" y="1196"/>
                  </a:lnTo>
                  <a:lnTo>
                    <a:pt x="35" y="1168"/>
                  </a:lnTo>
                  <a:lnTo>
                    <a:pt x="21" y="1142"/>
                  </a:lnTo>
                  <a:lnTo>
                    <a:pt x="9" y="1115"/>
                  </a:lnTo>
                  <a:lnTo>
                    <a:pt x="2" y="1089"/>
                  </a:lnTo>
                  <a:lnTo>
                    <a:pt x="0" y="1061"/>
                  </a:lnTo>
                  <a:lnTo>
                    <a:pt x="0" y="1061"/>
                  </a:lnTo>
                  <a:lnTo>
                    <a:pt x="2" y="1033"/>
                  </a:lnTo>
                  <a:lnTo>
                    <a:pt x="9" y="1006"/>
                  </a:lnTo>
                  <a:lnTo>
                    <a:pt x="21" y="980"/>
                  </a:lnTo>
                  <a:lnTo>
                    <a:pt x="35" y="952"/>
                  </a:lnTo>
                  <a:lnTo>
                    <a:pt x="54" y="926"/>
                  </a:lnTo>
                  <a:lnTo>
                    <a:pt x="78" y="898"/>
                  </a:lnTo>
                  <a:lnTo>
                    <a:pt x="104" y="872"/>
                  </a:lnTo>
                  <a:lnTo>
                    <a:pt x="135" y="847"/>
                  </a:lnTo>
                  <a:lnTo>
                    <a:pt x="170" y="821"/>
                  </a:lnTo>
                  <a:lnTo>
                    <a:pt x="209" y="795"/>
                  </a:lnTo>
                  <a:lnTo>
                    <a:pt x="253" y="771"/>
                  </a:lnTo>
                  <a:lnTo>
                    <a:pt x="300" y="745"/>
                  </a:lnTo>
                  <a:lnTo>
                    <a:pt x="350" y="721"/>
                  </a:lnTo>
                  <a:lnTo>
                    <a:pt x="403" y="695"/>
                  </a:lnTo>
                  <a:lnTo>
                    <a:pt x="461" y="671"/>
                  </a:lnTo>
                  <a:lnTo>
                    <a:pt x="523" y="647"/>
                  </a:lnTo>
                  <a:lnTo>
                    <a:pt x="588" y="625"/>
                  </a:lnTo>
                  <a:lnTo>
                    <a:pt x="655" y="601"/>
                  </a:lnTo>
                  <a:lnTo>
                    <a:pt x="727" y="577"/>
                  </a:lnTo>
                  <a:lnTo>
                    <a:pt x="803" y="554"/>
                  </a:lnTo>
                  <a:lnTo>
                    <a:pt x="880" y="532"/>
                  </a:lnTo>
                  <a:lnTo>
                    <a:pt x="962" y="510"/>
                  </a:lnTo>
                  <a:lnTo>
                    <a:pt x="1135" y="468"/>
                  </a:lnTo>
                  <a:lnTo>
                    <a:pt x="1320" y="425"/>
                  </a:lnTo>
                  <a:lnTo>
                    <a:pt x="1516" y="386"/>
                  </a:lnTo>
                  <a:lnTo>
                    <a:pt x="1725" y="347"/>
                  </a:lnTo>
                  <a:lnTo>
                    <a:pt x="1945" y="310"/>
                  </a:lnTo>
                  <a:lnTo>
                    <a:pt x="2176" y="275"/>
                  </a:lnTo>
                  <a:lnTo>
                    <a:pt x="2417" y="242"/>
                  </a:lnTo>
                  <a:lnTo>
                    <a:pt x="2668" y="210"/>
                  </a:lnTo>
                  <a:lnTo>
                    <a:pt x="2929" y="181"/>
                  </a:lnTo>
                  <a:lnTo>
                    <a:pt x="3197" y="153"/>
                  </a:lnTo>
                  <a:lnTo>
                    <a:pt x="3476" y="127"/>
                  </a:lnTo>
                  <a:lnTo>
                    <a:pt x="3762" y="103"/>
                  </a:lnTo>
                  <a:lnTo>
                    <a:pt x="4056" y="83"/>
                  </a:lnTo>
                  <a:lnTo>
                    <a:pt x="4358" y="64"/>
                  </a:lnTo>
                  <a:lnTo>
                    <a:pt x="4666" y="46"/>
                  </a:lnTo>
                  <a:lnTo>
                    <a:pt x="4981" y="33"/>
                  </a:lnTo>
                  <a:lnTo>
                    <a:pt x="5302" y="20"/>
                  </a:lnTo>
                  <a:lnTo>
                    <a:pt x="5630" y="11"/>
                  </a:lnTo>
                  <a:lnTo>
                    <a:pt x="5962" y="5"/>
                  </a:lnTo>
                  <a:lnTo>
                    <a:pt x="6299" y="0"/>
                  </a:lnTo>
                  <a:lnTo>
                    <a:pt x="6641" y="0"/>
                  </a:lnTo>
                  <a:lnTo>
                    <a:pt x="6641" y="0"/>
                  </a:lnTo>
                  <a:lnTo>
                    <a:pt x="6983" y="0"/>
                  </a:lnTo>
                  <a:lnTo>
                    <a:pt x="7320" y="5"/>
                  </a:lnTo>
                  <a:lnTo>
                    <a:pt x="7652" y="11"/>
                  </a:lnTo>
                  <a:lnTo>
                    <a:pt x="7980" y="20"/>
                  </a:lnTo>
                  <a:lnTo>
                    <a:pt x="8299" y="33"/>
                  </a:lnTo>
                  <a:lnTo>
                    <a:pt x="8616" y="46"/>
                  </a:lnTo>
                  <a:lnTo>
                    <a:pt x="8924" y="64"/>
                  </a:lnTo>
                  <a:lnTo>
                    <a:pt x="9226" y="83"/>
                  </a:lnTo>
                  <a:lnTo>
                    <a:pt x="9520" y="103"/>
                  </a:lnTo>
                  <a:lnTo>
                    <a:pt x="9806" y="127"/>
                  </a:lnTo>
                  <a:lnTo>
                    <a:pt x="10083" y="153"/>
                  </a:lnTo>
                  <a:lnTo>
                    <a:pt x="10353" y="181"/>
                  </a:lnTo>
                  <a:lnTo>
                    <a:pt x="10614" y="210"/>
                  </a:lnTo>
                  <a:lnTo>
                    <a:pt x="10864" y="242"/>
                  </a:lnTo>
                  <a:lnTo>
                    <a:pt x="11106" y="275"/>
                  </a:lnTo>
                  <a:lnTo>
                    <a:pt x="11335" y="310"/>
                  </a:lnTo>
                  <a:lnTo>
                    <a:pt x="11555" y="347"/>
                  </a:lnTo>
                  <a:lnTo>
                    <a:pt x="11764" y="386"/>
                  </a:lnTo>
                  <a:lnTo>
                    <a:pt x="11962" y="425"/>
                  </a:lnTo>
                  <a:lnTo>
                    <a:pt x="12147" y="468"/>
                  </a:lnTo>
                  <a:lnTo>
                    <a:pt x="12319" y="510"/>
                  </a:lnTo>
                  <a:lnTo>
                    <a:pt x="12400" y="532"/>
                  </a:lnTo>
                  <a:lnTo>
                    <a:pt x="12479" y="554"/>
                  </a:lnTo>
                  <a:lnTo>
                    <a:pt x="12553" y="577"/>
                  </a:lnTo>
                  <a:lnTo>
                    <a:pt x="12626" y="601"/>
                  </a:lnTo>
                  <a:lnTo>
                    <a:pt x="12694" y="625"/>
                  </a:lnTo>
                  <a:lnTo>
                    <a:pt x="12759" y="647"/>
                  </a:lnTo>
                  <a:lnTo>
                    <a:pt x="12820" y="671"/>
                  </a:lnTo>
                  <a:lnTo>
                    <a:pt x="12877" y="695"/>
                  </a:lnTo>
                  <a:lnTo>
                    <a:pt x="12931" y="721"/>
                  </a:lnTo>
                  <a:lnTo>
                    <a:pt x="12982" y="745"/>
                  </a:lnTo>
                  <a:lnTo>
                    <a:pt x="13029" y="771"/>
                  </a:lnTo>
                  <a:lnTo>
                    <a:pt x="13071" y="795"/>
                  </a:lnTo>
                  <a:lnTo>
                    <a:pt x="13110" y="821"/>
                  </a:lnTo>
                  <a:lnTo>
                    <a:pt x="13145" y="847"/>
                  </a:lnTo>
                  <a:lnTo>
                    <a:pt x="13176" y="872"/>
                  </a:lnTo>
                  <a:lnTo>
                    <a:pt x="13204" y="898"/>
                  </a:lnTo>
                  <a:lnTo>
                    <a:pt x="13226" y="926"/>
                  </a:lnTo>
                  <a:lnTo>
                    <a:pt x="13247" y="952"/>
                  </a:lnTo>
                  <a:lnTo>
                    <a:pt x="13261" y="980"/>
                  </a:lnTo>
                  <a:lnTo>
                    <a:pt x="13271" y="1006"/>
                  </a:lnTo>
                  <a:lnTo>
                    <a:pt x="13278" y="1033"/>
                  </a:lnTo>
                  <a:lnTo>
                    <a:pt x="13280" y="1061"/>
                  </a:lnTo>
                  <a:lnTo>
                    <a:pt x="13280" y="1061"/>
                  </a:lnTo>
                  <a:close/>
                </a:path>
              </a:pathLst>
            </a:custGeom>
            <a:gradFill flip="none" rotWithShape="1">
              <a:gsLst>
                <a:gs pos="82000">
                  <a:schemeClr val="accent2">
                    <a:lumMod val="50000"/>
                  </a:schemeClr>
                </a:gs>
                <a:gs pos="62000">
                  <a:schemeClr val="accent6">
                    <a:lumMod val="50000"/>
                  </a:schemeClr>
                </a:gs>
                <a:gs pos="38000">
                  <a:schemeClr val="accent5">
                    <a:lumMod val="50000"/>
                  </a:schemeClr>
                </a:gs>
                <a:gs pos="13000">
                  <a:schemeClr val="accent4">
                    <a:lumMod val="50000"/>
                  </a:schemeClr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72CCE78F-BF51-164D-988B-5DC1864EC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0403" y="3427571"/>
              <a:ext cx="5791198" cy="553700"/>
            </a:xfrm>
            <a:custGeom>
              <a:avLst/>
              <a:gdLst/>
              <a:ahLst/>
              <a:cxnLst>
                <a:cxn ang="0">
                  <a:pos x="2" y="17"/>
                </a:cxn>
                <a:cxn ang="0">
                  <a:pos x="15" y="85"/>
                </a:cxn>
                <a:cxn ang="0">
                  <a:pos x="87" y="200"/>
                </a:cxn>
                <a:cxn ang="0">
                  <a:pos x="237" y="329"/>
                </a:cxn>
                <a:cxn ang="0">
                  <a:pos x="455" y="453"/>
                </a:cxn>
                <a:cxn ang="0">
                  <a:pos x="740" y="572"/>
                </a:cxn>
                <a:cxn ang="0">
                  <a:pos x="1085" y="684"/>
                </a:cxn>
                <a:cxn ang="0">
                  <a:pos x="1490" y="790"/>
                </a:cxn>
                <a:cxn ang="0">
                  <a:pos x="1950" y="888"/>
                </a:cxn>
                <a:cxn ang="0">
                  <a:pos x="3019" y="1060"/>
                </a:cxn>
                <a:cxn ang="0">
                  <a:pos x="4261" y="1195"/>
                </a:cxn>
                <a:cxn ang="0">
                  <a:pos x="5650" y="1285"/>
                </a:cxn>
                <a:cxn ang="0">
                  <a:pos x="7153" y="1330"/>
                </a:cxn>
                <a:cxn ang="0">
                  <a:pos x="8329" y="1328"/>
                </a:cxn>
                <a:cxn ang="0">
                  <a:pos x="9832" y="1280"/>
                </a:cxn>
                <a:cxn ang="0">
                  <a:pos x="11218" y="1184"/>
                </a:cxn>
                <a:cxn ang="0">
                  <a:pos x="12457" y="1043"/>
                </a:cxn>
                <a:cxn ang="0">
                  <a:pos x="13394" y="890"/>
                </a:cxn>
                <a:cxn ang="0">
                  <a:pos x="13860" y="790"/>
                </a:cxn>
                <a:cxn ang="0">
                  <a:pos x="14271" y="684"/>
                </a:cxn>
                <a:cxn ang="0">
                  <a:pos x="14620" y="570"/>
                </a:cxn>
                <a:cxn ang="0">
                  <a:pos x="14907" y="450"/>
                </a:cxn>
                <a:cxn ang="0">
                  <a:pos x="15127" y="324"/>
                </a:cxn>
                <a:cxn ang="0">
                  <a:pos x="15275" y="193"/>
                </a:cxn>
                <a:cxn ang="0">
                  <a:pos x="15338" y="91"/>
                </a:cxn>
                <a:cxn ang="0">
                  <a:pos x="15354" y="22"/>
                </a:cxn>
                <a:cxn ang="0">
                  <a:pos x="15356" y="1039"/>
                </a:cxn>
                <a:cxn ang="0">
                  <a:pos x="15349" y="1097"/>
                </a:cxn>
                <a:cxn ang="0">
                  <a:pos x="15321" y="1165"/>
                </a:cxn>
                <a:cxn ang="0">
                  <a:pos x="15210" y="1298"/>
                </a:cxn>
                <a:cxn ang="0">
                  <a:pos x="15027" y="1428"/>
                </a:cxn>
                <a:cxn ang="0">
                  <a:pos x="14772" y="1550"/>
                </a:cxn>
                <a:cxn ang="0">
                  <a:pos x="14454" y="1668"/>
                </a:cxn>
                <a:cxn ang="0">
                  <a:pos x="14073" y="1777"/>
                </a:cxn>
                <a:cxn ang="0">
                  <a:pos x="13635" y="1881"/>
                </a:cxn>
                <a:cxn ang="0">
                  <a:pos x="13012" y="1999"/>
                </a:cxn>
                <a:cxn ang="0">
                  <a:pos x="11858" y="2158"/>
                </a:cxn>
                <a:cxn ang="0">
                  <a:pos x="10542" y="2278"/>
                </a:cxn>
                <a:cxn ang="0">
                  <a:pos x="9094" y="2350"/>
                </a:cxn>
                <a:cxn ang="0">
                  <a:pos x="7543" y="2373"/>
                </a:cxn>
                <a:cxn ang="0">
                  <a:pos x="6389" y="2354"/>
                </a:cxn>
                <a:cxn ang="0">
                  <a:pos x="4938" y="2286"/>
                </a:cxn>
                <a:cxn ang="0">
                  <a:pos x="3620" y="2173"/>
                </a:cxn>
                <a:cxn ang="0">
                  <a:pos x="2461" y="2018"/>
                </a:cxn>
                <a:cxn ang="0">
                  <a:pos x="1714" y="1879"/>
                </a:cxn>
                <a:cxn ang="0">
                  <a:pos x="1281" y="1777"/>
                </a:cxn>
                <a:cxn ang="0">
                  <a:pos x="906" y="1668"/>
                </a:cxn>
                <a:cxn ang="0">
                  <a:pos x="590" y="1553"/>
                </a:cxn>
                <a:cxn ang="0">
                  <a:pos x="336" y="1431"/>
                </a:cxn>
                <a:cxn ang="0">
                  <a:pos x="153" y="1306"/>
                </a:cxn>
                <a:cxn ang="0">
                  <a:pos x="39" y="1174"/>
                </a:cxn>
                <a:cxn ang="0">
                  <a:pos x="6" y="1091"/>
                </a:cxn>
                <a:cxn ang="0">
                  <a:pos x="0" y="1041"/>
                </a:cxn>
              </a:cxnLst>
              <a:rect l="0" t="0" r="r" b="b"/>
              <a:pathLst>
                <a:path w="15356" h="2373">
                  <a:moveTo>
                    <a:pt x="0" y="1041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17"/>
                  </a:lnTo>
                  <a:lnTo>
                    <a:pt x="4" y="33"/>
                  </a:lnTo>
                  <a:lnTo>
                    <a:pt x="6" y="50"/>
                  </a:lnTo>
                  <a:lnTo>
                    <a:pt x="11" y="69"/>
                  </a:lnTo>
                  <a:lnTo>
                    <a:pt x="15" y="85"/>
                  </a:lnTo>
                  <a:lnTo>
                    <a:pt x="22" y="102"/>
                  </a:lnTo>
                  <a:lnTo>
                    <a:pt x="39" y="135"/>
                  </a:lnTo>
                  <a:lnTo>
                    <a:pt x="61" y="168"/>
                  </a:lnTo>
                  <a:lnTo>
                    <a:pt x="87" y="200"/>
                  </a:lnTo>
                  <a:lnTo>
                    <a:pt x="118" y="233"/>
                  </a:lnTo>
                  <a:lnTo>
                    <a:pt x="153" y="265"/>
                  </a:lnTo>
                  <a:lnTo>
                    <a:pt x="192" y="298"/>
                  </a:lnTo>
                  <a:lnTo>
                    <a:pt x="237" y="329"/>
                  </a:lnTo>
                  <a:lnTo>
                    <a:pt x="285" y="361"/>
                  </a:lnTo>
                  <a:lnTo>
                    <a:pt x="336" y="392"/>
                  </a:lnTo>
                  <a:lnTo>
                    <a:pt x="394" y="422"/>
                  </a:lnTo>
                  <a:lnTo>
                    <a:pt x="455" y="453"/>
                  </a:lnTo>
                  <a:lnTo>
                    <a:pt x="520" y="483"/>
                  </a:lnTo>
                  <a:lnTo>
                    <a:pt x="590" y="512"/>
                  </a:lnTo>
                  <a:lnTo>
                    <a:pt x="662" y="542"/>
                  </a:lnTo>
                  <a:lnTo>
                    <a:pt x="740" y="572"/>
                  </a:lnTo>
                  <a:lnTo>
                    <a:pt x="821" y="599"/>
                  </a:lnTo>
                  <a:lnTo>
                    <a:pt x="906" y="629"/>
                  </a:lnTo>
                  <a:lnTo>
                    <a:pt x="995" y="657"/>
                  </a:lnTo>
                  <a:lnTo>
                    <a:pt x="1085" y="684"/>
                  </a:lnTo>
                  <a:lnTo>
                    <a:pt x="1181" y="710"/>
                  </a:lnTo>
                  <a:lnTo>
                    <a:pt x="1281" y="738"/>
                  </a:lnTo>
                  <a:lnTo>
                    <a:pt x="1385" y="764"/>
                  </a:lnTo>
                  <a:lnTo>
                    <a:pt x="1490" y="790"/>
                  </a:lnTo>
                  <a:lnTo>
                    <a:pt x="1601" y="814"/>
                  </a:lnTo>
                  <a:lnTo>
                    <a:pt x="1714" y="840"/>
                  </a:lnTo>
                  <a:lnTo>
                    <a:pt x="1830" y="864"/>
                  </a:lnTo>
                  <a:lnTo>
                    <a:pt x="1950" y="888"/>
                  </a:lnTo>
                  <a:lnTo>
                    <a:pt x="2200" y="934"/>
                  </a:lnTo>
                  <a:lnTo>
                    <a:pt x="2461" y="978"/>
                  </a:lnTo>
                  <a:lnTo>
                    <a:pt x="2734" y="1019"/>
                  </a:lnTo>
                  <a:lnTo>
                    <a:pt x="3019" y="1060"/>
                  </a:lnTo>
                  <a:lnTo>
                    <a:pt x="3315" y="1097"/>
                  </a:lnTo>
                  <a:lnTo>
                    <a:pt x="3620" y="1132"/>
                  </a:lnTo>
                  <a:lnTo>
                    <a:pt x="3936" y="1165"/>
                  </a:lnTo>
                  <a:lnTo>
                    <a:pt x="4261" y="1195"/>
                  </a:lnTo>
                  <a:lnTo>
                    <a:pt x="4596" y="1221"/>
                  </a:lnTo>
                  <a:lnTo>
                    <a:pt x="4938" y="1247"/>
                  </a:lnTo>
                  <a:lnTo>
                    <a:pt x="5291" y="1267"/>
                  </a:lnTo>
                  <a:lnTo>
                    <a:pt x="5650" y="1285"/>
                  </a:lnTo>
                  <a:lnTo>
                    <a:pt x="6016" y="1302"/>
                  </a:lnTo>
                  <a:lnTo>
                    <a:pt x="6389" y="1315"/>
                  </a:lnTo>
                  <a:lnTo>
                    <a:pt x="6768" y="1324"/>
                  </a:lnTo>
                  <a:lnTo>
                    <a:pt x="7153" y="1330"/>
                  </a:lnTo>
                  <a:lnTo>
                    <a:pt x="7543" y="1333"/>
                  </a:lnTo>
                  <a:lnTo>
                    <a:pt x="7543" y="1333"/>
                  </a:lnTo>
                  <a:lnTo>
                    <a:pt x="7939" y="1332"/>
                  </a:lnTo>
                  <a:lnTo>
                    <a:pt x="8329" y="1328"/>
                  </a:lnTo>
                  <a:lnTo>
                    <a:pt x="8715" y="1320"/>
                  </a:lnTo>
                  <a:lnTo>
                    <a:pt x="9094" y="1311"/>
                  </a:lnTo>
                  <a:lnTo>
                    <a:pt x="9466" y="1296"/>
                  </a:lnTo>
                  <a:lnTo>
                    <a:pt x="9832" y="1280"/>
                  </a:lnTo>
                  <a:lnTo>
                    <a:pt x="10190" y="1259"/>
                  </a:lnTo>
                  <a:lnTo>
                    <a:pt x="10542" y="1237"/>
                  </a:lnTo>
                  <a:lnTo>
                    <a:pt x="10886" y="1211"/>
                  </a:lnTo>
                  <a:lnTo>
                    <a:pt x="11218" y="1184"/>
                  </a:lnTo>
                  <a:lnTo>
                    <a:pt x="11544" y="1152"/>
                  </a:lnTo>
                  <a:lnTo>
                    <a:pt x="11858" y="1119"/>
                  </a:lnTo>
                  <a:lnTo>
                    <a:pt x="12163" y="1082"/>
                  </a:lnTo>
                  <a:lnTo>
                    <a:pt x="12457" y="1043"/>
                  </a:lnTo>
                  <a:lnTo>
                    <a:pt x="12740" y="1002"/>
                  </a:lnTo>
                  <a:lnTo>
                    <a:pt x="13012" y="958"/>
                  </a:lnTo>
                  <a:lnTo>
                    <a:pt x="13271" y="914"/>
                  </a:lnTo>
                  <a:lnTo>
                    <a:pt x="13394" y="890"/>
                  </a:lnTo>
                  <a:lnTo>
                    <a:pt x="13516" y="866"/>
                  </a:lnTo>
                  <a:lnTo>
                    <a:pt x="13635" y="842"/>
                  </a:lnTo>
                  <a:lnTo>
                    <a:pt x="13749" y="816"/>
                  </a:lnTo>
                  <a:lnTo>
                    <a:pt x="13860" y="790"/>
                  </a:lnTo>
                  <a:lnTo>
                    <a:pt x="13968" y="764"/>
                  </a:lnTo>
                  <a:lnTo>
                    <a:pt x="14073" y="738"/>
                  </a:lnTo>
                  <a:lnTo>
                    <a:pt x="14173" y="710"/>
                  </a:lnTo>
                  <a:lnTo>
                    <a:pt x="14271" y="684"/>
                  </a:lnTo>
                  <a:lnTo>
                    <a:pt x="14363" y="655"/>
                  </a:lnTo>
                  <a:lnTo>
                    <a:pt x="14454" y="627"/>
                  </a:lnTo>
                  <a:lnTo>
                    <a:pt x="14539" y="599"/>
                  </a:lnTo>
                  <a:lnTo>
                    <a:pt x="14620" y="570"/>
                  </a:lnTo>
                  <a:lnTo>
                    <a:pt x="14698" y="540"/>
                  </a:lnTo>
                  <a:lnTo>
                    <a:pt x="14772" y="511"/>
                  </a:lnTo>
                  <a:lnTo>
                    <a:pt x="14842" y="479"/>
                  </a:lnTo>
                  <a:lnTo>
                    <a:pt x="14907" y="450"/>
                  </a:lnTo>
                  <a:lnTo>
                    <a:pt x="14970" y="418"/>
                  </a:lnTo>
                  <a:lnTo>
                    <a:pt x="15027" y="387"/>
                  </a:lnTo>
                  <a:lnTo>
                    <a:pt x="15079" y="355"/>
                  </a:lnTo>
                  <a:lnTo>
                    <a:pt x="15127" y="324"/>
                  </a:lnTo>
                  <a:lnTo>
                    <a:pt x="15171" y="291"/>
                  </a:lnTo>
                  <a:lnTo>
                    <a:pt x="15210" y="259"/>
                  </a:lnTo>
                  <a:lnTo>
                    <a:pt x="15245" y="226"/>
                  </a:lnTo>
                  <a:lnTo>
                    <a:pt x="15275" y="193"/>
                  </a:lnTo>
                  <a:lnTo>
                    <a:pt x="15301" y="159"/>
                  </a:lnTo>
                  <a:lnTo>
                    <a:pt x="15321" y="126"/>
                  </a:lnTo>
                  <a:lnTo>
                    <a:pt x="15330" y="109"/>
                  </a:lnTo>
                  <a:lnTo>
                    <a:pt x="15338" y="91"/>
                  </a:lnTo>
                  <a:lnTo>
                    <a:pt x="15343" y="74"/>
                  </a:lnTo>
                  <a:lnTo>
                    <a:pt x="15349" y="58"/>
                  </a:lnTo>
                  <a:lnTo>
                    <a:pt x="15352" y="41"/>
                  </a:lnTo>
                  <a:lnTo>
                    <a:pt x="15354" y="22"/>
                  </a:lnTo>
                  <a:lnTo>
                    <a:pt x="15354" y="22"/>
                  </a:lnTo>
                  <a:lnTo>
                    <a:pt x="15356" y="0"/>
                  </a:lnTo>
                  <a:lnTo>
                    <a:pt x="15356" y="1039"/>
                  </a:lnTo>
                  <a:lnTo>
                    <a:pt x="15356" y="1039"/>
                  </a:lnTo>
                  <a:lnTo>
                    <a:pt x="15354" y="1063"/>
                  </a:lnTo>
                  <a:lnTo>
                    <a:pt x="15354" y="1063"/>
                  </a:lnTo>
                  <a:lnTo>
                    <a:pt x="15352" y="1080"/>
                  </a:lnTo>
                  <a:lnTo>
                    <a:pt x="15349" y="1097"/>
                  </a:lnTo>
                  <a:lnTo>
                    <a:pt x="15343" y="1115"/>
                  </a:lnTo>
                  <a:lnTo>
                    <a:pt x="15338" y="1132"/>
                  </a:lnTo>
                  <a:lnTo>
                    <a:pt x="15330" y="1149"/>
                  </a:lnTo>
                  <a:lnTo>
                    <a:pt x="15321" y="1165"/>
                  </a:lnTo>
                  <a:lnTo>
                    <a:pt x="15301" y="1200"/>
                  </a:lnTo>
                  <a:lnTo>
                    <a:pt x="15275" y="1234"/>
                  </a:lnTo>
                  <a:lnTo>
                    <a:pt x="15245" y="1267"/>
                  </a:lnTo>
                  <a:lnTo>
                    <a:pt x="15210" y="1298"/>
                  </a:lnTo>
                  <a:lnTo>
                    <a:pt x="15171" y="1332"/>
                  </a:lnTo>
                  <a:lnTo>
                    <a:pt x="15127" y="1363"/>
                  </a:lnTo>
                  <a:lnTo>
                    <a:pt x="15079" y="1396"/>
                  </a:lnTo>
                  <a:lnTo>
                    <a:pt x="15027" y="1428"/>
                  </a:lnTo>
                  <a:lnTo>
                    <a:pt x="14970" y="1459"/>
                  </a:lnTo>
                  <a:lnTo>
                    <a:pt x="14907" y="1489"/>
                  </a:lnTo>
                  <a:lnTo>
                    <a:pt x="14842" y="1520"/>
                  </a:lnTo>
                  <a:lnTo>
                    <a:pt x="14772" y="1550"/>
                  </a:lnTo>
                  <a:lnTo>
                    <a:pt x="14698" y="1581"/>
                  </a:lnTo>
                  <a:lnTo>
                    <a:pt x="14620" y="1609"/>
                  </a:lnTo>
                  <a:lnTo>
                    <a:pt x="14539" y="1639"/>
                  </a:lnTo>
                  <a:lnTo>
                    <a:pt x="14454" y="1668"/>
                  </a:lnTo>
                  <a:lnTo>
                    <a:pt x="14363" y="1696"/>
                  </a:lnTo>
                  <a:lnTo>
                    <a:pt x="14271" y="1724"/>
                  </a:lnTo>
                  <a:lnTo>
                    <a:pt x="14173" y="1751"/>
                  </a:lnTo>
                  <a:lnTo>
                    <a:pt x="14073" y="1777"/>
                  </a:lnTo>
                  <a:lnTo>
                    <a:pt x="13968" y="1805"/>
                  </a:lnTo>
                  <a:lnTo>
                    <a:pt x="13860" y="1831"/>
                  </a:lnTo>
                  <a:lnTo>
                    <a:pt x="13749" y="1857"/>
                  </a:lnTo>
                  <a:lnTo>
                    <a:pt x="13635" y="1881"/>
                  </a:lnTo>
                  <a:lnTo>
                    <a:pt x="13516" y="1907"/>
                  </a:lnTo>
                  <a:lnTo>
                    <a:pt x="13394" y="1931"/>
                  </a:lnTo>
                  <a:lnTo>
                    <a:pt x="13271" y="1953"/>
                  </a:lnTo>
                  <a:lnTo>
                    <a:pt x="13012" y="1999"/>
                  </a:lnTo>
                  <a:lnTo>
                    <a:pt x="12740" y="2042"/>
                  </a:lnTo>
                  <a:lnTo>
                    <a:pt x="12457" y="2084"/>
                  </a:lnTo>
                  <a:lnTo>
                    <a:pt x="12163" y="2123"/>
                  </a:lnTo>
                  <a:lnTo>
                    <a:pt x="11858" y="2158"/>
                  </a:lnTo>
                  <a:lnTo>
                    <a:pt x="11544" y="2191"/>
                  </a:lnTo>
                  <a:lnTo>
                    <a:pt x="11218" y="2223"/>
                  </a:lnTo>
                  <a:lnTo>
                    <a:pt x="10886" y="2252"/>
                  </a:lnTo>
                  <a:lnTo>
                    <a:pt x="10542" y="2278"/>
                  </a:lnTo>
                  <a:lnTo>
                    <a:pt x="10190" y="2301"/>
                  </a:lnTo>
                  <a:lnTo>
                    <a:pt x="9832" y="2321"/>
                  </a:lnTo>
                  <a:lnTo>
                    <a:pt x="9466" y="2337"/>
                  </a:lnTo>
                  <a:lnTo>
                    <a:pt x="9094" y="2350"/>
                  </a:lnTo>
                  <a:lnTo>
                    <a:pt x="8715" y="2362"/>
                  </a:lnTo>
                  <a:lnTo>
                    <a:pt x="8329" y="2369"/>
                  </a:lnTo>
                  <a:lnTo>
                    <a:pt x="7939" y="2373"/>
                  </a:lnTo>
                  <a:lnTo>
                    <a:pt x="7543" y="2373"/>
                  </a:lnTo>
                  <a:lnTo>
                    <a:pt x="7543" y="2373"/>
                  </a:lnTo>
                  <a:lnTo>
                    <a:pt x="7153" y="2371"/>
                  </a:lnTo>
                  <a:lnTo>
                    <a:pt x="6768" y="2363"/>
                  </a:lnTo>
                  <a:lnTo>
                    <a:pt x="6389" y="2354"/>
                  </a:lnTo>
                  <a:lnTo>
                    <a:pt x="6016" y="2341"/>
                  </a:lnTo>
                  <a:lnTo>
                    <a:pt x="5650" y="2326"/>
                  </a:lnTo>
                  <a:lnTo>
                    <a:pt x="5291" y="2308"/>
                  </a:lnTo>
                  <a:lnTo>
                    <a:pt x="4938" y="2286"/>
                  </a:lnTo>
                  <a:lnTo>
                    <a:pt x="4596" y="2262"/>
                  </a:lnTo>
                  <a:lnTo>
                    <a:pt x="4261" y="2234"/>
                  </a:lnTo>
                  <a:lnTo>
                    <a:pt x="3936" y="2204"/>
                  </a:lnTo>
                  <a:lnTo>
                    <a:pt x="3620" y="2173"/>
                  </a:lnTo>
                  <a:lnTo>
                    <a:pt x="3315" y="2138"/>
                  </a:lnTo>
                  <a:lnTo>
                    <a:pt x="3019" y="2099"/>
                  </a:lnTo>
                  <a:lnTo>
                    <a:pt x="2734" y="2060"/>
                  </a:lnTo>
                  <a:lnTo>
                    <a:pt x="2461" y="2018"/>
                  </a:lnTo>
                  <a:lnTo>
                    <a:pt x="2200" y="1973"/>
                  </a:lnTo>
                  <a:lnTo>
                    <a:pt x="1950" y="1929"/>
                  </a:lnTo>
                  <a:lnTo>
                    <a:pt x="1830" y="1905"/>
                  </a:lnTo>
                  <a:lnTo>
                    <a:pt x="1714" y="1879"/>
                  </a:lnTo>
                  <a:lnTo>
                    <a:pt x="1601" y="1855"/>
                  </a:lnTo>
                  <a:lnTo>
                    <a:pt x="1490" y="1829"/>
                  </a:lnTo>
                  <a:lnTo>
                    <a:pt x="1385" y="1803"/>
                  </a:lnTo>
                  <a:lnTo>
                    <a:pt x="1281" y="1777"/>
                  </a:lnTo>
                  <a:lnTo>
                    <a:pt x="1181" y="1751"/>
                  </a:lnTo>
                  <a:lnTo>
                    <a:pt x="1085" y="1724"/>
                  </a:lnTo>
                  <a:lnTo>
                    <a:pt x="995" y="1696"/>
                  </a:lnTo>
                  <a:lnTo>
                    <a:pt x="906" y="1668"/>
                  </a:lnTo>
                  <a:lnTo>
                    <a:pt x="821" y="1640"/>
                  </a:lnTo>
                  <a:lnTo>
                    <a:pt x="740" y="1611"/>
                  </a:lnTo>
                  <a:lnTo>
                    <a:pt x="662" y="1583"/>
                  </a:lnTo>
                  <a:lnTo>
                    <a:pt x="590" y="1553"/>
                  </a:lnTo>
                  <a:lnTo>
                    <a:pt x="520" y="1524"/>
                  </a:lnTo>
                  <a:lnTo>
                    <a:pt x="455" y="1492"/>
                  </a:lnTo>
                  <a:lnTo>
                    <a:pt x="394" y="1463"/>
                  </a:lnTo>
                  <a:lnTo>
                    <a:pt x="336" y="1431"/>
                  </a:lnTo>
                  <a:lnTo>
                    <a:pt x="285" y="1400"/>
                  </a:lnTo>
                  <a:lnTo>
                    <a:pt x="237" y="1369"/>
                  </a:lnTo>
                  <a:lnTo>
                    <a:pt x="192" y="1337"/>
                  </a:lnTo>
                  <a:lnTo>
                    <a:pt x="153" y="1306"/>
                  </a:lnTo>
                  <a:lnTo>
                    <a:pt x="118" y="1272"/>
                  </a:lnTo>
                  <a:lnTo>
                    <a:pt x="87" y="1241"/>
                  </a:lnTo>
                  <a:lnTo>
                    <a:pt x="61" y="1208"/>
                  </a:lnTo>
                  <a:lnTo>
                    <a:pt x="39" y="1174"/>
                  </a:lnTo>
                  <a:lnTo>
                    <a:pt x="22" y="1141"/>
                  </a:lnTo>
                  <a:lnTo>
                    <a:pt x="15" y="1124"/>
                  </a:lnTo>
                  <a:lnTo>
                    <a:pt x="11" y="1108"/>
                  </a:lnTo>
                  <a:lnTo>
                    <a:pt x="6" y="1091"/>
                  </a:lnTo>
                  <a:lnTo>
                    <a:pt x="4" y="1075"/>
                  </a:lnTo>
                  <a:lnTo>
                    <a:pt x="2" y="1058"/>
                  </a:lnTo>
                  <a:lnTo>
                    <a:pt x="0" y="1041"/>
                  </a:lnTo>
                  <a:lnTo>
                    <a:pt x="0" y="104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FCFCF"/>
                </a:gs>
                <a:gs pos="0">
                  <a:srgbClr val="646464"/>
                </a:gs>
                <a:gs pos="70000">
                  <a:srgbClr val="F2F2F2"/>
                </a:gs>
              </a:gsLst>
              <a:lin ang="108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2CB629A9-1B0A-A34A-B9E6-949DEC2E36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0403" y="3124201"/>
              <a:ext cx="5790444" cy="622329"/>
            </a:xfrm>
            <a:custGeom>
              <a:avLst/>
              <a:gdLst/>
              <a:ahLst/>
              <a:cxnLst>
                <a:cxn ang="0">
                  <a:pos x="26" y="1224"/>
                </a:cxn>
                <a:cxn ang="0">
                  <a:pos x="229" y="1010"/>
                </a:cxn>
                <a:cxn ang="0">
                  <a:pos x="656" y="793"/>
                </a:cxn>
                <a:cxn ang="0">
                  <a:pos x="1283" y="595"/>
                </a:cxn>
                <a:cxn ang="0">
                  <a:pos x="2085" y="420"/>
                </a:cxn>
                <a:cxn ang="0">
                  <a:pos x="4138" y="150"/>
                </a:cxn>
                <a:cxn ang="0">
                  <a:pos x="6641" y="11"/>
                </a:cxn>
                <a:cxn ang="0">
                  <a:pos x="8980" y="18"/>
                </a:cxn>
                <a:cxn ang="0">
                  <a:pos x="11455" y="172"/>
                </a:cxn>
                <a:cxn ang="0">
                  <a:pos x="13450" y="453"/>
                </a:cxn>
                <a:cxn ang="0">
                  <a:pos x="14217" y="634"/>
                </a:cxn>
                <a:cxn ang="0">
                  <a:pos x="14803" y="836"/>
                </a:cxn>
                <a:cxn ang="0">
                  <a:pos x="15188" y="1054"/>
                </a:cxn>
                <a:cxn ang="0">
                  <a:pos x="15341" y="1254"/>
                </a:cxn>
                <a:cxn ang="0">
                  <a:pos x="15354" y="1355"/>
                </a:cxn>
                <a:cxn ang="0">
                  <a:pos x="15301" y="1492"/>
                </a:cxn>
                <a:cxn ang="0">
                  <a:pos x="15027" y="1720"/>
                </a:cxn>
                <a:cxn ang="0">
                  <a:pos x="14539" y="1932"/>
                </a:cxn>
                <a:cxn ang="0">
                  <a:pos x="13860" y="2123"/>
                </a:cxn>
                <a:cxn ang="0">
                  <a:pos x="12740" y="2335"/>
                </a:cxn>
                <a:cxn ang="0">
                  <a:pos x="10542" y="2570"/>
                </a:cxn>
                <a:cxn ang="0">
                  <a:pos x="7939" y="2665"/>
                </a:cxn>
                <a:cxn ang="0">
                  <a:pos x="5630" y="2618"/>
                </a:cxn>
                <a:cxn ang="0">
                  <a:pos x="3274" y="2426"/>
                </a:cxn>
                <a:cxn ang="0">
                  <a:pos x="1669" y="2163"/>
                </a:cxn>
                <a:cxn ang="0">
                  <a:pos x="952" y="1977"/>
                </a:cxn>
                <a:cxn ang="0">
                  <a:pos x="422" y="1770"/>
                </a:cxn>
                <a:cxn ang="0">
                  <a:pos x="98" y="1546"/>
                </a:cxn>
                <a:cxn ang="0">
                  <a:pos x="6" y="1378"/>
                </a:cxn>
                <a:cxn ang="0">
                  <a:pos x="192" y="1311"/>
                </a:cxn>
                <a:cxn ang="0">
                  <a:pos x="211" y="1428"/>
                </a:cxn>
                <a:cxn ang="0">
                  <a:pos x="396" y="1636"/>
                </a:cxn>
                <a:cxn ang="0">
                  <a:pos x="799" y="1847"/>
                </a:cxn>
                <a:cxn ang="0">
                  <a:pos x="1398" y="2041"/>
                </a:cxn>
                <a:cxn ang="0">
                  <a:pos x="2292" y="2236"/>
                </a:cxn>
                <a:cxn ang="0">
                  <a:pos x="4315" y="2494"/>
                </a:cxn>
                <a:cxn ang="0">
                  <a:pos x="6783" y="2624"/>
                </a:cxn>
                <a:cxn ang="0">
                  <a:pos x="9059" y="2611"/>
                </a:cxn>
                <a:cxn ang="0">
                  <a:pos x="11448" y="2456"/>
                </a:cxn>
                <a:cxn ang="0">
                  <a:pos x="13370" y="2176"/>
                </a:cxn>
                <a:cxn ang="0">
                  <a:pos x="14106" y="1999"/>
                </a:cxn>
                <a:cxn ang="0">
                  <a:pos x="14665" y="1801"/>
                </a:cxn>
                <a:cxn ang="0">
                  <a:pos x="15023" y="1585"/>
                </a:cxn>
                <a:cxn ang="0">
                  <a:pos x="15158" y="1389"/>
                </a:cxn>
                <a:cxn ang="0">
                  <a:pos x="15160" y="1289"/>
                </a:cxn>
                <a:cxn ang="0">
                  <a:pos x="15069" y="1124"/>
                </a:cxn>
                <a:cxn ang="0">
                  <a:pos x="14755" y="908"/>
                </a:cxn>
                <a:cxn ang="0">
                  <a:pos x="14237" y="705"/>
                </a:cxn>
                <a:cxn ang="0">
                  <a:pos x="13537" y="523"/>
                </a:cxn>
                <a:cxn ang="0">
                  <a:pos x="11971" y="268"/>
                </a:cxn>
                <a:cxn ang="0">
                  <a:pos x="9675" y="80"/>
                </a:cxn>
                <a:cxn ang="0">
                  <a:pos x="7423" y="33"/>
                </a:cxn>
                <a:cxn ang="0">
                  <a:pos x="4884" y="126"/>
                </a:cxn>
                <a:cxn ang="0">
                  <a:pos x="2742" y="355"/>
                </a:cxn>
                <a:cxn ang="0">
                  <a:pos x="1544" y="586"/>
                </a:cxn>
                <a:cxn ang="0">
                  <a:pos x="908" y="777"/>
                </a:cxn>
                <a:cxn ang="0">
                  <a:pos x="460" y="986"/>
                </a:cxn>
                <a:cxn ang="0">
                  <a:pos x="224" y="1209"/>
                </a:cxn>
              </a:cxnLst>
              <a:rect l="0" t="0" r="r" b="b"/>
              <a:pathLst>
                <a:path w="15354" h="2666">
                  <a:moveTo>
                    <a:pt x="2" y="1309"/>
                  </a:moveTo>
                  <a:lnTo>
                    <a:pt x="2" y="1309"/>
                  </a:lnTo>
                  <a:lnTo>
                    <a:pt x="4" y="1293"/>
                  </a:lnTo>
                  <a:lnTo>
                    <a:pt x="7" y="1276"/>
                  </a:lnTo>
                  <a:lnTo>
                    <a:pt x="13" y="1257"/>
                  </a:lnTo>
                  <a:lnTo>
                    <a:pt x="18" y="1241"/>
                  </a:lnTo>
                  <a:lnTo>
                    <a:pt x="26" y="1224"/>
                  </a:lnTo>
                  <a:lnTo>
                    <a:pt x="35" y="1207"/>
                  </a:lnTo>
                  <a:lnTo>
                    <a:pt x="55" y="1174"/>
                  </a:lnTo>
                  <a:lnTo>
                    <a:pt x="81" y="1139"/>
                  </a:lnTo>
                  <a:lnTo>
                    <a:pt x="111" y="1108"/>
                  </a:lnTo>
                  <a:lnTo>
                    <a:pt x="146" y="1074"/>
                  </a:lnTo>
                  <a:lnTo>
                    <a:pt x="185" y="1041"/>
                  </a:lnTo>
                  <a:lnTo>
                    <a:pt x="229" y="1010"/>
                  </a:lnTo>
                  <a:lnTo>
                    <a:pt x="277" y="976"/>
                  </a:lnTo>
                  <a:lnTo>
                    <a:pt x="329" y="945"/>
                  </a:lnTo>
                  <a:lnTo>
                    <a:pt x="386" y="913"/>
                  </a:lnTo>
                  <a:lnTo>
                    <a:pt x="447" y="884"/>
                  </a:lnTo>
                  <a:lnTo>
                    <a:pt x="514" y="852"/>
                  </a:lnTo>
                  <a:lnTo>
                    <a:pt x="582" y="823"/>
                  </a:lnTo>
                  <a:lnTo>
                    <a:pt x="656" y="793"/>
                  </a:lnTo>
                  <a:lnTo>
                    <a:pt x="736" y="764"/>
                  </a:lnTo>
                  <a:lnTo>
                    <a:pt x="817" y="734"/>
                  </a:lnTo>
                  <a:lnTo>
                    <a:pt x="902" y="705"/>
                  </a:lnTo>
                  <a:lnTo>
                    <a:pt x="993" y="677"/>
                  </a:lnTo>
                  <a:lnTo>
                    <a:pt x="1085" y="649"/>
                  </a:lnTo>
                  <a:lnTo>
                    <a:pt x="1183" y="621"/>
                  </a:lnTo>
                  <a:lnTo>
                    <a:pt x="1283" y="595"/>
                  </a:lnTo>
                  <a:lnTo>
                    <a:pt x="1388" y="568"/>
                  </a:lnTo>
                  <a:lnTo>
                    <a:pt x="1496" y="542"/>
                  </a:lnTo>
                  <a:lnTo>
                    <a:pt x="1607" y="516"/>
                  </a:lnTo>
                  <a:lnTo>
                    <a:pt x="1721" y="492"/>
                  </a:lnTo>
                  <a:lnTo>
                    <a:pt x="1840" y="466"/>
                  </a:lnTo>
                  <a:lnTo>
                    <a:pt x="1962" y="442"/>
                  </a:lnTo>
                  <a:lnTo>
                    <a:pt x="2085" y="420"/>
                  </a:lnTo>
                  <a:lnTo>
                    <a:pt x="2344" y="374"/>
                  </a:lnTo>
                  <a:lnTo>
                    <a:pt x="2616" y="331"/>
                  </a:lnTo>
                  <a:lnTo>
                    <a:pt x="2899" y="288"/>
                  </a:lnTo>
                  <a:lnTo>
                    <a:pt x="3193" y="250"/>
                  </a:lnTo>
                  <a:lnTo>
                    <a:pt x="3498" y="214"/>
                  </a:lnTo>
                  <a:lnTo>
                    <a:pt x="3812" y="181"/>
                  </a:lnTo>
                  <a:lnTo>
                    <a:pt x="4138" y="150"/>
                  </a:lnTo>
                  <a:lnTo>
                    <a:pt x="4470" y="120"/>
                  </a:lnTo>
                  <a:lnTo>
                    <a:pt x="4814" y="96"/>
                  </a:lnTo>
                  <a:lnTo>
                    <a:pt x="5164" y="72"/>
                  </a:lnTo>
                  <a:lnTo>
                    <a:pt x="5522" y="52"/>
                  </a:lnTo>
                  <a:lnTo>
                    <a:pt x="5888" y="35"/>
                  </a:lnTo>
                  <a:lnTo>
                    <a:pt x="6262" y="22"/>
                  </a:lnTo>
                  <a:lnTo>
                    <a:pt x="6641" y="11"/>
                  </a:lnTo>
                  <a:lnTo>
                    <a:pt x="7025" y="4"/>
                  </a:lnTo>
                  <a:lnTo>
                    <a:pt x="7417" y="0"/>
                  </a:lnTo>
                  <a:lnTo>
                    <a:pt x="7811" y="0"/>
                  </a:lnTo>
                  <a:lnTo>
                    <a:pt x="7811" y="0"/>
                  </a:lnTo>
                  <a:lnTo>
                    <a:pt x="8207" y="2"/>
                  </a:lnTo>
                  <a:lnTo>
                    <a:pt x="8597" y="9"/>
                  </a:lnTo>
                  <a:lnTo>
                    <a:pt x="8980" y="18"/>
                  </a:lnTo>
                  <a:lnTo>
                    <a:pt x="9357" y="31"/>
                  </a:lnTo>
                  <a:lnTo>
                    <a:pt x="9726" y="48"/>
                  </a:lnTo>
                  <a:lnTo>
                    <a:pt x="10089" y="67"/>
                  </a:lnTo>
                  <a:lnTo>
                    <a:pt x="10444" y="89"/>
                  </a:lnTo>
                  <a:lnTo>
                    <a:pt x="10790" y="113"/>
                  </a:lnTo>
                  <a:lnTo>
                    <a:pt x="11126" y="141"/>
                  </a:lnTo>
                  <a:lnTo>
                    <a:pt x="11455" y="172"/>
                  </a:lnTo>
                  <a:lnTo>
                    <a:pt x="11773" y="205"/>
                  </a:lnTo>
                  <a:lnTo>
                    <a:pt x="12080" y="240"/>
                  </a:lnTo>
                  <a:lnTo>
                    <a:pt x="12378" y="279"/>
                  </a:lnTo>
                  <a:lnTo>
                    <a:pt x="12664" y="318"/>
                  </a:lnTo>
                  <a:lnTo>
                    <a:pt x="12938" y="362"/>
                  </a:lnTo>
                  <a:lnTo>
                    <a:pt x="13200" y="407"/>
                  </a:lnTo>
                  <a:lnTo>
                    <a:pt x="13450" y="453"/>
                  </a:lnTo>
                  <a:lnTo>
                    <a:pt x="13570" y="477"/>
                  </a:lnTo>
                  <a:lnTo>
                    <a:pt x="13687" y="503"/>
                  </a:lnTo>
                  <a:lnTo>
                    <a:pt x="13799" y="529"/>
                  </a:lnTo>
                  <a:lnTo>
                    <a:pt x="13908" y="553"/>
                  </a:lnTo>
                  <a:lnTo>
                    <a:pt x="14016" y="581"/>
                  </a:lnTo>
                  <a:lnTo>
                    <a:pt x="14117" y="607"/>
                  </a:lnTo>
                  <a:lnTo>
                    <a:pt x="14217" y="634"/>
                  </a:lnTo>
                  <a:lnTo>
                    <a:pt x="14311" y="662"/>
                  </a:lnTo>
                  <a:lnTo>
                    <a:pt x="14404" y="690"/>
                  </a:lnTo>
                  <a:lnTo>
                    <a:pt x="14491" y="717"/>
                  </a:lnTo>
                  <a:lnTo>
                    <a:pt x="14576" y="747"/>
                  </a:lnTo>
                  <a:lnTo>
                    <a:pt x="14655" y="777"/>
                  </a:lnTo>
                  <a:lnTo>
                    <a:pt x="14731" y="806"/>
                  </a:lnTo>
                  <a:lnTo>
                    <a:pt x="14803" y="836"/>
                  </a:lnTo>
                  <a:lnTo>
                    <a:pt x="14870" y="865"/>
                  </a:lnTo>
                  <a:lnTo>
                    <a:pt x="14934" y="897"/>
                  </a:lnTo>
                  <a:lnTo>
                    <a:pt x="14994" y="926"/>
                  </a:lnTo>
                  <a:lnTo>
                    <a:pt x="15049" y="958"/>
                  </a:lnTo>
                  <a:lnTo>
                    <a:pt x="15099" y="991"/>
                  </a:lnTo>
                  <a:lnTo>
                    <a:pt x="15145" y="1023"/>
                  </a:lnTo>
                  <a:lnTo>
                    <a:pt x="15188" y="1054"/>
                  </a:lnTo>
                  <a:lnTo>
                    <a:pt x="15225" y="1087"/>
                  </a:lnTo>
                  <a:lnTo>
                    <a:pt x="15258" y="1121"/>
                  </a:lnTo>
                  <a:lnTo>
                    <a:pt x="15286" y="1152"/>
                  </a:lnTo>
                  <a:lnTo>
                    <a:pt x="15310" y="1185"/>
                  </a:lnTo>
                  <a:lnTo>
                    <a:pt x="15328" y="1220"/>
                  </a:lnTo>
                  <a:lnTo>
                    <a:pt x="15336" y="1237"/>
                  </a:lnTo>
                  <a:lnTo>
                    <a:pt x="15341" y="1254"/>
                  </a:lnTo>
                  <a:lnTo>
                    <a:pt x="15347" y="1270"/>
                  </a:lnTo>
                  <a:lnTo>
                    <a:pt x="15350" y="1287"/>
                  </a:lnTo>
                  <a:lnTo>
                    <a:pt x="15354" y="1304"/>
                  </a:lnTo>
                  <a:lnTo>
                    <a:pt x="15354" y="1322"/>
                  </a:lnTo>
                  <a:lnTo>
                    <a:pt x="15354" y="1339"/>
                  </a:lnTo>
                  <a:lnTo>
                    <a:pt x="15354" y="1355"/>
                  </a:lnTo>
                  <a:lnTo>
                    <a:pt x="15354" y="1355"/>
                  </a:lnTo>
                  <a:lnTo>
                    <a:pt x="15352" y="1374"/>
                  </a:lnTo>
                  <a:lnTo>
                    <a:pt x="15349" y="1391"/>
                  </a:lnTo>
                  <a:lnTo>
                    <a:pt x="15343" y="1407"/>
                  </a:lnTo>
                  <a:lnTo>
                    <a:pt x="15338" y="1424"/>
                  </a:lnTo>
                  <a:lnTo>
                    <a:pt x="15330" y="1442"/>
                  </a:lnTo>
                  <a:lnTo>
                    <a:pt x="15321" y="1459"/>
                  </a:lnTo>
                  <a:lnTo>
                    <a:pt x="15301" y="1492"/>
                  </a:lnTo>
                  <a:lnTo>
                    <a:pt x="15275" y="1526"/>
                  </a:lnTo>
                  <a:lnTo>
                    <a:pt x="15245" y="1559"/>
                  </a:lnTo>
                  <a:lnTo>
                    <a:pt x="15210" y="1592"/>
                  </a:lnTo>
                  <a:lnTo>
                    <a:pt x="15171" y="1624"/>
                  </a:lnTo>
                  <a:lnTo>
                    <a:pt x="15127" y="1657"/>
                  </a:lnTo>
                  <a:lnTo>
                    <a:pt x="15079" y="1688"/>
                  </a:lnTo>
                  <a:lnTo>
                    <a:pt x="15027" y="1720"/>
                  </a:lnTo>
                  <a:lnTo>
                    <a:pt x="14970" y="1751"/>
                  </a:lnTo>
                  <a:lnTo>
                    <a:pt x="14907" y="1783"/>
                  </a:lnTo>
                  <a:lnTo>
                    <a:pt x="14842" y="1812"/>
                  </a:lnTo>
                  <a:lnTo>
                    <a:pt x="14772" y="1844"/>
                  </a:lnTo>
                  <a:lnTo>
                    <a:pt x="14698" y="1873"/>
                  </a:lnTo>
                  <a:lnTo>
                    <a:pt x="14620" y="1903"/>
                  </a:lnTo>
                  <a:lnTo>
                    <a:pt x="14539" y="1932"/>
                  </a:lnTo>
                  <a:lnTo>
                    <a:pt x="14454" y="1960"/>
                  </a:lnTo>
                  <a:lnTo>
                    <a:pt x="14363" y="1988"/>
                  </a:lnTo>
                  <a:lnTo>
                    <a:pt x="14271" y="2017"/>
                  </a:lnTo>
                  <a:lnTo>
                    <a:pt x="14173" y="2043"/>
                  </a:lnTo>
                  <a:lnTo>
                    <a:pt x="14073" y="2071"/>
                  </a:lnTo>
                  <a:lnTo>
                    <a:pt x="13968" y="2097"/>
                  </a:lnTo>
                  <a:lnTo>
                    <a:pt x="13860" y="2123"/>
                  </a:lnTo>
                  <a:lnTo>
                    <a:pt x="13749" y="2149"/>
                  </a:lnTo>
                  <a:lnTo>
                    <a:pt x="13635" y="2175"/>
                  </a:lnTo>
                  <a:lnTo>
                    <a:pt x="13516" y="2199"/>
                  </a:lnTo>
                  <a:lnTo>
                    <a:pt x="13394" y="2223"/>
                  </a:lnTo>
                  <a:lnTo>
                    <a:pt x="13271" y="2247"/>
                  </a:lnTo>
                  <a:lnTo>
                    <a:pt x="13012" y="2291"/>
                  </a:lnTo>
                  <a:lnTo>
                    <a:pt x="12740" y="2335"/>
                  </a:lnTo>
                  <a:lnTo>
                    <a:pt x="12457" y="2376"/>
                  </a:lnTo>
                  <a:lnTo>
                    <a:pt x="12163" y="2415"/>
                  </a:lnTo>
                  <a:lnTo>
                    <a:pt x="11858" y="2452"/>
                  </a:lnTo>
                  <a:lnTo>
                    <a:pt x="11544" y="2485"/>
                  </a:lnTo>
                  <a:lnTo>
                    <a:pt x="11218" y="2517"/>
                  </a:lnTo>
                  <a:lnTo>
                    <a:pt x="10886" y="2544"/>
                  </a:lnTo>
                  <a:lnTo>
                    <a:pt x="10542" y="2570"/>
                  </a:lnTo>
                  <a:lnTo>
                    <a:pt x="10190" y="2592"/>
                  </a:lnTo>
                  <a:lnTo>
                    <a:pt x="9832" y="2613"/>
                  </a:lnTo>
                  <a:lnTo>
                    <a:pt x="9466" y="2629"/>
                  </a:lnTo>
                  <a:lnTo>
                    <a:pt x="9094" y="2644"/>
                  </a:lnTo>
                  <a:lnTo>
                    <a:pt x="8715" y="2653"/>
                  </a:lnTo>
                  <a:lnTo>
                    <a:pt x="8329" y="2661"/>
                  </a:lnTo>
                  <a:lnTo>
                    <a:pt x="7939" y="2665"/>
                  </a:lnTo>
                  <a:lnTo>
                    <a:pt x="7543" y="2666"/>
                  </a:lnTo>
                  <a:lnTo>
                    <a:pt x="7543" y="2666"/>
                  </a:lnTo>
                  <a:lnTo>
                    <a:pt x="7149" y="2663"/>
                  </a:lnTo>
                  <a:lnTo>
                    <a:pt x="6759" y="2657"/>
                  </a:lnTo>
                  <a:lnTo>
                    <a:pt x="6376" y="2648"/>
                  </a:lnTo>
                  <a:lnTo>
                    <a:pt x="5999" y="2635"/>
                  </a:lnTo>
                  <a:lnTo>
                    <a:pt x="5630" y="2618"/>
                  </a:lnTo>
                  <a:lnTo>
                    <a:pt x="5267" y="2600"/>
                  </a:lnTo>
                  <a:lnTo>
                    <a:pt x="4912" y="2578"/>
                  </a:lnTo>
                  <a:lnTo>
                    <a:pt x="4566" y="2552"/>
                  </a:lnTo>
                  <a:lnTo>
                    <a:pt x="4228" y="2524"/>
                  </a:lnTo>
                  <a:lnTo>
                    <a:pt x="3901" y="2494"/>
                  </a:lnTo>
                  <a:lnTo>
                    <a:pt x="3583" y="2461"/>
                  </a:lnTo>
                  <a:lnTo>
                    <a:pt x="3274" y="2426"/>
                  </a:lnTo>
                  <a:lnTo>
                    <a:pt x="2978" y="2387"/>
                  </a:lnTo>
                  <a:lnTo>
                    <a:pt x="2692" y="2347"/>
                  </a:lnTo>
                  <a:lnTo>
                    <a:pt x="2418" y="2304"/>
                  </a:lnTo>
                  <a:lnTo>
                    <a:pt x="2156" y="2260"/>
                  </a:lnTo>
                  <a:lnTo>
                    <a:pt x="1906" y="2212"/>
                  </a:lnTo>
                  <a:lnTo>
                    <a:pt x="1786" y="2188"/>
                  </a:lnTo>
                  <a:lnTo>
                    <a:pt x="1669" y="2163"/>
                  </a:lnTo>
                  <a:lnTo>
                    <a:pt x="1557" y="2138"/>
                  </a:lnTo>
                  <a:lnTo>
                    <a:pt x="1446" y="2112"/>
                  </a:lnTo>
                  <a:lnTo>
                    <a:pt x="1340" y="2086"/>
                  </a:lnTo>
                  <a:lnTo>
                    <a:pt x="1237" y="2058"/>
                  </a:lnTo>
                  <a:lnTo>
                    <a:pt x="1139" y="2032"/>
                  </a:lnTo>
                  <a:lnTo>
                    <a:pt x="1043" y="2004"/>
                  </a:lnTo>
                  <a:lnTo>
                    <a:pt x="952" y="1977"/>
                  </a:lnTo>
                  <a:lnTo>
                    <a:pt x="863" y="1947"/>
                  </a:lnTo>
                  <a:lnTo>
                    <a:pt x="780" y="1919"/>
                  </a:lnTo>
                  <a:lnTo>
                    <a:pt x="701" y="1890"/>
                  </a:lnTo>
                  <a:lnTo>
                    <a:pt x="625" y="1860"/>
                  </a:lnTo>
                  <a:lnTo>
                    <a:pt x="553" y="1831"/>
                  </a:lnTo>
                  <a:lnTo>
                    <a:pt x="484" y="1799"/>
                  </a:lnTo>
                  <a:lnTo>
                    <a:pt x="422" y="1770"/>
                  </a:lnTo>
                  <a:lnTo>
                    <a:pt x="362" y="1738"/>
                  </a:lnTo>
                  <a:lnTo>
                    <a:pt x="307" y="1707"/>
                  </a:lnTo>
                  <a:lnTo>
                    <a:pt x="257" y="1675"/>
                  </a:lnTo>
                  <a:lnTo>
                    <a:pt x="211" y="1644"/>
                  </a:lnTo>
                  <a:lnTo>
                    <a:pt x="168" y="1611"/>
                  </a:lnTo>
                  <a:lnTo>
                    <a:pt x="131" y="1579"/>
                  </a:lnTo>
                  <a:lnTo>
                    <a:pt x="98" y="1546"/>
                  </a:lnTo>
                  <a:lnTo>
                    <a:pt x="70" y="1513"/>
                  </a:lnTo>
                  <a:lnTo>
                    <a:pt x="46" y="1479"/>
                  </a:lnTo>
                  <a:lnTo>
                    <a:pt x="28" y="1446"/>
                  </a:lnTo>
                  <a:lnTo>
                    <a:pt x="20" y="1429"/>
                  </a:lnTo>
                  <a:lnTo>
                    <a:pt x="13" y="1413"/>
                  </a:lnTo>
                  <a:lnTo>
                    <a:pt x="9" y="1396"/>
                  </a:lnTo>
                  <a:lnTo>
                    <a:pt x="6" y="1378"/>
                  </a:lnTo>
                  <a:lnTo>
                    <a:pt x="2" y="1361"/>
                  </a:lnTo>
                  <a:lnTo>
                    <a:pt x="0" y="1344"/>
                  </a:lnTo>
                  <a:lnTo>
                    <a:pt x="0" y="1328"/>
                  </a:lnTo>
                  <a:lnTo>
                    <a:pt x="2" y="1309"/>
                  </a:lnTo>
                  <a:lnTo>
                    <a:pt x="2" y="1309"/>
                  </a:lnTo>
                  <a:close/>
                  <a:moveTo>
                    <a:pt x="192" y="1311"/>
                  </a:moveTo>
                  <a:lnTo>
                    <a:pt x="192" y="1311"/>
                  </a:lnTo>
                  <a:lnTo>
                    <a:pt x="190" y="1328"/>
                  </a:lnTo>
                  <a:lnTo>
                    <a:pt x="190" y="1344"/>
                  </a:lnTo>
                  <a:lnTo>
                    <a:pt x="192" y="1361"/>
                  </a:lnTo>
                  <a:lnTo>
                    <a:pt x="194" y="1378"/>
                  </a:lnTo>
                  <a:lnTo>
                    <a:pt x="200" y="1394"/>
                  </a:lnTo>
                  <a:lnTo>
                    <a:pt x="203" y="1411"/>
                  </a:lnTo>
                  <a:lnTo>
                    <a:pt x="211" y="1428"/>
                  </a:lnTo>
                  <a:lnTo>
                    <a:pt x="218" y="1442"/>
                  </a:lnTo>
                  <a:lnTo>
                    <a:pt x="235" y="1476"/>
                  </a:lnTo>
                  <a:lnTo>
                    <a:pt x="259" y="1509"/>
                  </a:lnTo>
                  <a:lnTo>
                    <a:pt x="287" y="1540"/>
                  </a:lnTo>
                  <a:lnTo>
                    <a:pt x="318" y="1572"/>
                  </a:lnTo>
                  <a:lnTo>
                    <a:pt x="355" y="1605"/>
                  </a:lnTo>
                  <a:lnTo>
                    <a:pt x="396" y="1636"/>
                  </a:lnTo>
                  <a:lnTo>
                    <a:pt x="440" y="1666"/>
                  </a:lnTo>
                  <a:lnTo>
                    <a:pt x="490" y="1697"/>
                  </a:lnTo>
                  <a:lnTo>
                    <a:pt x="544" y="1729"/>
                  </a:lnTo>
                  <a:lnTo>
                    <a:pt x="601" y="1759"/>
                  </a:lnTo>
                  <a:lnTo>
                    <a:pt x="664" y="1788"/>
                  </a:lnTo>
                  <a:lnTo>
                    <a:pt x="730" y="1818"/>
                  </a:lnTo>
                  <a:lnTo>
                    <a:pt x="799" y="1847"/>
                  </a:lnTo>
                  <a:lnTo>
                    <a:pt x="873" y="1877"/>
                  </a:lnTo>
                  <a:lnTo>
                    <a:pt x="952" y="1905"/>
                  </a:lnTo>
                  <a:lnTo>
                    <a:pt x="1033" y="1932"/>
                  </a:lnTo>
                  <a:lnTo>
                    <a:pt x="1119" y="1960"/>
                  </a:lnTo>
                  <a:lnTo>
                    <a:pt x="1207" y="1988"/>
                  </a:lnTo>
                  <a:lnTo>
                    <a:pt x="1302" y="2014"/>
                  </a:lnTo>
                  <a:lnTo>
                    <a:pt x="1398" y="2041"/>
                  </a:lnTo>
                  <a:lnTo>
                    <a:pt x="1498" y="2067"/>
                  </a:lnTo>
                  <a:lnTo>
                    <a:pt x="1601" y="2093"/>
                  </a:lnTo>
                  <a:lnTo>
                    <a:pt x="1708" y="2117"/>
                  </a:lnTo>
                  <a:lnTo>
                    <a:pt x="1817" y="2143"/>
                  </a:lnTo>
                  <a:lnTo>
                    <a:pt x="1932" y="2167"/>
                  </a:lnTo>
                  <a:lnTo>
                    <a:pt x="2048" y="2189"/>
                  </a:lnTo>
                  <a:lnTo>
                    <a:pt x="2292" y="2236"/>
                  </a:lnTo>
                  <a:lnTo>
                    <a:pt x="2548" y="2280"/>
                  </a:lnTo>
                  <a:lnTo>
                    <a:pt x="2816" y="2322"/>
                  </a:lnTo>
                  <a:lnTo>
                    <a:pt x="3095" y="2361"/>
                  </a:lnTo>
                  <a:lnTo>
                    <a:pt x="3383" y="2398"/>
                  </a:lnTo>
                  <a:lnTo>
                    <a:pt x="3685" y="2433"/>
                  </a:lnTo>
                  <a:lnTo>
                    <a:pt x="3995" y="2465"/>
                  </a:lnTo>
                  <a:lnTo>
                    <a:pt x="4315" y="2494"/>
                  </a:lnTo>
                  <a:lnTo>
                    <a:pt x="4644" y="2522"/>
                  </a:lnTo>
                  <a:lnTo>
                    <a:pt x="4981" y="2546"/>
                  </a:lnTo>
                  <a:lnTo>
                    <a:pt x="5326" y="2568"/>
                  </a:lnTo>
                  <a:lnTo>
                    <a:pt x="5681" y="2587"/>
                  </a:lnTo>
                  <a:lnTo>
                    <a:pt x="6042" y="2602"/>
                  </a:lnTo>
                  <a:lnTo>
                    <a:pt x="6408" y="2615"/>
                  </a:lnTo>
                  <a:lnTo>
                    <a:pt x="6783" y="2624"/>
                  </a:lnTo>
                  <a:lnTo>
                    <a:pt x="7162" y="2629"/>
                  </a:lnTo>
                  <a:lnTo>
                    <a:pt x="7547" y="2633"/>
                  </a:lnTo>
                  <a:lnTo>
                    <a:pt x="7547" y="2633"/>
                  </a:lnTo>
                  <a:lnTo>
                    <a:pt x="7933" y="2633"/>
                  </a:lnTo>
                  <a:lnTo>
                    <a:pt x="8314" y="2629"/>
                  </a:lnTo>
                  <a:lnTo>
                    <a:pt x="8689" y="2622"/>
                  </a:lnTo>
                  <a:lnTo>
                    <a:pt x="9059" y="2611"/>
                  </a:lnTo>
                  <a:lnTo>
                    <a:pt x="9421" y="2598"/>
                  </a:lnTo>
                  <a:lnTo>
                    <a:pt x="9778" y="2581"/>
                  </a:lnTo>
                  <a:lnTo>
                    <a:pt x="10129" y="2561"/>
                  </a:lnTo>
                  <a:lnTo>
                    <a:pt x="10472" y="2539"/>
                  </a:lnTo>
                  <a:lnTo>
                    <a:pt x="10806" y="2515"/>
                  </a:lnTo>
                  <a:lnTo>
                    <a:pt x="11132" y="2487"/>
                  </a:lnTo>
                  <a:lnTo>
                    <a:pt x="11448" y="2456"/>
                  </a:lnTo>
                  <a:lnTo>
                    <a:pt x="11755" y="2424"/>
                  </a:lnTo>
                  <a:lnTo>
                    <a:pt x="12052" y="2389"/>
                  </a:lnTo>
                  <a:lnTo>
                    <a:pt x="12339" y="2350"/>
                  </a:lnTo>
                  <a:lnTo>
                    <a:pt x="12614" y="2310"/>
                  </a:lnTo>
                  <a:lnTo>
                    <a:pt x="12879" y="2269"/>
                  </a:lnTo>
                  <a:lnTo>
                    <a:pt x="13132" y="2224"/>
                  </a:lnTo>
                  <a:lnTo>
                    <a:pt x="13370" y="2176"/>
                  </a:lnTo>
                  <a:lnTo>
                    <a:pt x="13487" y="2152"/>
                  </a:lnTo>
                  <a:lnTo>
                    <a:pt x="13598" y="2128"/>
                  </a:lnTo>
                  <a:lnTo>
                    <a:pt x="13707" y="2104"/>
                  </a:lnTo>
                  <a:lnTo>
                    <a:pt x="13812" y="2078"/>
                  </a:lnTo>
                  <a:lnTo>
                    <a:pt x="13914" y="2053"/>
                  </a:lnTo>
                  <a:lnTo>
                    <a:pt x="14012" y="2027"/>
                  </a:lnTo>
                  <a:lnTo>
                    <a:pt x="14106" y="1999"/>
                  </a:lnTo>
                  <a:lnTo>
                    <a:pt x="14199" y="1973"/>
                  </a:lnTo>
                  <a:lnTo>
                    <a:pt x="14286" y="1945"/>
                  </a:lnTo>
                  <a:lnTo>
                    <a:pt x="14369" y="1918"/>
                  </a:lnTo>
                  <a:lnTo>
                    <a:pt x="14448" y="1888"/>
                  </a:lnTo>
                  <a:lnTo>
                    <a:pt x="14524" y="1860"/>
                  </a:lnTo>
                  <a:lnTo>
                    <a:pt x="14596" y="1831"/>
                  </a:lnTo>
                  <a:lnTo>
                    <a:pt x="14665" y="1801"/>
                  </a:lnTo>
                  <a:lnTo>
                    <a:pt x="14729" y="1771"/>
                  </a:lnTo>
                  <a:lnTo>
                    <a:pt x="14788" y="1742"/>
                  </a:lnTo>
                  <a:lnTo>
                    <a:pt x="14844" y="1710"/>
                  </a:lnTo>
                  <a:lnTo>
                    <a:pt x="14896" y="1679"/>
                  </a:lnTo>
                  <a:lnTo>
                    <a:pt x="14942" y="1649"/>
                  </a:lnTo>
                  <a:lnTo>
                    <a:pt x="14984" y="1616"/>
                  </a:lnTo>
                  <a:lnTo>
                    <a:pt x="15023" y="1585"/>
                  </a:lnTo>
                  <a:lnTo>
                    <a:pt x="15058" y="1553"/>
                  </a:lnTo>
                  <a:lnTo>
                    <a:pt x="15086" y="1520"/>
                  </a:lnTo>
                  <a:lnTo>
                    <a:pt x="15112" y="1489"/>
                  </a:lnTo>
                  <a:lnTo>
                    <a:pt x="15132" y="1455"/>
                  </a:lnTo>
                  <a:lnTo>
                    <a:pt x="15147" y="1422"/>
                  </a:lnTo>
                  <a:lnTo>
                    <a:pt x="15153" y="1405"/>
                  </a:lnTo>
                  <a:lnTo>
                    <a:pt x="15158" y="1389"/>
                  </a:lnTo>
                  <a:lnTo>
                    <a:pt x="15162" y="1372"/>
                  </a:lnTo>
                  <a:lnTo>
                    <a:pt x="15164" y="1355"/>
                  </a:lnTo>
                  <a:lnTo>
                    <a:pt x="15164" y="1355"/>
                  </a:lnTo>
                  <a:lnTo>
                    <a:pt x="15166" y="1339"/>
                  </a:lnTo>
                  <a:lnTo>
                    <a:pt x="15164" y="1322"/>
                  </a:lnTo>
                  <a:lnTo>
                    <a:pt x="15164" y="1305"/>
                  </a:lnTo>
                  <a:lnTo>
                    <a:pt x="15160" y="1289"/>
                  </a:lnTo>
                  <a:lnTo>
                    <a:pt x="15156" y="1272"/>
                  </a:lnTo>
                  <a:lnTo>
                    <a:pt x="15153" y="1256"/>
                  </a:lnTo>
                  <a:lnTo>
                    <a:pt x="15145" y="1239"/>
                  </a:lnTo>
                  <a:lnTo>
                    <a:pt x="15138" y="1222"/>
                  </a:lnTo>
                  <a:lnTo>
                    <a:pt x="15119" y="1189"/>
                  </a:lnTo>
                  <a:lnTo>
                    <a:pt x="15097" y="1158"/>
                  </a:lnTo>
                  <a:lnTo>
                    <a:pt x="15069" y="1124"/>
                  </a:lnTo>
                  <a:lnTo>
                    <a:pt x="15038" y="1093"/>
                  </a:lnTo>
                  <a:lnTo>
                    <a:pt x="15001" y="1061"/>
                  </a:lnTo>
                  <a:lnTo>
                    <a:pt x="14960" y="1030"/>
                  </a:lnTo>
                  <a:lnTo>
                    <a:pt x="14916" y="999"/>
                  </a:lnTo>
                  <a:lnTo>
                    <a:pt x="14866" y="967"/>
                  </a:lnTo>
                  <a:lnTo>
                    <a:pt x="14812" y="938"/>
                  </a:lnTo>
                  <a:lnTo>
                    <a:pt x="14755" y="908"/>
                  </a:lnTo>
                  <a:lnTo>
                    <a:pt x="14692" y="876"/>
                  </a:lnTo>
                  <a:lnTo>
                    <a:pt x="14626" y="847"/>
                  </a:lnTo>
                  <a:lnTo>
                    <a:pt x="14555" y="819"/>
                  </a:lnTo>
                  <a:lnTo>
                    <a:pt x="14482" y="790"/>
                  </a:lnTo>
                  <a:lnTo>
                    <a:pt x="14404" y="762"/>
                  </a:lnTo>
                  <a:lnTo>
                    <a:pt x="14323" y="732"/>
                  </a:lnTo>
                  <a:lnTo>
                    <a:pt x="14237" y="705"/>
                  </a:lnTo>
                  <a:lnTo>
                    <a:pt x="14147" y="679"/>
                  </a:lnTo>
                  <a:lnTo>
                    <a:pt x="14054" y="651"/>
                  </a:lnTo>
                  <a:lnTo>
                    <a:pt x="13958" y="625"/>
                  </a:lnTo>
                  <a:lnTo>
                    <a:pt x="13858" y="599"/>
                  </a:lnTo>
                  <a:lnTo>
                    <a:pt x="13755" y="573"/>
                  </a:lnTo>
                  <a:lnTo>
                    <a:pt x="13648" y="547"/>
                  </a:lnTo>
                  <a:lnTo>
                    <a:pt x="13537" y="523"/>
                  </a:lnTo>
                  <a:lnTo>
                    <a:pt x="13424" y="499"/>
                  </a:lnTo>
                  <a:lnTo>
                    <a:pt x="13308" y="475"/>
                  </a:lnTo>
                  <a:lnTo>
                    <a:pt x="13064" y="429"/>
                  </a:lnTo>
                  <a:lnTo>
                    <a:pt x="12808" y="386"/>
                  </a:lnTo>
                  <a:lnTo>
                    <a:pt x="12540" y="344"/>
                  </a:lnTo>
                  <a:lnTo>
                    <a:pt x="12261" y="305"/>
                  </a:lnTo>
                  <a:lnTo>
                    <a:pt x="11971" y="268"/>
                  </a:lnTo>
                  <a:lnTo>
                    <a:pt x="11671" y="233"/>
                  </a:lnTo>
                  <a:lnTo>
                    <a:pt x="11361" y="200"/>
                  </a:lnTo>
                  <a:lnTo>
                    <a:pt x="11041" y="170"/>
                  </a:lnTo>
                  <a:lnTo>
                    <a:pt x="10712" y="144"/>
                  </a:lnTo>
                  <a:lnTo>
                    <a:pt x="10374" y="120"/>
                  </a:lnTo>
                  <a:lnTo>
                    <a:pt x="10028" y="98"/>
                  </a:lnTo>
                  <a:lnTo>
                    <a:pt x="9675" y="80"/>
                  </a:lnTo>
                  <a:lnTo>
                    <a:pt x="9314" y="63"/>
                  </a:lnTo>
                  <a:lnTo>
                    <a:pt x="8946" y="52"/>
                  </a:lnTo>
                  <a:lnTo>
                    <a:pt x="8573" y="43"/>
                  </a:lnTo>
                  <a:lnTo>
                    <a:pt x="8194" y="35"/>
                  </a:lnTo>
                  <a:lnTo>
                    <a:pt x="7809" y="33"/>
                  </a:lnTo>
                  <a:lnTo>
                    <a:pt x="7809" y="33"/>
                  </a:lnTo>
                  <a:lnTo>
                    <a:pt x="7423" y="33"/>
                  </a:lnTo>
                  <a:lnTo>
                    <a:pt x="7042" y="37"/>
                  </a:lnTo>
                  <a:lnTo>
                    <a:pt x="6667" y="44"/>
                  </a:lnTo>
                  <a:lnTo>
                    <a:pt x="6297" y="54"/>
                  </a:lnTo>
                  <a:lnTo>
                    <a:pt x="5933" y="68"/>
                  </a:lnTo>
                  <a:lnTo>
                    <a:pt x="5576" y="85"/>
                  </a:lnTo>
                  <a:lnTo>
                    <a:pt x="5227" y="104"/>
                  </a:lnTo>
                  <a:lnTo>
                    <a:pt x="4884" y="126"/>
                  </a:lnTo>
                  <a:lnTo>
                    <a:pt x="4550" y="152"/>
                  </a:lnTo>
                  <a:lnTo>
                    <a:pt x="4224" y="179"/>
                  </a:lnTo>
                  <a:lnTo>
                    <a:pt x="3908" y="209"/>
                  </a:lnTo>
                  <a:lnTo>
                    <a:pt x="3601" y="242"/>
                  </a:lnTo>
                  <a:lnTo>
                    <a:pt x="3304" y="277"/>
                  </a:lnTo>
                  <a:lnTo>
                    <a:pt x="3017" y="314"/>
                  </a:lnTo>
                  <a:lnTo>
                    <a:pt x="2742" y="355"/>
                  </a:lnTo>
                  <a:lnTo>
                    <a:pt x="2477" y="398"/>
                  </a:lnTo>
                  <a:lnTo>
                    <a:pt x="2224" y="442"/>
                  </a:lnTo>
                  <a:lnTo>
                    <a:pt x="1984" y="488"/>
                  </a:lnTo>
                  <a:lnTo>
                    <a:pt x="1869" y="512"/>
                  </a:lnTo>
                  <a:lnTo>
                    <a:pt x="1758" y="536"/>
                  </a:lnTo>
                  <a:lnTo>
                    <a:pt x="1649" y="562"/>
                  </a:lnTo>
                  <a:lnTo>
                    <a:pt x="1544" y="586"/>
                  </a:lnTo>
                  <a:lnTo>
                    <a:pt x="1442" y="612"/>
                  </a:lnTo>
                  <a:lnTo>
                    <a:pt x="1344" y="640"/>
                  </a:lnTo>
                  <a:lnTo>
                    <a:pt x="1248" y="666"/>
                  </a:lnTo>
                  <a:lnTo>
                    <a:pt x="1157" y="693"/>
                  </a:lnTo>
                  <a:lnTo>
                    <a:pt x="1070" y="721"/>
                  </a:lnTo>
                  <a:lnTo>
                    <a:pt x="987" y="749"/>
                  </a:lnTo>
                  <a:lnTo>
                    <a:pt x="908" y="777"/>
                  </a:lnTo>
                  <a:lnTo>
                    <a:pt x="832" y="806"/>
                  </a:lnTo>
                  <a:lnTo>
                    <a:pt x="760" y="836"/>
                  </a:lnTo>
                  <a:lnTo>
                    <a:pt x="691" y="865"/>
                  </a:lnTo>
                  <a:lnTo>
                    <a:pt x="627" y="895"/>
                  </a:lnTo>
                  <a:lnTo>
                    <a:pt x="568" y="925"/>
                  </a:lnTo>
                  <a:lnTo>
                    <a:pt x="512" y="954"/>
                  </a:lnTo>
                  <a:lnTo>
                    <a:pt x="460" y="986"/>
                  </a:lnTo>
                  <a:lnTo>
                    <a:pt x="412" y="1017"/>
                  </a:lnTo>
                  <a:lnTo>
                    <a:pt x="370" y="1048"/>
                  </a:lnTo>
                  <a:lnTo>
                    <a:pt x="333" y="1080"/>
                  </a:lnTo>
                  <a:lnTo>
                    <a:pt x="298" y="1113"/>
                  </a:lnTo>
                  <a:lnTo>
                    <a:pt x="268" y="1145"/>
                  </a:lnTo>
                  <a:lnTo>
                    <a:pt x="244" y="1178"/>
                  </a:lnTo>
                  <a:lnTo>
                    <a:pt x="224" y="1209"/>
                  </a:lnTo>
                  <a:lnTo>
                    <a:pt x="209" y="1243"/>
                  </a:lnTo>
                  <a:lnTo>
                    <a:pt x="203" y="1259"/>
                  </a:lnTo>
                  <a:lnTo>
                    <a:pt x="198" y="1276"/>
                  </a:lnTo>
                  <a:lnTo>
                    <a:pt x="194" y="1293"/>
                  </a:lnTo>
                  <a:lnTo>
                    <a:pt x="192" y="1311"/>
                  </a:lnTo>
                  <a:close/>
                </a:path>
              </a:pathLst>
            </a:custGeom>
            <a:solidFill>
              <a:srgbClr val="E2E2E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26" name="Group 180">
            <a:extLst>
              <a:ext uri="{FF2B5EF4-FFF2-40B4-BE49-F238E27FC236}">
                <a16:creationId xmlns:a16="http://schemas.microsoft.com/office/drawing/2014/main" id="{75638FD2-CFC9-144B-89A8-C03A97341052}"/>
              </a:ext>
            </a:extLst>
          </p:cNvPr>
          <p:cNvGrpSpPr/>
          <p:nvPr userDrawn="1"/>
        </p:nvGrpSpPr>
        <p:grpSpPr>
          <a:xfrm>
            <a:off x="6152618" y="3543302"/>
            <a:ext cx="719670" cy="110772"/>
            <a:chOff x="5235041" y="3089576"/>
            <a:chExt cx="719670" cy="145396"/>
          </a:xfrm>
        </p:grpSpPr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759FFA83-0371-B14A-BA0A-BEC4760B1AEC}"/>
                </a:ext>
              </a:extLst>
            </p:cNvPr>
            <p:cNvSpPr/>
            <p:nvPr/>
          </p:nvSpPr>
          <p:spPr>
            <a:xfrm>
              <a:off x="5704946" y="3114322"/>
              <a:ext cx="143229" cy="96662"/>
            </a:xfrm>
            <a:custGeom>
              <a:avLst/>
              <a:gdLst>
                <a:gd name="connsiteX0" fmla="*/ 47273 w 143229"/>
                <a:gd name="connsiteY0" fmla="*/ 1411 h 96662"/>
                <a:gd name="connsiteX1" fmla="*/ 93840 w 143229"/>
                <a:gd name="connsiteY1" fmla="*/ 22578 h 96662"/>
                <a:gd name="connsiteX2" fmla="*/ 93840 w 143229"/>
                <a:gd name="connsiteY2" fmla="*/ 60678 h 96662"/>
                <a:gd name="connsiteX3" fmla="*/ 59973 w 143229"/>
                <a:gd name="connsiteY3" fmla="*/ 81845 h 96662"/>
                <a:gd name="connsiteX4" fmla="*/ 26106 w 143229"/>
                <a:gd name="connsiteY4" fmla="*/ 94545 h 96662"/>
                <a:gd name="connsiteX5" fmla="*/ 13406 w 143229"/>
                <a:gd name="connsiteY5" fmla="*/ 94545 h 96662"/>
                <a:gd name="connsiteX6" fmla="*/ 106540 w 143229"/>
                <a:gd name="connsiteY6" fmla="*/ 81845 h 96662"/>
                <a:gd name="connsiteX7" fmla="*/ 136173 w 143229"/>
                <a:gd name="connsiteY7" fmla="*/ 31045 h 96662"/>
                <a:gd name="connsiteX8" fmla="*/ 47273 w 143229"/>
                <a:gd name="connsiteY8" fmla="*/ 1411 h 9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229" h="96662">
                  <a:moveTo>
                    <a:pt x="47273" y="1411"/>
                  </a:moveTo>
                  <a:cubicBezTo>
                    <a:pt x="40218" y="0"/>
                    <a:pt x="86079" y="12700"/>
                    <a:pt x="93840" y="22578"/>
                  </a:cubicBezTo>
                  <a:cubicBezTo>
                    <a:pt x="101601" y="32456"/>
                    <a:pt x="99485" y="50800"/>
                    <a:pt x="93840" y="60678"/>
                  </a:cubicBezTo>
                  <a:cubicBezTo>
                    <a:pt x="88196" y="70556"/>
                    <a:pt x="71262" y="76201"/>
                    <a:pt x="59973" y="81845"/>
                  </a:cubicBezTo>
                  <a:cubicBezTo>
                    <a:pt x="48684" y="87490"/>
                    <a:pt x="33867" y="92428"/>
                    <a:pt x="26106" y="94545"/>
                  </a:cubicBezTo>
                  <a:cubicBezTo>
                    <a:pt x="18345" y="96662"/>
                    <a:pt x="0" y="96662"/>
                    <a:pt x="13406" y="94545"/>
                  </a:cubicBezTo>
                  <a:cubicBezTo>
                    <a:pt x="26812" y="92428"/>
                    <a:pt x="86079" y="92428"/>
                    <a:pt x="106540" y="81845"/>
                  </a:cubicBezTo>
                  <a:cubicBezTo>
                    <a:pt x="127001" y="71262"/>
                    <a:pt x="143229" y="45862"/>
                    <a:pt x="136173" y="31045"/>
                  </a:cubicBezTo>
                  <a:cubicBezTo>
                    <a:pt x="129117" y="16228"/>
                    <a:pt x="54329" y="2822"/>
                    <a:pt x="47273" y="1411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rgbClr val="FFFFFF"/>
                </a:gs>
                <a:gs pos="80000">
                  <a:srgbClr val="FFFFFF">
                    <a:alpha val="0"/>
                  </a:srgbClr>
                </a:gs>
              </a:gsLst>
              <a:lin ang="213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D2D52D30-A24C-4349-9629-00341AA059D2}"/>
                </a:ext>
              </a:extLst>
            </p:cNvPr>
            <p:cNvSpPr/>
            <p:nvPr/>
          </p:nvSpPr>
          <p:spPr>
            <a:xfrm flipH="1">
              <a:off x="5341583" y="3114322"/>
              <a:ext cx="143229" cy="96662"/>
            </a:xfrm>
            <a:custGeom>
              <a:avLst/>
              <a:gdLst>
                <a:gd name="connsiteX0" fmla="*/ 47273 w 143229"/>
                <a:gd name="connsiteY0" fmla="*/ 1411 h 96662"/>
                <a:gd name="connsiteX1" fmla="*/ 93840 w 143229"/>
                <a:gd name="connsiteY1" fmla="*/ 22578 h 96662"/>
                <a:gd name="connsiteX2" fmla="*/ 93840 w 143229"/>
                <a:gd name="connsiteY2" fmla="*/ 60678 h 96662"/>
                <a:gd name="connsiteX3" fmla="*/ 59973 w 143229"/>
                <a:gd name="connsiteY3" fmla="*/ 81845 h 96662"/>
                <a:gd name="connsiteX4" fmla="*/ 26106 w 143229"/>
                <a:gd name="connsiteY4" fmla="*/ 94545 h 96662"/>
                <a:gd name="connsiteX5" fmla="*/ 13406 w 143229"/>
                <a:gd name="connsiteY5" fmla="*/ 94545 h 96662"/>
                <a:gd name="connsiteX6" fmla="*/ 106540 w 143229"/>
                <a:gd name="connsiteY6" fmla="*/ 81845 h 96662"/>
                <a:gd name="connsiteX7" fmla="*/ 136173 w 143229"/>
                <a:gd name="connsiteY7" fmla="*/ 31045 h 96662"/>
                <a:gd name="connsiteX8" fmla="*/ 47273 w 143229"/>
                <a:gd name="connsiteY8" fmla="*/ 1411 h 9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229" h="96662">
                  <a:moveTo>
                    <a:pt x="47273" y="1411"/>
                  </a:moveTo>
                  <a:cubicBezTo>
                    <a:pt x="40218" y="0"/>
                    <a:pt x="86079" y="12700"/>
                    <a:pt x="93840" y="22578"/>
                  </a:cubicBezTo>
                  <a:cubicBezTo>
                    <a:pt x="101601" y="32456"/>
                    <a:pt x="99485" y="50800"/>
                    <a:pt x="93840" y="60678"/>
                  </a:cubicBezTo>
                  <a:cubicBezTo>
                    <a:pt x="88196" y="70556"/>
                    <a:pt x="71262" y="76201"/>
                    <a:pt x="59973" y="81845"/>
                  </a:cubicBezTo>
                  <a:cubicBezTo>
                    <a:pt x="48684" y="87490"/>
                    <a:pt x="33867" y="92428"/>
                    <a:pt x="26106" y="94545"/>
                  </a:cubicBezTo>
                  <a:cubicBezTo>
                    <a:pt x="18345" y="96662"/>
                    <a:pt x="0" y="96662"/>
                    <a:pt x="13406" y="94545"/>
                  </a:cubicBezTo>
                  <a:cubicBezTo>
                    <a:pt x="26812" y="92428"/>
                    <a:pt x="86079" y="92428"/>
                    <a:pt x="106540" y="81845"/>
                  </a:cubicBezTo>
                  <a:cubicBezTo>
                    <a:pt x="127001" y="71262"/>
                    <a:pt x="143229" y="45862"/>
                    <a:pt x="136173" y="31045"/>
                  </a:cubicBezTo>
                  <a:cubicBezTo>
                    <a:pt x="129117" y="16228"/>
                    <a:pt x="54329" y="2822"/>
                    <a:pt x="47273" y="1411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rgbClr val="FFFFFF"/>
                </a:gs>
                <a:gs pos="80000">
                  <a:srgbClr val="FFFFFF">
                    <a:alpha val="0"/>
                  </a:srgbClr>
                </a:gs>
              </a:gsLst>
              <a:lin ang="213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38779162-EEAB-7E45-95DE-DFF92B8F4630}"/>
                </a:ext>
              </a:extLst>
            </p:cNvPr>
            <p:cNvSpPr/>
            <p:nvPr/>
          </p:nvSpPr>
          <p:spPr>
            <a:xfrm>
              <a:off x="5739270" y="3089576"/>
              <a:ext cx="215441" cy="145396"/>
            </a:xfrm>
            <a:custGeom>
              <a:avLst/>
              <a:gdLst>
                <a:gd name="connsiteX0" fmla="*/ 47273 w 143229"/>
                <a:gd name="connsiteY0" fmla="*/ 1411 h 96662"/>
                <a:gd name="connsiteX1" fmla="*/ 93840 w 143229"/>
                <a:gd name="connsiteY1" fmla="*/ 22578 h 96662"/>
                <a:gd name="connsiteX2" fmla="*/ 93840 w 143229"/>
                <a:gd name="connsiteY2" fmla="*/ 60678 h 96662"/>
                <a:gd name="connsiteX3" fmla="*/ 59973 w 143229"/>
                <a:gd name="connsiteY3" fmla="*/ 81845 h 96662"/>
                <a:gd name="connsiteX4" fmla="*/ 26106 w 143229"/>
                <a:gd name="connsiteY4" fmla="*/ 94545 h 96662"/>
                <a:gd name="connsiteX5" fmla="*/ 13406 w 143229"/>
                <a:gd name="connsiteY5" fmla="*/ 94545 h 96662"/>
                <a:gd name="connsiteX6" fmla="*/ 106540 w 143229"/>
                <a:gd name="connsiteY6" fmla="*/ 81845 h 96662"/>
                <a:gd name="connsiteX7" fmla="*/ 136173 w 143229"/>
                <a:gd name="connsiteY7" fmla="*/ 31045 h 96662"/>
                <a:gd name="connsiteX8" fmla="*/ 47273 w 143229"/>
                <a:gd name="connsiteY8" fmla="*/ 1411 h 9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229" h="96662">
                  <a:moveTo>
                    <a:pt x="47273" y="1411"/>
                  </a:moveTo>
                  <a:cubicBezTo>
                    <a:pt x="40218" y="0"/>
                    <a:pt x="86079" y="12700"/>
                    <a:pt x="93840" y="22578"/>
                  </a:cubicBezTo>
                  <a:cubicBezTo>
                    <a:pt x="101601" y="32456"/>
                    <a:pt x="99485" y="50800"/>
                    <a:pt x="93840" y="60678"/>
                  </a:cubicBezTo>
                  <a:cubicBezTo>
                    <a:pt x="88196" y="70556"/>
                    <a:pt x="71262" y="76201"/>
                    <a:pt x="59973" y="81845"/>
                  </a:cubicBezTo>
                  <a:cubicBezTo>
                    <a:pt x="48684" y="87490"/>
                    <a:pt x="33867" y="92428"/>
                    <a:pt x="26106" y="94545"/>
                  </a:cubicBezTo>
                  <a:cubicBezTo>
                    <a:pt x="18345" y="96662"/>
                    <a:pt x="0" y="96662"/>
                    <a:pt x="13406" y="94545"/>
                  </a:cubicBezTo>
                  <a:cubicBezTo>
                    <a:pt x="26812" y="92428"/>
                    <a:pt x="86079" y="92428"/>
                    <a:pt x="106540" y="81845"/>
                  </a:cubicBezTo>
                  <a:cubicBezTo>
                    <a:pt x="127001" y="71262"/>
                    <a:pt x="143229" y="45862"/>
                    <a:pt x="136173" y="31045"/>
                  </a:cubicBezTo>
                  <a:cubicBezTo>
                    <a:pt x="129117" y="16228"/>
                    <a:pt x="54329" y="2822"/>
                    <a:pt x="47273" y="1411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rgbClr val="FFFFFF"/>
                </a:gs>
                <a:gs pos="80000">
                  <a:srgbClr val="FFFFFF">
                    <a:alpha val="0"/>
                  </a:srgbClr>
                </a:gs>
              </a:gsLst>
              <a:lin ang="213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CD216DC0-3B11-3A4C-8C65-9EAB0760FAD2}"/>
                </a:ext>
              </a:extLst>
            </p:cNvPr>
            <p:cNvSpPr/>
            <p:nvPr/>
          </p:nvSpPr>
          <p:spPr>
            <a:xfrm flipH="1">
              <a:off x="5235041" y="3089576"/>
              <a:ext cx="215441" cy="145396"/>
            </a:xfrm>
            <a:custGeom>
              <a:avLst/>
              <a:gdLst>
                <a:gd name="connsiteX0" fmla="*/ 47273 w 143229"/>
                <a:gd name="connsiteY0" fmla="*/ 1411 h 96662"/>
                <a:gd name="connsiteX1" fmla="*/ 93840 w 143229"/>
                <a:gd name="connsiteY1" fmla="*/ 22578 h 96662"/>
                <a:gd name="connsiteX2" fmla="*/ 93840 w 143229"/>
                <a:gd name="connsiteY2" fmla="*/ 60678 h 96662"/>
                <a:gd name="connsiteX3" fmla="*/ 59973 w 143229"/>
                <a:gd name="connsiteY3" fmla="*/ 81845 h 96662"/>
                <a:gd name="connsiteX4" fmla="*/ 26106 w 143229"/>
                <a:gd name="connsiteY4" fmla="*/ 94545 h 96662"/>
                <a:gd name="connsiteX5" fmla="*/ 13406 w 143229"/>
                <a:gd name="connsiteY5" fmla="*/ 94545 h 96662"/>
                <a:gd name="connsiteX6" fmla="*/ 106540 w 143229"/>
                <a:gd name="connsiteY6" fmla="*/ 81845 h 96662"/>
                <a:gd name="connsiteX7" fmla="*/ 136173 w 143229"/>
                <a:gd name="connsiteY7" fmla="*/ 31045 h 96662"/>
                <a:gd name="connsiteX8" fmla="*/ 47273 w 143229"/>
                <a:gd name="connsiteY8" fmla="*/ 1411 h 9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229" h="96662">
                  <a:moveTo>
                    <a:pt x="47273" y="1411"/>
                  </a:moveTo>
                  <a:cubicBezTo>
                    <a:pt x="40218" y="0"/>
                    <a:pt x="86079" y="12700"/>
                    <a:pt x="93840" y="22578"/>
                  </a:cubicBezTo>
                  <a:cubicBezTo>
                    <a:pt x="101601" y="32456"/>
                    <a:pt x="99485" y="50800"/>
                    <a:pt x="93840" y="60678"/>
                  </a:cubicBezTo>
                  <a:cubicBezTo>
                    <a:pt x="88196" y="70556"/>
                    <a:pt x="71262" y="76201"/>
                    <a:pt x="59973" y="81845"/>
                  </a:cubicBezTo>
                  <a:cubicBezTo>
                    <a:pt x="48684" y="87490"/>
                    <a:pt x="33867" y="92428"/>
                    <a:pt x="26106" y="94545"/>
                  </a:cubicBezTo>
                  <a:cubicBezTo>
                    <a:pt x="18345" y="96662"/>
                    <a:pt x="0" y="96662"/>
                    <a:pt x="13406" y="94545"/>
                  </a:cubicBezTo>
                  <a:cubicBezTo>
                    <a:pt x="26812" y="92428"/>
                    <a:pt x="86079" y="92428"/>
                    <a:pt x="106540" y="81845"/>
                  </a:cubicBezTo>
                  <a:cubicBezTo>
                    <a:pt x="127001" y="71262"/>
                    <a:pt x="143229" y="45862"/>
                    <a:pt x="136173" y="31045"/>
                  </a:cubicBezTo>
                  <a:cubicBezTo>
                    <a:pt x="129117" y="16228"/>
                    <a:pt x="54329" y="2822"/>
                    <a:pt x="47273" y="1411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rgbClr val="FFFFFF"/>
                </a:gs>
                <a:gs pos="80000">
                  <a:srgbClr val="FFFFFF">
                    <a:alpha val="0"/>
                  </a:srgbClr>
                </a:gs>
              </a:gsLst>
              <a:lin ang="213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0" name="Group 207">
            <a:extLst>
              <a:ext uri="{FF2B5EF4-FFF2-40B4-BE49-F238E27FC236}">
                <a16:creationId xmlns:a16="http://schemas.microsoft.com/office/drawing/2014/main" id="{9D5C2C9F-08A8-4649-AA83-7632F464B18D}"/>
              </a:ext>
            </a:extLst>
          </p:cNvPr>
          <p:cNvGrpSpPr/>
          <p:nvPr userDrawn="1"/>
        </p:nvGrpSpPr>
        <p:grpSpPr>
          <a:xfrm flipH="1">
            <a:off x="6089963" y="874843"/>
            <a:ext cx="1682438" cy="2757360"/>
            <a:chOff x="4341812" y="304800"/>
            <a:chExt cx="1682438" cy="2757360"/>
          </a:xfrm>
        </p:grpSpPr>
        <p:grpSp>
          <p:nvGrpSpPr>
            <p:cNvPr id="41" name="Group 79">
              <a:extLst>
                <a:ext uri="{FF2B5EF4-FFF2-40B4-BE49-F238E27FC236}">
                  <a16:creationId xmlns:a16="http://schemas.microsoft.com/office/drawing/2014/main" id="{05669913-1C7C-1F4B-A3DA-E52CA6F57E0E}"/>
                </a:ext>
              </a:extLst>
            </p:cNvPr>
            <p:cNvGrpSpPr/>
            <p:nvPr/>
          </p:nvGrpSpPr>
          <p:grpSpPr>
            <a:xfrm>
              <a:off x="4341812" y="304800"/>
              <a:ext cx="1682438" cy="1989067"/>
              <a:chOff x="7723187" y="0"/>
              <a:chExt cx="3649663" cy="4314826"/>
            </a:xfrm>
          </p:grpSpPr>
          <p:sp>
            <p:nvSpPr>
              <p:cNvPr id="51" name="Freeform 5">
                <a:extLst>
                  <a:ext uri="{FF2B5EF4-FFF2-40B4-BE49-F238E27FC236}">
                    <a16:creationId xmlns:a16="http://schemas.microsoft.com/office/drawing/2014/main" id="{EADE209F-83C3-B247-8EF9-FB1CDEE83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3187" y="1579563"/>
                <a:ext cx="2713038" cy="2735263"/>
              </a:xfrm>
              <a:custGeom>
                <a:avLst/>
                <a:gdLst/>
                <a:ahLst/>
                <a:cxnLst>
                  <a:cxn ang="0">
                    <a:pos x="5124" y="2784"/>
                  </a:cxn>
                  <a:cxn ang="0">
                    <a:pos x="5093" y="3105"/>
                  </a:cxn>
                  <a:cxn ang="0">
                    <a:pos x="5024" y="3413"/>
                  </a:cxn>
                  <a:cxn ang="0">
                    <a:pos x="4918" y="3705"/>
                  </a:cxn>
                  <a:cxn ang="0">
                    <a:pos x="4779" y="3978"/>
                  </a:cxn>
                  <a:cxn ang="0">
                    <a:pos x="4608" y="4229"/>
                  </a:cxn>
                  <a:cxn ang="0">
                    <a:pos x="4408" y="4456"/>
                  </a:cxn>
                  <a:cxn ang="0">
                    <a:pos x="4182" y="4656"/>
                  </a:cxn>
                  <a:cxn ang="0">
                    <a:pos x="3932" y="4827"/>
                  </a:cxn>
                  <a:cxn ang="0">
                    <a:pos x="3660" y="4966"/>
                  </a:cxn>
                  <a:cxn ang="0">
                    <a:pos x="3369" y="5071"/>
                  </a:cxn>
                  <a:cxn ang="0">
                    <a:pos x="3060" y="5140"/>
                  </a:cxn>
                  <a:cxn ang="0">
                    <a:pos x="2738" y="5168"/>
                  </a:cxn>
                  <a:cxn ang="0">
                    <a:pos x="2475" y="5162"/>
                  </a:cxn>
                  <a:cxn ang="0">
                    <a:pos x="2154" y="5116"/>
                  </a:cxn>
                  <a:cxn ang="0">
                    <a:pos x="1846" y="5034"/>
                  </a:cxn>
                  <a:cxn ang="0">
                    <a:pos x="1551" y="4914"/>
                  </a:cxn>
                  <a:cxn ang="0">
                    <a:pos x="1275" y="4762"/>
                  </a:cxn>
                  <a:cxn ang="0">
                    <a:pos x="1019" y="4578"/>
                  </a:cxn>
                  <a:cxn ang="0">
                    <a:pos x="784" y="4367"/>
                  </a:cxn>
                  <a:cxn ang="0">
                    <a:pos x="576" y="4131"/>
                  </a:cxn>
                  <a:cxn ang="0">
                    <a:pos x="397" y="3870"/>
                  </a:cxn>
                  <a:cxn ang="0">
                    <a:pos x="246" y="3590"/>
                  </a:cxn>
                  <a:cxn ang="0">
                    <a:pos x="130" y="3292"/>
                  </a:cxn>
                  <a:cxn ang="0">
                    <a:pos x="49" y="2978"/>
                  </a:cxn>
                  <a:cxn ang="0">
                    <a:pos x="6" y="2651"/>
                  </a:cxn>
                  <a:cxn ang="0">
                    <a:pos x="1" y="2386"/>
                  </a:cxn>
                  <a:cxn ang="0">
                    <a:pos x="32" y="2064"/>
                  </a:cxn>
                  <a:cxn ang="0">
                    <a:pos x="102" y="1756"/>
                  </a:cxn>
                  <a:cxn ang="0">
                    <a:pos x="208" y="1464"/>
                  </a:cxn>
                  <a:cxn ang="0">
                    <a:pos x="348" y="1191"/>
                  </a:cxn>
                  <a:cxn ang="0">
                    <a:pos x="519" y="941"/>
                  </a:cxn>
                  <a:cxn ang="0">
                    <a:pos x="718" y="714"/>
                  </a:cxn>
                  <a:cxn ang="0">
                    <a:pos x="943" y="515"/>
                  </a:cxn>
                  <a:cxn ang="0">
                    <a:pos x="1194" y="344"/>
                  </a:cxn>
                  <a:cxn ang="0">
                    <a:pos x="1467" y="204"/>
                  </a:cxn>
                  <a:cxn ang="0">
                    <a:pos x="1757" y="99"/>
                  </a:cxn>
                  <a:cxn ang="0">
                    <a:pos x="2065" y="31"/>
                  </a:cxn>
                  <a:cxn ang="0">
                    <a:pos x="2388" y="2"/>
                  </a:cxn>
                  <a:cxn ang="0">
                    <a:pos x="2652" y="9"/>
                  </a:cxn>
                  <a:cxn ang="0">
                    <a:pos x="2972" y="53"/>
                  </a:cxn>
                  <a:cxn ang="0">
                    <a:pos x="3282" y="137"/>
                  </a:cxn>
                  <a:cxn ang="0">
                    <a:pos x="3575" y="255"/>
                  </a:cxn>
                  <a:cxn ang="0">
                    <a:pos x="3851" y="408"/>
                  </a:cxn>
                  <a:cxn ang="0">
                    <a:pos x="4107" y="591"/>
                  </a:cxn>
                  <a:cxn ang="0">
                    <a:pos x="4342" y="802"/>
                  </a:cxn>
                  <a:cxn ang="0">
                    <a:pos x="4549" y="1038"/>
                  </a:cxn>
                  <a:cxn ang="0">
                    <a:pos x="4729" y="1299"/>
                  </a:cxn>
                  <a:cxn ang="0">
                    <a:pos x="4880" y="1579"/>
                  </a:cxn>
                  <a:cxn ang="0">
                    <a:pos x="4996" y="1877"/>
                  </a:cxn>
                  <a:cxn ang="0">
                    <a:pos x="5077" y="2191"/>
                  </a:cxn>
                  <a:cxn ang="0">
                    <a:pos x="5120" y="2518"/>
                  </a:cxn>
                </a:cxnLst>
                <a:rect l="0" t="0" r="r" b="b"/>
                <a:pathLst>
                  <a:path w="5126" h="5169">
                    <a:moveTo>
                      <a:pt x="5123" y="2585"/>
                    </a:moveTo>
                    <a:lnTo>
                      <a:pt x="5123" y="2585"/>
                    </a:lnTo>
                    <a:lnTo>
                      <a:pt x="5126" y="2651"/>
                    </a:lnTo>
                    <a:lnTo>
                      <a:pt x="5126" y="2717"/>
                    </a:lnTo>
                    <a:lnTo>
                      <a:pt x="5124" y="2784"/>
                    </a:lnTo>
                    <a:lnTo>
                      <a:pt x="5121" y="2849"/>
                    </a:lnTo>
                    <a:lnTo>
                      <a:pt x="5117" y="2914"/>
                    </a:lnTo>
                    <a:lnTo>
                      <a:pt x="5111" y="2978"/>
                    </a:lnTo>
                    <a:lnTo>
                      <a:pt x="5102" y="3042"/>
                    </a:lnTo>
                    <a:lnTo>
                      <a:pt x="5093" y="3105"/>
                    </a:lnTo>
                    <a:lnTo>
                      <a:pt x="5083" y="3169"/>
                    </a:lnTo>
                    <a:lnTo>
                      <a:pt x="5070" y="3231"/>
                    </a:lnTo>
                    <a:lnTo>
                      <a:pt x="5057" y="3292"/>
                    </a:lnTo>
                    <a:lnTo>
                      <a:pt x="5040" y="3353"/>
                    </a:lnTo>
                    <a:lnTo>
                      <a:pt x="5024" y="3413"/>
                    </a:lnTo>
                    <a:lnTo>
                      <a:pt x="5005" y="3474"/>
                    </a:lnTo>
                    <a:lnTo>
                      <a:pt x="4986" y="3533"/>
                    </a:lnTo>
                    <a:lnTo>
                      <a:pt x="4965" y="3590"/>
                    </a:lnTo>
                    <a:lnTo>
                      <a:pt x="4942" y="3648"/>
                    </a:lnTo>
                    <a:lnTo>
                      <a:pt x="4918" y="3705"/>
                    </a:lnTo>
                    <a:lnTo>
                      <a:pt x="4893" y="3761"/>
                    </a:lnTo>
                    <a:lnTo>
                      <a:pt x="4866" y="3816"/>
                    </a:lnTo>
                    <a:lnTo>
                      <a:pt x="4838" y="3870"/>
                    </a:lnTo>
                    <a:lnTo>
                      <a:pt x="4809" y="3925"/>
                    </a:lnTo>
                    <a:lnTo>
                      <a:pt x="4779" y="3978"/>
                    </a:lnTo>
                    <a:lnTo>
                      <a:pt x="4747" y="4030"/>
                    </a:lnTo>
                    <a:lnTo>
                      <a:pt x="4715" y="4081"/>
                    </a:lnTo>
                    <a:lnTo>
                      <a:pt x="4681" y="4131"/>
                    </a:lnTo>
                    <a:lnTo>
                      <a:pt x="4645" y="4180"/>
                    </a:lnTo>
                    <a:lnTo>
                      <a:pt x="4608" y="4229"/>
                    </a:lnTo>
                    <a:lnTo>
                      <a:pt x="4570" y="4276"/>
                    </a:lnTo>
                    <a:lnTo>
                      <a:pt x="4532" y="4323"/>
                    </a:lnTo>
                    <a:lnTo>
                      <a:pt x="4492" y="4367"/>
                    </a:lnTo>
                    <a:lnTo>
                      <a:pt x="4451" y="4412"/>
                    </a:lnTo>
                    <a:lnTo>
                      <a:pt x="4408" y="4456"/>
                    </a:lnTo>
                    <a:lnTo>
                      <a:pt x="4365" y="4497"/>
                    </a:lnTo>
                    <a:lnTo>
                      <a:pt x="4321" y="4538"/>
                    </a:lnTo>
                    <a:lnTo>
                      <a:pt x="4275" y="4578"/>
                    </a:lnTo>
                    <a:lnTo>
                      <a:pt x="4230" y="4618"/>
                    </a:lnTo>
                    <a:lnTo>
                      <a:pt x="4182" y="4656"/>
                    </a:lnTo>
                    <a:lnTo>
                      <a:pt x="4134" y="4692"/>
                    </a:lnTo>
                    <a:lnTo>
                      <a:pt x="4085" y="4727"/>
                    </a:lnTo>
                    <a:lnTo>
                      <a:pt x="4035" y="4762"/>
                    </a:lnTo>
                    <a:lnTo>
                      <a:pt x="3983" y="4795"/>
                    </a:lnTo>
                    <a:lnTo>
                      <a:pt x="3932" y="4827"/>
                    </a:lnTo>
                    <a:lnTo>
                      <a:pt x="3879" y="4857"/>
                    </a:lnTo>
                    <a:lnTo>
                      <a:pt x="3826" y="4886"/>
                    </a:lnTo>
                    <a:lnTo>
                      <a:pt x="3771" y="4914"/>
                    </a:lnTo>
                    <a:lnTo>
                      <a:pt x="3716" y="4941"/>
                    </a:lnTo>
                    <a:lnTo>
                      <a:pt x="3660" y="4966"/>
                    </a:lnTo>
                    <a:lnTo>
                      <a:pt x="3603" y="4989"/>
                    </a:lnTo>
                    <a:lnTo>
                      <a:pt x="3545" y="5012"/>
                    </a:lnTo>
                    <a:lnTo>
                      <a:pt x="3488" y="5034"/>
                    </a:lnTo>
                    <a:lnTo>
                      <a:pt x="3429" y="5053"/>
                    </a:lnTo>
                    <a:lnTo>
                      <a:pt x="3369" y="5071"/>
                    </a:lnTo>
                    <a:lnTo>
                      <a:pt x="3308" y="5088"/>
                    </a:lnTo>
                    <a:lnTo>
                      <a:pt x="3248" y="5103"/>
                    </a:lnTo>
                    <a:lnTo>
                      <a:pt x="3186" y="5116"/>
                    </a:lnTo>
                    <a:lnTo>
                      <a:pt x="3124" y="5128"/>
                    </a:lnTo>
                    <a:lnTo>
                      <a:pt x="3060" y="5140"/>
                    </a:lnTo>
                    <a:lnTo>
                      <a:pt x="2997" y="5149"/>
                    </a:lnTo>
                    <a:lnTo>
                      <a:pt x="2934" y="5156"/>
                    </a:lnTo>
                    <a:lnTo>
                      <a:pt x="2869" y="5162"/>
                    </a:lnTo>
                    <a:lnTo>
                      <a:pt x="2804" y="5165"/>
                    </a:lnTo>
                    <a:lnTo>
                      <a:pt x="2738" y="5168"/>
                    </a:lnTo>
                    <a:lnTo>
                      <a:pt x="2673" y="5169"/>
                    </a:lnTo>
                    <a:lnTo>
                      <a:pt x="2673" y="5169"/>
                    </a:lnTo>
                    <a:lnTo>
                      <a:pt x="2606" y="5168"/>
                    </a:lnTo>
                    <a:lnTo>
                      <a:pt x="2540" y="5165"/>
                    </a:lnTo>
                    <a:lnTo>
                      <a:pt x="2475" y="5162"/>
                    </a:lnTo>
                    <a:lnTo>
                      <a:pt x="2410" y="5156"/>
                    </a:lnTo>
                    <a:lnTo>
                      <a:pt x="2345" y="5149"/>
                    </a:lnTo>
                    <a:lnTo>
                      <a:pt x="2281" y="5140"/>
                    </a:lnTo>
                    <a:lnTo>
                      <a:pt x="2217" y="5128"/>
                    </a:lnTo>
                    <a:lnTo>
                      <a:pt x="2154" y="5116"/>
                    </a:lnTo>
                    <a:lnTo>
                      <a:pt x="2090" y="5103"/>
                    </a:lnTo>
                    <a:lnTo>
                      <a:pt x="2029" y="5088"/>
                    </a:lnTo>
                    <a:lnTo>
                      <a:pt x="1967" y="5071"/>
                    </a:lnTo>
                    <a:lnTo>
                      <a:pt x="1906" y="5053"/>
                    </a:lnTo>
                    <a:lnTo>
                      <a:pt x="1846" y="5034"/>
                    </a:lnTo>
                    <a:lnTo>
                      <a:pt x="1785" y="5012"/>
                    </a:lnTo>
                    <a:lnTo>
                      <a:pt x="1726" y="4989"/>
                    </a:lnTo>
                    <a:lnTo>
                      <a:pt x="1667" y="4966"/>
                    </a:lnTo>
                    <a:lnTo>
                      <a:pt x="1608" y="4941"/>
                    </a:lnTo>
                    <a:lnTo>
                      <a:pt x="1551" y="4914"/>
                    </a:lnTo>
                    <a:lnTo>
                      <a:pt x="1495" y="4886"/>
                    </a:lnTo>
                    <a:lnTo>
                      <a:pt x="1439" y="4857"/>
                    </a:lnTo>
                    <a:lnTo>
                      <a:pt x="1383" y="4827"/>
                    </a:lnTo>
                    <a:lnTo>
                      <a:pt x="1328" y="4795"/>
                    </a:lnTo>
                    <a:lnTo>
                      <a:pt x="1275" y="4762"/>
                    </a:lnTo>
                    <a:lnTo>
                      <a:pt x="1222" y="4727"/>
                    </a:lnTo>
                    <a:lnTo>
                      <a:pt x="1171" y="4692"/>
                    </a:lnTo>
                    <a:lnTo>
                      <a:pt x="1119" y="4656"/>
                    </a:lnTo>
                    <a:lnTo>
                      <a:pt x="1069" y="4618"/>
                    </a:lnTo>
                    <a:lnTo>
                      <a:pt x="1019" y="4578"/>
                    </a:lnTo>
                    <a:lnTo>
                      <a:pt x="970" y="4538"/>
                    </a:lnTo>
                    <a:lnTo>
                      <a:pt x="923" y="4497"/>
                    </a:lnTo>
                    <a:lnTo>
                      <a:pt x="876" y="4456"/>
                    </a:lnTo>
                    <a:lnTo>
                      <a:pt x="830" y="4412"/>
                    </a:lnTo>
                    <a:lnTo>
                      <a:pt x="784" y="4367"/>
                    </a:lnTo>
                    <a:lnTo>
                      <a:pt x="742" y="4323"/>
                    </a:lnTo>
                    <a:lnTo>
                      <a:pt x="699" y="4276"/>
                    </a:lnTo>
                    <a:lnTo>
                      <a:pt x="657" y="4229"/>
                    </a:lnTo>
                    <a:lnTo>
                      <a:pt x="616" y="4180"/>
                    </a:lnTo>
                    <a:lnTo>
                      <a:pt x="576" y="4131"/>
                    </a:lnTo>
                    <a:lnTo>
                      <a:pt x="538" y="4081"/>
                    </a:lnTo>
                    <a:lnTo>
                      <a:pt x="501" y="4030"/>
                    </a:lnTo>
                    <a:lnTo>
                      <a:pt x="464" y="3978"/>
                    </a:lnTo>
                    <a:lnTo>
                      <a:pt x="430" y="3925"/>
                    </a:lnTo>
                    <a:lnTo>
                      <a:pt x="397" y="3870"/>
                    </a:lnTo>
                    <a:lnTo>
                      <a:pt x="364" y="3816"/>
                    </a:lnTo>
                    <a:lnTo>
                      <a:pt x="333" y="3761"/>
                    </a:lnTo>
                    <a:lnTo>
                      <a:pt x="302" y="3705"/>
                    </a:lnTo>
                    <a:lnTo>
                      <a:pt x="274" y="3648"/>
                    </a:lnTo>
                    <a:lnTo>
                      <a:pt x="246" y="3590"/>
                    </a:lnTo>
                    <a:lnTo>
                      <a:pt x="221" y="3533"/>
                    </a:lnTo>
                    <a:lnTo>
                      <a:pt x="196" y="3474"/>
                    </a:lnTo>
                    <a:lnTo>
                      <a:pt x="172" y="3413"/>
                    </a:lnTo>
                    <a:lnTo>
                      <a:pt x="150" y="3353"/>
                    </a:lnTo>
                    <a:lnTo>
                      <a:pt x="130" y="3292"/>
                    </a:lnTo>
                    <a:lnTo>
                      <a:pt x="111" y="3231"/>
                    </a:lnTo>
                    <a:lnTo>
                      <a:pt x="93" y="3169"/>
                    </a:lnTo>
                    <a:lnTo>
                      <a:pt x="77" y="3105"/>
                    </a:lnTo>
                    <a:lnTo>
                      <a:pt x="62" y="3042"/>
                    </a:lnTo>
                    <a:lnTo>
                      <a:pt x="49" y="2978"/>
                    </a:lnTo>
                    <a:lnTo>
                      <a:pt x="37" y="2914"/>
                    </a:lnTo>
                    <a:lnTo>
                      <a:pt x="27" y="2849"/>
                    </a:lnTo>
                    <a:lnTo>
                      <a:pt x="19" y="2784"/>
                    </a:lnTo>
                    <a:lnTo>
                      <a:pt x="12" y="2717"/>
                    </a:lnTo>
                    <a:lnTo>
                      <a:pt x="6" y="2651"/>
                    </a:lnTo>
                    <a:lnTo>
                      <a:pt x="3" y="2585"/>
                    </a:lnTo>
                    <a:lnTo>
                      <a:pt x="3" y="2585"/>
                    </a:lnTo>
                    <a:lnTo>
                      <a:pt x="1" y="2518"/>
                    </a:lnTo>
                    <a:lnTo>
                      <a:pt x="0" y="2452"/>
                    </a:lnTo>
                    <a:lnTo>
                      <a:pt x="1" y="2386"/>
                    </a:lnTo>
                    <a:lnTo>
                      <a:pt x="4" y="2321"/>
                    </a:lnTo>
                    <a:lnTo>
                      <a:pt x="9" y="2256"/>
                    </a:lnTo>
                    <a:lnTo>
                      <a:pt x="16" y="2191"/>
                    </a:lnTo>
                    <a:lnTo>
                      <a:pt x="24" y="2128"/>
                    </a:lnTo>
                    <a:lnTo>
                      <a:pt x="32" y="2064"/>
                    </a:lnTo>
                    <a:lnTo>
                      <a:pt x="44" y="2001"/>
                    </a:lnTo>
                    <a:lnTo>
                      <a:pt x="56" y="1939"/>
                    </a:lnTo>
                    <a:lnTo>
                      <a:pt x="71" y="1877"/>
                    </a:lnTo>
                    <a:lnTo>
                      <a:pt x="86" y="1817"/>
                    </a:lnTo>
                    <a:lnTo>
                      <a:pt x="102" y="1756"/>
                    </a:lnTo>
                    <a:lnTo>
                      <a:pt x="121" y="1696"/>
                    </a:lnTo>
                    <a:lnTo>
                      <a:pt x="140" y="1637"/>
                    </a:lnTo>
                    <a:lnTo>
                      <a:pt x="162" y="1579"/>
                    </a:lnTo>
                    <a:lnTo>
                      <a:pt x="184" y="1522"/>
                    </a:lnTo>
                    <a:lnTo>
                      <a:pt x="208" y="1464"/>
                    </a:lnTo>
                    <a:lnTo>
                      <a:pt x="233" y="1408"/>
                    </a:lnTo>
                    <a:lnTo>
                      <a:pt x="259" y="1354"/>
                    </a:lnTo>
                    <a:lnTo>
                      <a:pt x="287" y="1299"/>
                    </a:lnTo>
                    <a:lnTo>
                      <a:pt x="317" y="1244"/>
                    </a:lnTo>
                    <a:lnTo>
                      <a:pt x="348" y="1191"/>
                    </a:lnTo>
                    <a:lnTo>
                      <a:pt x="379" y="1140"/>
                    </a:lnTo>
                    <a:lnTo>
                      <a:pt x="413" y="1090"/>
                    </a:lnTo>
                    <a:lnTo>
                      <a:pt x="447" y="1038"/>
                    </a:lnTo>
                    <a:lnTo>
                      <a:pt x="482" y="989"/>
                    </a:lnTo>
                    <a:lnTo>
                      <a:pt x="519" y="941"/>
                    </a:lnTo>
                    <a:lnTo>
                      <a:pt x="556" y="894"/>
                    </a:lnTo>
                    <a:lnTo>
                      <a:pt x="594" y="848"/>
                    </a:lnTo>
                    <a:lnTo>
                      <a:pt x="635" y="802"/>
                    </a:lnTo>
                    <a:lnTo>
                      <a:pt x="675" y="758"/>
                    </a:lnTo>
                    <a:lnTo>
                      <a:pt x="718" y="714"/>
                    </a:lnTo>
                    <a:lnTo>
                      <a:pt x="761" y="672"/>
                    </a:lnTo>
                    <a:lnTo>
                      <a:pt x="805" y="631"/>
                    </a:lnTo>
                    <a:lnTo>
                      <a:pt x="851" y="591"/>
                    </a:lnTo>
                    <a:lnTo>
                      <a:pt x="896" y="552"/>
                    </a:lnTo>
                    <a:lnTo>
                      <a:pt x="943" y="515"/>
                    </a:lnTo>
                    <a:lnTo>
                      <a:pt x="992" y="478"/>
                    </a:lnTo>
                    <a:lnTo>
                      <a:pt x="1041" y="442"/>
                    </a:lnTo>
                    <a:lnTo>
                      <a:pt x="1091" y="408"/>
                    </a:lnTo>
                    <a:lnTo>
                      <a:pt x="1143" y="375"/>
                    </a:lnTo>
                    <a:lnTo>
                      <a:pt x="1194" y="344"/>
                    </a:lnTo>
                    <a:lnTo>
                      <a:pt x="1247" y="313"/>
                    </a:lnTo>
                    <a:lnTo>
                      <a:pt x="1300" y="283"/>
                    </a:lnTo>
                    <a:lnTo>
                      <a:pt x="1355" y="255"/>
                    </a:lnTo>
                    <a:lnTo>
                      <a:pt x="1411" y="229"/>
                    </a:lnTo>
                    <a:lnTo>
                      <a:pt x="1467" y="204"/>
                    </a:lnTo>
                    <a:lnTo>
                      <a:pt x="1523" y="180"/>
                    </a:lnTo>
                    <a:lnTo>
                      <a:pt x="1580" y="158"/>
                    </a:lnTo>
                    <a:lnTo>
                      <a:pt x="1639" y="137"/>
                    </a:lnTo>
                    <a:lnTo>
                      <a:pt x="1698" y="117"/>
                    </a:lnTo>
                    <a:lnTo>
                      <a:pt x="1757" y="99"/>
                    </a:lnTo>
                    <a:lnTo>
                      <a:pt x="1818" y="83"/>
                    </a:lnTo>
                    <a:lnTo>
                      <a:pt x="1878" y="66"/>
                    </a:lnTo>
                    <a:lnTo>
                      <a:pt x="1940" y="53"/>
                    </a:lnTo>
                    <a:lnTo>
                      <a:pt x="2002" y="41"/>
                    </a:lnTo>
                    <a:lnTo>
                      <a:pt x="2065" y="31"/>
                    </a:lnTo>
                    <a:lnTo>
                      <a:pt x="2129" y="22"/>
                    </a:lnTo>
                    <a:lnTo>
                      <a:pt x="2194" y="15"/>
                    </a:lnTo>
                    <a:lnTo>
                      <a:pt x="2257" y="9"/>
                    </a:lnTo>
                    <a:lnTo>
                      <a:pt x="2322" y="5"/>
                    </a:lnTo>
                    <a:lnTo>
                      <a:pt x="2388" y="2"/>
                    </a:lnTo>
                    <a:lnTo>
                      <a:pt x="2455" y="0"/>
                    </a:lnTo>
                    <a:lnTo>
                      <a:pt x="2455" y="0"/>
                    </a:lnTo>
                    <a:lnTo>
                      <a:pt x="2521" y="2"/>
                    </a:lnTo>
                    <a:lnTo>
                      <a:pt x="2586" y="5"/>
                    </a:lnTo>
                    <a:lnTo>
                      <a:pt x="2652" y="9"/>
                    </a:lnTo>
                    <a:lnTo>
                      <a:pt x="2717" y="15"/>
                    </a:lnTo>
                    <a:lnTo>
                      <a:pt x="2782" y="22"/>
                    </a:lnTo>
                    <a:lnTo>
                      <a:pt x="2845" y="31"/>
                    </a:lnTo>
                    <a:lnTo>
                      <a:pt x="2909" y="41"/>
                    </a:lnTo>
                    <a:lnTo>
                      <a:pt x="2972" y="53"/>
                    </a:lnTo>
                    <a:lnTo>
                      <a:pt x="3035" y="66"/>
                    </a:lnTo>
                    <a:lnTo>
                      <a:pt x="3097" y="83"/>
                    </a:lnTo>
                    <a:lnTo>
                      <a:pt x="3159" y="99"/>
                    </a:lnTo>
                    <a:lnTo>
                      <a:pt x="3221" y="117"/>
                    </a:lnTo>
                    <a:lnTo>
                      <a:pt x="3282" y="137"/>
                    </a:lnTo>
                    <a:lnTo>
                      <a:pt x="3341" y="158"/>
                    </a:lnTo>
                    <a:lnTo>
                      <a:pt x="3401" y="180"/>
                    </a:lnTo>
                    <a:lnTo>
                      <a:pt x="3460" y="204"/>
                    </a:lnTo>
                    <a:lnTo>
                      <a:pt x="3517" y="229"/>
                    </a:lnTo>
                    <a:lnTo>
                      <a:pt x="3575" y="255"/>
                    </a:lnTo>
                    <a:lnTo>
                      <a:pt x="3631" y="283"/>
                    </a:lnTo>
                    <a:lnTo>
                      <a:pt x="3687" y="313"/>
                    </a:lnTo>
                    <a:lnTo>
                      <a:pt x="3743" y="344"/>
                    </a:lnTo>
                    <a:lnTo>
                      <a:pt x="3798" y="375"/>
                    </a:lnTo>
                    <a:lnTo>
                      <a:pt x="3851" y="408"/>
                    </a:lnTo>
                    <a:lnTo>
                      <a:pt x="3904" y="442"/>
                    </a:lnTo>
                    <a:lnTo>
                      <a:pt x="3957" y="478"/>
                    </a:lnTo>
                    <a:lnTo>
                      <a:pt x="4008" y="515"/>
                    </a:lnTo>
                    <a:lnTo>
                      <a:pt x="4059" y="552"/>
                    </a:lnTo>
                    <a:lnTo>
                      <a:pt x="4107" y="591"/>
                    </a:lnTo>
                    <a:lnTo>
                      <a:pt x="4156" y="631"/>
                    </a:lnTo>
                    <a:lnTo>
                      <a:pt x="4204" y="672"/>
                    </a:lnTo>
                    <a:lnTo>
                      <a:pt x="4250" y="714"/>
                    </a:lnTo>
                    <a:lnTo>
                      <a:pt x="4296" y="758"/>
                    </a:lnTo>
                    <a:lnTo>
                      <a:pt x="4342" y="802"/>
                    </a:lnTo>
                    <a:lnTo>
                      <a:pt x="4384" y="848"/>
                    </a:lnTo>
                    <a:lnTo>
                      <a:pt x="4427" y="894"/>
                    </a:lnTo>
                    <a:lnTo>
                      <a:pt x="4470" y="941"/>
                    </a:lnTo>
                    <a:lnTo>
                      <a:pt x="4510" y="989"/>
                    </a:lnTo>
                    <a:lnTo>
                      <a:pt x="4549" y="1038"/>
                    </a:lnTo>
                    <a:lnTo>
                      <a:pt x="4588" y="1090"/>
                    </a:lnTo>
                    <a:lnTo>
                      <a:pt x="4625" y="1140"/>
                    </a:lnTo>
                    <a:lnTo>
                      <a:pt x="4661" y="1191"/>
                    </a:lnTo>
                    <a:lnTo>
                      <a:pt x="4697" y="1244"/>
                    </a:lnTo>
                    <a:lnTo>
                      <a:pt x="4729" y="1299"/>
                    </a:lnTo>
                    <a:lnTo>
                      <a:pt x="4763" y="1354"/>
                    </a:lnTo>
                    <a:lnTo>
                      <a:pt x="4794" y="1408"/>
                    </a:lnTo>
                    <a:lnTo>
                      <a:pt x="4824" y="1464"/>
                    </a:lnTo>
                    <a:lnTo>
                      <a:pt x="4853" y="1522"/>
                    </a:lnTo>
                    <a:lnTo>
                      <a:pt x="4880" y="1579"/>
                    </a:lnTo>
                    <a:lnTo>
                      <a:pt x="4906" y="1637"/>
                    </a:lnTo>
                    <a:lnTo>
                      <a:pt x="4931" y="1696"/>
                    </a:lnTo>
                    <a:lnTo>
                      <a:pt x="4953" y="1756"/>
                    </a:lnTo>
                    <a:lnTo>
                      <a:pt x="4975" y="1817"/>
                    </a:lnTo>
                    <a:lnTo>
                      <a:pt x="4996" y="1877"/>
                    </a:lnTo>
                    <a:lnTo>
                      <a:pt x="5015" y="1939"/>
                    </a:lnTo>
                    <a:lnTo>
                      <a:pt x="5033" y="2001"/>
                    </a:lnTo>
                    <a:lnTo>
                      <a:pt x="5049" y="2064"/>
                    </a:lnTo>
                    <a:lnTo>
                      <a:pt x="5064" y="2128"/>
                    </a:lnTo>
                    <a:lnTo>
                      <a:pt x="5077" y="2191"/>
                    </a:lnTo>
                    <a:lnTo>
                      <a:pt x="5089" y="2256"/>
                    </a:lnTo>
                    <a:lnTo>
                      <a:pt x="5099" y="2321"/>
                    </a:lnTo>
                    <a:lnTo>
                      <a:pt x="5108" y="2386"/>
                    </a:lnTo>
                    <a:lnTo>
                      <a:pt x="5114" y="2452"/>
                    </a:lnTo>
                    <a:lnTo>
                      <a:pt x="5120" y="2518"/>
                    </a:lnTo>
                    <a:lnTo>
                      <a:pt x="5123" y="2585"/>
                    </a:lnTo>
                    <a:lnTo>
                      <a:pt x="5123" y="2585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rgbClr val="414141"/>
                  </a:gs>
                  <a:gs pos="66000">
                    <a:srgbClr val="FFFFFF"/>
                  </a:gs>
                  <a:gs pos="80000">
                    <a:srgbClr val="CFCFCF"/>
                  </a:gs>
                  <a:gs pos="5000">
                    <a:srgbClr val="A6A6A6"/>
                  </a:gs>
                  <a:gs pos="45000">
                    <a:srgbClr val="A6A6A6"/>
                  </a:gs>
                  <a:gs pos="25000">
                    <a:srgbClr val="262626"/>
                  </a:gs>
                  <a:gs pos="54000">
                    <a:srgbClr val="454545"/>
                  </a:gs>
                  <a:gs pos="36000">
                    <a:srgbClr val="616161"/>
                  </a:gs>
                  <a:gs pos="82000">
                    <a:srgbClr val="A6A6A6"/>
                  </a:gs>
                </a:gsLst>
                <a:lin ang="1314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52" name="Freeform 8">
                <a:extLst>
                  <a:ext uri="{FF2B5EF4-FFF2-40B4-BE49-F238E27FC236}">
                    <a16:creationId xmlns:a16="http://schemas.microsoft.com/office/drawing/2014/main" id="{57DECC87-BA30-AA49-9E98-1188FD067C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93112" y="406400"/>
                <a:ext cx="2947988" cy="2871788"/>
              </a:xfrm>
              <a:custGeom>
                <a:avLst/>
                <a:gdLst/>
                <a:ahLst/>
                <a:cxnLst>
                  <a:cxn ang="0">
                    <a:pos x="5553" y="2571"/>
                  </a:cxn>
                  <a:cxn ang="0">
                    <a:pos x="5490" y="2225"/>
                  </a:cxn>
                  <a:cxn ang="0">
                    <a:pos x="5385" y="1893"/>
                  </a:cxn>
                  <a:cxn ang="0">
                    <a:pos x="5244" y="1577"/>
                  </a:cxn>
                  <a:cxn ang="0">
                    <a:pos x="5067" y="1284"/>
                  </a:cxn>
                  <a:cxn ang="0">
                    <a:pos x="4859" y="1014"/>
                  </a:cxn>
                  <a:cxn ang="0">
                    <a:pos x="4620" y="769"/>
                  </a:cxn>
                  <a:cxn ang="0">
                    <a:pos x="4356" y="554"/>
                  </a:cxn>
                  <a:cxn ang="0">
                    <a:pos x="4069" y="370"/>
                  </a:cxn>
                  <a:cxn ang="0">
                    <a:pos x="3759" y="219"/>
                  </a:cxn>
                  <a:cxn ang="0">
                    <a:pos x="3433" y="106"/>
                  </a:cxn>
                  <a:cxn ang="0">
                    <a:pos x="3091" y="32"/>
                  </a:cxn>
                  <a:cxn ang="0">
                    <a:pos x="2737" y="1"/>
                  </a:cxn>
                  <a:cxn ang="0">
                    <a:pos x="2463" y="7"/>
                  </a:cxn>
                  <a:cxn ang="0">
                    <a:pos x="2137" y="51"/>
                  </a:cxn>
                  <a:cxn ang="0">
                    <a:pos x="1825" y="131"/>
                  </a:cxn>
                  <a:cxn ang="0">
                    <a:pos x="1530" y="246"/>
                  </a:cxn>
                  <a:cxn ang="0">
                    <a:pos x="1254" y="393"/>
                  </a:cxn>
                  <a:cxn ang="0">
                    <a:pos x="1001" y="572"/>
                  </a:cxn>
                  <a:cxn ang="0">
                    <a:pos x="769" y="778"/>
                  </a:cxn>
                  <a:cxn ang="0">
                    <a:pos x="564" y="1008"/>
                  </a:cxn>
                  <a:cxn ang="0">
                    <a:pos x="387" y="1263"/>
                  </a:cxn>
                  <a:cxn ang="0">
                    <a:pos x="240" y="1539"/>
                  </a:cxn>
                  <a:cxn ang="0">
                    <a:pos x="127" y="1832"/>
                  </a:cxn>
                  <a:cxn ang="0">
                    <a:pos x="47" y="2142"/>
                  </a:cxn>
                  <a:cxn ang="0">
                    <a:pos x="4" y="2466"/>
                  </a:cxn>
                  <a:cxn ang="0">
                    <a:pos x="199" y="2438"/>
                  </a:cxn>
                  <a:cxn ang="0">
                    <a:pos x="550" y="2322"/>
                  </a:cxn>
                  <a:cxn ang="0">
                    <a:pos x="926" y="2258"/>
                  </a:cxn>
                  <a:cxn ang="0">
                    <a:pos x="1226" y="2248"/>
                  </a:cxn>
                  <a:cxn ang="0">
                    <a:pos x="1551" y="2278"/>
                  </a:cxn>
                  <a:cxn ang="0">
                    <a:pos x="1865" y="2345"/>
                  </a:cxn>
                  <a:cxn ang="0">
                    <a:pos x="2164" y="2450"/>
                  </a:cxn>
                  <a:cxn ang="0">
                    <a:pos x="2448" y="2590"/>
                  </a:cxn>
                  <a:cxn ang="0">
                    <a:pos x="2712" y="2761"/>
                  </a:cxn>
                  <a:cxn ang="0">
                    <a:pos x="2956" y="2962"/>
                  </a:cxn>
                  <a:cxn ang="0">
                    <a:pos x="3175" y="3187"/>
                  </a:cxn>
                  <a:cxn ang="0">
                    <a:pos x="3367" y="3439"/>
                  </a:cxn>
                  <a:cxn ang="0">
                    <a:pos x="3529" y="3711"/>
                  </a:cxn>
                  <a:cxn ang="0">
                    <a:pos x="3659" y="4003"/>
                  </a:cxn>
                  <a:cxn ang="0">
                    <a:pos x="3755" y="4311"/>
                  </a:cxn>
                  <a:cxn ang="0">
                    <a:pos x="3814" y="4632"/>
                  </a:cxn>
                  <a:cxn ang="0">
                    <a:pos x="3831" y="4908"/>
                  </a:cxn>
                  <a:cxn ang="0">
                    <a:pos x="3809" y="5281"/>
                  </a:cxn>
                  <a:cxn ang="0">
                    <a:pos x="3886" y="5390"/>
                  </a:cxn>
                  <a:cxn ang="0">
                    <a:pos x="4129" y="5281"/>
                  </a:cxn>
                  <a:cxn ang="0">
                    <a:pos x="4358" y="5150"/>
                  </a:cxn>
                  <a:cxn ang="0">
                    <a:pos x="4571" y="4998"/>
                  </a:cxn>
                  <a:cxn ang="0">
                    <a:pos x="4767" y="4825"/>
                  </a:cxn>
                  <a:cxn ang="0">
                    <a:pos x="4946" y="4635"/>
                  </a:cxn>
                  <a:cxn ang="0">
                    <a:pos x="5105" y="4427"/>
                  </a:cxn>
                  <a:cxn ang="0">
                    <a:pos x="5242" y="4203"/>
                  </a:cxn>
                  <a:cxn ang="0">
                    <a:pos x="5359" y="3966"/>
                  </a:cxn>
                  <a:cxn ang="0">
                    <a:pos x="5450" y="3715"/>
                  </a:cxn>
                  <a:cxn ang="0">
                    <a:pos x="5518" y="3453"/>
                  </a:cxn>
                  <a:cxn ang="0">
                    <a:pos x="5559" y="3181"/>
                  </a:cxn>
                  <a:cxn ang="0">
                    <a:pos x="5572" y="2900"/>
                  </a:cxn>
                </a:cxnLst>
                <a:rect l="0" t="0" r="r" b="b"/>
                <a:pathLst>
                  <a:path w="5572" h="5427">
                    <a:moveTo>
                      <a:pt x="5569" y="2786"/>
                    </a:moveTo>
                    <a:lnTo>
                      <a:pt x="5569" y="2786"/>
                    </a:lnTo>
                    <a:lnTo>
                      <a:pt x="5566" y="2714"/>
                    </a:lnTo>
                    <a:lnTo>
                      <a:pt x="5560" y="2642"/>
                    </a:lnTo>
                    <a:lnTo>
                      <a:pt x="5553" y="2571"/>
                    </a:lnTo>
                    <a:lnTo>
                      <a:pt x="5543" y="2500"/>
                    </a:lnTo>
                    <a:lnTo>
                      <a:pt x="5532" y="2431"/>
                    </a:lnTo>
                    <a:lnTo>
                      <a:pt x="5519" y="2362"/>
                    </a:lnTo>
                    <a:lnTo>
                      <a:pt x="5504" y="2292"/>
                    </a:lnTo>
                    <a:lnTo>
                      <a:pt x="5490" y="2225"/>
                    </a:lnTo>
                    <a:lnTo>
                      <a:pt x="5472" y="2157"/>
                    </a:lnTo>
                    <a:lnTo>
                      <a:pt x="5453" y="2089"/>
                    </a:lnTo>
                    <a:lnTo>
                      <a:pt x="5432" y="2023"/>
                    </a:lnTo>
                    <a:lnTo>
                      <a:pt x="5409" y="1958"/>
                    </a:lnTo>
                    <a:lnTo>
                      <a:pt x="5385" y="1893"/>
                    </a:lnTo>
                    <a:lnTo>
                      <a:pt x="5360" y="1828"/>
                    </a:lnTo>
                    <a:lnTo>
                      <a:pt x="5333" y="1765"/>
                    </a:lnTo>
                    <a:lnTo>
                      <a:pt x="5304" y="1701"/>
                    </a:lnTo>
                    <a:lnTo>
                      <a:pt x="5274" y="1639"/>
                    </a:lnTo>
                    <a:lnTo>
                      <a:pt x="5244" y="1577"/>
                    </a:lnTo>
                    <a:lnTo>
                      <a:pt x="5211" y="1517"/>
                    </a:lnTo>
                    <a:lnTo>
                      <a:pt x="5177" y="1458"/>
                    </a:lnTo>
                    <a:lnTo>
                      <a:pt x="5142" y="1399"/>
                    </a:lnTo>
                    <a:lnTo>
                      <a:pt x="5105" y="1341"/>
                    </a:lnTo>
                    <a:lnTo>
                      <a:pt x="5067" y="1284"/>
                    </a:lnTo>
                    <a:lnTo>
                      <a:pt x="5028" y="1228"/>
                    </a:lnTo>
                    <a:lnTo>
                      <a:pt x="4987" y="1173"/>
                    </a:lnTo>
                    <a:lnTo>
                      <a:pt x="4946" y="1119"/>
                    </a:lnTo>
                    <a:lnTo>
                      <a:pt x="4903" y="1066"/>
                    </a:lnTo>
                    <a:lnTo>
                      <a:pt x="4859" y="1014"/>
                    </a:lnTo>
                    <a:lnTo>
                      <a:pt x="4813" y="962"/>
                    </a:lnTo>
                    <a:lnTo>
                      <a:pt x="4766" y="912"/>
                    </a:lnTo>
                    <a:lnTo>
                      <a:pt x="4719" y="864"/>
                    </a:lnTo>
                    <a:lnTo>
                      <a:pt x="4670" y="817"/>
                    </a:lnTo>
                    <a:lnTo>
                      <a:pt x="4620" y="769"/>
                    </a:lnTo>
                    <a:lnTo>
                      <a:pt x="4570" y="724"/>
                    </a:lnTo>
                    <a:lnTo>
                      <a:pt x="4518" y="679"/>
                    </a:lnTo>
                    <a:lnTo>
                      <a:pt x="4465" y="637"/>
                    </a:lnTo>
                    <a:lnTo>
                      <a:pt x="4411" y="594"/>
                    </a:lnTo>
                    <a:lnTo>
                      <a:pt x="4356" y="554"/>
                    </a:lnTo>
                    <a:lnTo>
                      <a:pt x="4300" y="514"/>
                    </a:lnTo>
                    <a:lnTo>
                      <a:pt x="4244" y="476"/>
                    </a:lnTo>
                    <a:lnTo>
                      <a:pt x="4187" y="439"/>
                    </a:lnTo>
                    <a:lnTo>
                      <a:pt x="4128" y="404"/>
                    </a:lnTo>
                    <a:lnTo>
                      <a:pt x="4069" y="370"/>
                    </a:lnTo>
                    <a:lnTo>
                      <a:pt x="4008" y="336"/>
                    </a:lnTo>
                    <a:lnTo>
                      <a:pt x="3946" y="305"/>
                    </a:lnTo>
                    <a:lnTo>
                      <a:pt x="3886" y="275"/>
                    </a:lnTo>
                    <a:lnTo>
                      <a:pt x="3822" y="246"/>
                    </a:lnTo>
                    <a:lnTo>
                      <a:pt x="3759" y="219"/>
                    </a:lnTo>
                    <a:lnTo>
                      <a:pt x="3696" y="193"/>
                    </a:lnTo>
                    <a:lnTo>
                      <a:pt x="3631" y="169"/>
                    </a:lnTo>
                    <a:lnTo>
                      <a:pt x="3566" y="147"/>
                    </a:lnTo>
                    <a:lnTo>
                      <a:pt x="3500" y="125"/>
                    </a:lnTo>
                    <a:lnTo>
                      <a:pt x="3433" y="106"/>
                    </a:lnTo>
                    <a:lnTo>
                      <a:pt x="3365" y="88"/>
                    </a:lnTo>
                    <a:lnTo>
                      <a:pt x="3298" y="72"/>
                    </a:lnTo>
                    <a:lnTo>
                      <a:pt x="3230" y="57"/>
                    </a:lnTo>
                    <a:lnTo>
                      <a:pt x="3160" y="44"/>
                    </a:lnTo>
                    <a:lnTo>
                      <a:pt x="3091" y="32"/>
                    </a:lnTo>
                    <a:lnTo>
                      <a:pt x="3022" y="23"/>
                    </a:lnTo>
                    <a:lnTo>
                      <a:pt x="2951" y="14"/>
                    </a:lnTo>
                    <a:lnTo>
                      <a:pt x="2880" y="9"/>
                    </a:lnTo>
                    <a:lnTo>
                      <a:pt x="2810" y="4"/>
                    </a:lnTo>
                    <a:lnTo>
                      <a:pt x="2737" y="1"/>
                    </a:lnTo>
                    <a:lnTo>
                      <a:pt x="2667" y="0"/>
                    </a:lnTo>
                    <a:lnTo>
                      <a:pt x="2667" y="0"/>
                    </a:lnTo>
                    <a:lnTo>
                      <a:pt x="2599" y="1"/>
                    </a:lnTo>
                    <a:lnTo>
                      <a:pt x="2531" y="4"/>
                    </a:lnTo>
                    <a:lnTo>
                      <a:pt x="2463" y="7"/>
                    </a:lnTo>
                    <a:lnTo>
                      <a:pt x="2397" y="13"/>
                    </a:lnTo>
                    <a:lnTo>
                      <a:pt x="2332" y="20"/>
                    </a:lnTo>
                    <a:lnTo>
                      <a:pt x="2266" y="29"/>
                    </a:lnTo>
                    <a:lnTo>
                      <a:pt x="2201" y="39"/>
                    </a:lnTo>
                    <a:lnTo>
                      <a:pt x="2137" y="51"/>
                    </a:lnTo>
                    <a:lnTo>
                      <a:pt x="2074" y="65"/>
                    </a:lnTo>
                    <a:lnTo>
                      <a:pt x="2011" y="79"/>
                    </a:lnTo>
                    <a:lnTo>
                      <a:pt x="1949" y="94"/>
                    </a:lnTo>
                    <a:lnTo>
                      <a:pt x="1887" y="112"/>
                    </a:lnTo>
                    <a:lnTo>
                      <a:pt x="1825" y="131"/>
                    </a:lnTo>
                    <a:lnTo>
                      <a:pt x="1764" y="152"/>
                    </a:lnTo>
                    <a:lnTo>
                      <a:pt x="1705" y="174"/>
                    </a:lnTo>
                    <a:lnTo>
                      <a:pt x="1646" y="196"/>
                    </a:lnTo>
                    <a:lnTo>
                      <a:pt x="1587" y="221"/>
                    </a:lnTo>
                    <a:lnTo>
                      <a:pt x="1530" y="246"/>
                    </a:lnTo>
                    <a:lnTo>
                      <a:pt x="1474" y="274"/>
                    </a:lnTo>
                    <a:lnTo>
                      <a:pt x="1418" y="302"/>
                    </a:lnTo>
                    <a:lnTo>
                      <a:pt x="1362" y="331"/>
                    </a:lnTo>
                    <a:lnTo>
                      <a:pt x="1307" y="362"/>
                    </a:lnTo>
                    <a:lnTo>
                      <a:pt x="1254" y="393"/>
                    </a:lnTo>
                    <a:lnTo>
                      <a:pt x="1201" y="427"/>
                    </a:lnTo>
                    <a:lnTo>
                      <a:pt x="1150" y="461"/>
                    </a:lnTo>
                    <a:lnTo>
                      <a:pt x="1100" y="497"/>
                    </a:lnTo>
                    <a:lnTo>
                      <a:pt x="1049" y="533"/>
                    </a:lnTo>
                    <a:lnTo>
                      <a:pt x="1001" y="572"/>
                    </a:lnTo>
                    <a:lnTo>
                      <a:pt x="952" y="610"/>
                    </a:lnTo>
                    <a:lnTo>
                      <a:pt x="905" y="651"/>
                    </a:lnTo>
                    <a:lnTo>
                      <a:pt x="859" y="693"/>
                    </a:lnTo>
                    <a:lnTo>
                      <a:pt x="814" y="734"/>
                    </a:lnTo>
                    <a:lnTo>
                      <a:pt x="769" y="778"/>
                    </a:lnTo>
                    <a:lnTo>
                      <a:pt x="727" y="822"/>
                    </a:lnTo>
                    <a:lnTo>
                      <a:pt x="684" y="867"/>
                    </a:lnTo>
                    <a:lnTo>
                      <a:pt x="643" y="914"/>
                    </a:lnTo>
                    <a:lnTo>
                      <a:pt x="603" y="961"/>
                    </a:lnTo>
                    <a:lnTo>
                      <a:pt x="564" y="1008"/>
                    </a:lnTo>
                    <a:lnTo>
                      <a:pt x="526" y="1058"/>
                    </a:lnTo>
                    <a:lnTo>
                      <a:pt x="491" y="1108"/>
                    </a:lnTo>
                    <a:lnTo>
                      <a:pt x="455" y="1159"/>
                    </a:lnTo>
                    <a:lnTo>
                      <a:pt x="420" y="1210"/>
                    </a:lnTo>
                    <a:lnTo>
                      <a:pt x="387" y="1263"/>
                    </a:lnTo>
                    <a:lnTo>
                      <a:pt x="355" y="1316"/>
                    </a:lnTo>
                    <a:lnTo>
                      <a:pt x="326" y="1371"/>
                    </a:lnTo>
                    <a:lnTo>
                      <a:pt x="296" y="1425"/>
                    </a:lnTo>
                    <a:lnTo>
                      <a:pt x="268" y="1481"/>
                    </a:lnTo>
                    <a:lnTo>
                      <a:pt x="240" y="1539"/>
                    </a:lnTo>
                    <a:lnTo>
                      <a:pt x="215" y="1596"/>
                    </a:lnTo>
                    <a:lnTo>
                      <a:pt x="191" y="1654"/>
                    </a:lnTo>
                    <a:lnTo>
                      <a:pt x="168" y="1713"/>
                    </a:lnTo>
                    <a:lnTo>
                      <a:pt x="147" y="1772"/>
                    </a:lnTo>
                    <a:lnTo>
                      <a:pt x="127" y="1832"/>
                    </a:lnTo>
                    <a:lnTo>
                      <a:pt x="107" y="1893"/>
                    </a:lnTo>
                    <a:lnTo>
                      <a:pt x="90" y="1955"/>
                    </a:lnTo>
                    <a:lnTo>
                      <a:pt x="75" y="2017"/>
                    </a:lnTo>
                    <a:lnTo>
                      <a:pt x="60" y="2080"/>
                    </a:lnTo>
                    <a:lnTo>
                      <a:pt x="47" y="2142"/>
                    </a:lnTo>
                    <a:lnTo>
                      <a:pt x="35" y="2207"/>
                    </a:lnTo>
                    <a:lnTo>
                      <a:pt x="25" y="2270"/>
                    </a:lnTo>
                    <a:lnTo>
                      <a:pt x="17" y="2335"/>
                    </a:lnTo>
                    <a:lnTo>
                      <a:pt x="10" y="2401"/>
                    </a:lnTo>
                    <a:lnTo>
                      <a:pt x="4" y="2466"/>
                    </a:lnTo>
                    <a:lnTo>
                      <a:pt x="0" y="2533"/>
                    </a:lnTo>
                    <a:lnTo>
                      <a:pt x="0" y="2533"/>
                    </a:lnTo>
                    <a:lnTo>
                      <a:pt x="65" y="2500"/>
                    </a:lnTo>
                    <a:lnTo>
                      <a:pt x="131" y="2468"/>
                    </a:lnTo>
                    <a:lnTo>
                      <a:pt x="199" y="2438"/>
                    </a:lnTo>
                    <a:lnTo>
                      <a:pt x="267" y="2412"/>
                    </a:lnTo>
                    <a:lnTo>
                      <a:pt x="336" y="2387"/>
                    </a:lnTo>
                    <a:lnTo>
                      <a:pt x="407" y="2363"/>
                    </a:lnTo>
                    <a:lnTo>
                      <a:pt x="477" y="2341"/>
                    </a:lnTo>
                    <a:lnTo>
                      <a:pt x="550" y="2322"/>
                    </a:lnTo>
                    <a:lnTo>
                      <a:pt x="623" y="2304"/>
                    </a:lnTo>
                    <a:lnTo>
                      <a:pt x="697" y="2289"/>
                    </a:lnTo>
                    <a:lnTo>
                      <a:pt x="772" y="2278"/>
                    </a:lnTo>
                    <a:lnTo>
                      <a:pt x="849" y="2266"/>
                    </a:lnTo>
                    <a:lnTo>
                      <a:pt x="926" y="2258"/>
                    </a:lnTo>
                    <a:lnTo>
                      <a:pt x="1002" y="2253"/>
                    </a:lnTo>
                    <a:lnTo>
                      <a:pt x="1080" y="2248"/>
                    </a:lnTo>
                    <a:lnTo>
                      <a:pt x="1160" y="2248"/>
                    </a:lnTo>
                    <a:lnTo>
                      <a:pt x="1160" y="2248"/>
                    </a:lnTo>
                    <a:lnTo>
                      <a:pt x="1226" y="2248"/>
                    </a:lnTo>
                    <a:lnTo>
                      <a:pt x="1291" y="2251"/>
                    </a:lnTo>
                    <a:lnTo>
                      <a:pt x="1358" y="2256"/>
                    </a:lnTo>
                    <a:lnTo>
                      <a:pt x="1422" y="2261"/>
                    </a:lnTo>
                    <a:lnTo>
                      <a:pt x="1486" y="2269"/>
                    </a:lnTo>
                    <a:lnTo>
                      <a:pt x="1551" y="2278"/>
                    </a:lnTo>
                    <a:lnTo>
                      <a:pt x="1614" y="2288"/>
                    </a:lnTo>
                    <a:lnTo>
                      <a:pt x="1677" y="2300"/>
                    </a:lnTo>
                    <a:lnTo>
                      <a:pt x="1741" y="2313"/>
                    </a:lnTo>
                    <a:lnTo>
                      <a:pt x="1803" y="2329"/>
                    </a:lnTo>
                    <a:lnTo>
                      <a:pt x="1865" y="2345"/>
                    </a:lnTo>
                    <a:lnTo>
                      <a:pt x="1925" y="2363"/>
                    </a:lnTo>
                    <a:lnTo>
                      <a:pt x="1987" y="2384"/>
                    </a:lnTo>
                    <a:lnTo>
                      <a:pt x="2046" y="2404"/>
                    </a:lnTo>
                    <a:lnTo>
                      <a:pt x="2106" y="2427"/>
                    </a:lnTo>
                    <a:lnTo>
                      <a:pt x="2164" y="2450"/>
                    </a:lnTo>
                    <a:lnTo>
                      <a:pt x="2223" y="2475"/>
                    </a:lnTo>
                    <a:lnTo>
                      <a:pt x="2280" y="2502"/>
                    </a:lnTo>
                    <a:lnTo>
                      <a:pt x="2336" y="2530"/>
                    </a:lnTo>
                    <a:lnTo>
                      <a:pt x="2392" y="2559"/>
                    </a:lnTo>
                    <a:lnTo>
                      <a:pt x="2448" y="2590"/>
                    </a:lnTo>
                    <a:lnTo>
                      <a:pt x="2503" y="2621"/>
                    </a:lnTo>
                    <a:lnTo>
                      <a:pt x="2556" y="2655"/>
                    </a:lnTo>
                    <a:lnTo>
                      <a:pt x="2609" y="2689"/>
                    </a:lnTo>
                    <a:lnTo>
                      <a:pt x="2662" y="2724"/>
                    </a:lnTo>
                    <a:lnTo>
                      <a:pt x="2712" y="2761"/>
                    </a:lnTo>
                    <a:lnTo>
                      <a:pt x="2764" y="2798"/>
                    </a:lnTo>
                    <a:lnTo>
                      <a:pt x="2813" y="2838"/>
                    </a:lnTo>
                    <a:lnTo>
                      <a:pt x="2861" y="2878"/>
                    </a:lnTo>
                    <a:lnTo>
                      <a:pt x="2910" y="2919"/>
                    </a:lnTo>
                    <a:lnTo>
                      <a:pt x="2956" y="2962"/>
                    </a:lnTo>
                    <a:lnTo>
                      <a:pt x="3001" y="3005"/>
                    </a:lnTo>
                    <a:lnTo>
                      <a:pt x="3047" y="3049"/>
                    </a:lnTo>
                    <a:lnTo>
                      <a:pt x="3090" y="3094"/>
                    </a:lnTo>
                    <a:lnTo>
                      <a:pt x="3132" y="3140"/>
                    </a:lnTo>
                    <a:lnTo>
                      <a:pt x="3175" y="3187"/>
                    </a:lnTo>
                    <a:lnTo>
                      <a:pt x="3215" y="3236"/>
                    </a:lnTo>
                    <a:lnTo>
                      <a:pt x="3255" y="3286"/>
                    </a:lnTo>
                    <a:lnTo>
                      <a:pt x="3293" y="3336"/>
                    </a:lnTo>
                    <a:lnTo>
                      <a:pt x="3330" y="3386"/>
                    </a:lnTo>
                    <a:lnTo>
                      <a:pt x="3367" y="3439"/>
                    </a:lnTo>
                    <a:lnTo>
                      <a:pt x="3402" y="3491"/>
                    </a:lnTo>
                    <a:lnTo>
                      <a:pt x="3435" y="3546"/>
                    </a:lnTo>
                    <a:lnTo>
                      <a:pt x="3467" y="3600"/>
                    </a:lnTo>
                    <a:lnTo>
                      <a:pt x="3500" y="3655"/>
                    </a:lnTo>
                    <a:lnTo>
                      <a:pt x="3529" y="3711"/>
                    </a:lnTo>
                    <a:lnTo>
                      <a:pt x="3557" y="3768"/>
                    </a:lnTo>
                    <a:lnTo>
                      <a:pt x="3585" y="3826"/>
                    </a:lnTo>
                    <a:lnTo>
                      <a:pt x="3612" y="3885"/>
                    </a:lnTo>
                    <a:lnTo>
                      <a:pt x="3635" y="3944"/>
                    </a:lnTo>
                    <a:lnTo>
                      <a:pt x="3659" y="4003"/>
                    </a:lnTo>
                    <a:lnTo>
                      <a:pt x="3681" y="4063"/>
                    </a:lnTo>
                    <a:lnTo>
                      <a:pt x="3702" y="4124"/>
                    </a:lnTo>
                    <a:lnTo>
                      <a:pt x="3721" y="4186"/>
                    </a:lnTo>
                    <a:lnTo>
                      <a:pt x="3738" y="4247"/>
                    </a:lnTo>
                    <a:lnTo>
                      <a:pt x="3755" y="4311"/>
                    </a:lnTo>
                    <a:lnTo>
                      <a:pt x="3769" y="4374"/>
                    </a:lnTo>
                    <a:lnTo>
                      <a:pt x="3783" y="4438"/>
                    </a:lnTo>
                    <a:lnTo>
                      <a:pt x="3794" y="4503"/>
                    </a:lnTo>
                    <a:lnTo>
                      <a:pt x="3805" y="4567"/>
                    </a:lnTo>
                    <a:lnTo>
                      <a:pt x="3814" y="4632"/>
                    </a:lnTo>
                    <a:lnTo>
                      <a:pt x="3819" y="4699"/>
                    </a:lnTo>
                    <a:lnTo>
                      <a:pt x="3825" y="4765"/>
                    </a:lnTo>
                    <a:lnTo>
                      <a:pt x="3828" y="4831"/>
                    </a:lnTo>
                    <a:lnTo>
                      <a:pt x="3828" y="4831"/>
                    </a:lnTo>
                    <a:lnTo>
                      <a:pt x="3831" y="4908"/>
                    </a:lnTo>
                    <a:lnTo>
                      <a:pt x="3831" y="4985"/>
                    </a:lnTo>
                    <a:lnTo>
                      <a:pt x="3828" y="5060"/>
                    </a:lnTo>
                    <a:lnTo>
                      <a:pt x="3824" y="5134"/>
                    </a:lnTo>
                    <a:lnTo>
                      <a:pt x="3818" y="5209"/>
                    </a:lnTo>
                    <a:lnTo>
                      <a:pt x="3809" y="5281"/>
                    </a:lnTo>
                    <a:lnTo>
                      <a:pt x="3799" y="5355"/>
                    </a:lnTo>
                    <a:lnTo>
                      <a:pt x="3786" y="5427"/>
                    </a:lnTo>
                    <a:lnTo>
                      <a:pt x="3786" y="5427"/>
                    </a:lnTo>
                    <a:lnTo>
                      <a:pt x="3836" y="5408"/>
                    </a:lnTo>
                    <a:lnTo>
                      <a:pt x="3886" y="5390"/>
                    </a:lnTo>
                    <a:lnTo>
                      <a:pt x="3936" y="5369"/>
                    </a:lnTo>
                    <a:lnTo>
                      <a:pt x="3985" y="5349"/>
                    </a:lnTo>
                    <a:lnTo>
                      <a:pt x="4033" y="5327"/>
                    </a:lnTo>
                    <a:lnTo>
                      <a:pt x="4082" y="5305"/>
                    </a:lnTo>
                    <a:lnTo>
                      <a:pt x="4129" y="5281"/>
                    </a:lnTo>
                    <a:lnTo>
                      <a:pt x="4176" y="5256"/>
                    </a:lnTo>
                    <a:lnTo>
                      <a:pt x="4223" y="5231"/>
                    </a:lnTo>
                    <a:lnTo>
                      <a:pt x="4269" y="5204"/>
                    </a:lnTo>
                    <a:lnTo>
                      <a:pt x="4313" y="5178"/>
                    </a:lnTo>
                    <a:lnTo>
                      <a:pt x="4358" y="5150"/>
                    </a:lnTo>
                    <a:lnTo>
                      <a:pt x="4402" y="5122"/>
                    </a:lnTo>
                    <a:lnTo>
                      <a:pt x="4446" y="5092"/>
                    </a:lnTo>
                    <a:lnTo>
                      <a:pt x="4489" y="5061"/>
                    </a:lnTo>
                    <a:lnTo>
                      <a:pt x="4530" y="5030"/>
                    </a:lnTo>
                    <a:lnTo>
                      <a:pt x="4571" y="4998"/>
                    </a:lnTo>
                    <a:lnTo>
                      <a:pt x="4613" y="4965"/>
                    </a:lnTo>
                    <a:lnTo>
                      <a:pt x="4652" y="4932"/>
                    </a:lnTo>
                    <a:lnTo>
                      <a:pt x="4691" y="4896"/>
                    </a:lnTo>
                    <a:lnTo>
                      <a:pt x="4731" y="4861"/>
                    </a:lnTo>
                    <a:lnTo>
                      <a:pt x="4767" y="4825"/>
                    </a:lnTo>
                    <a:lnTo>
                      <a:pt x="4804" y="4789"/>
                    </a:lnTo>
                    <a:lnTo>
                      <a:pt x="4841" y="4752"/>
                    </a:lnTo>
                    <a:lnTo>
                      <a:pt x="4876" y="4713"/>
                    </a:lnTo>
                    <a:lnTo>
                      <a:pt x="4912" y="4675"/>
                    </a:lnTo>
                    <a:lnTo>
                      <a:pt x="4946" y="4635"/>
                    </a:lnTo>
                    <a:lnTo>
                      <a:pt x="4980" y="4595"/>
                    </a:lnTo>
                    <a:lnTo>
                      <a:pt x="5012" y="4554"/>
                    </a:lnTo>
                    <a:lnTo>
                      <a:pt x="5043" y="4513"/>
                    </a:lnTo>
                    <a:lnTo>
                      <a:pt x="5074" y="4470"/>
                    </a:lnTo>
                    <a:lnTo>
                      <a:pt x="5105" y="4427"/>
                    </a:lnTo>
                    <a:lnTo>
                      <a:pt x="5134" y="4383"/>
                    </a:lnTo>
                    <a:lnTo>
                      <a:pt x="5162" y="4340"/>
                    </a:lnTo>
                    <a:lnTo>
                      <a:pt x="5190" y="4295"/>
                    </a:lnTo>
                    <a:lnTo>
                      <a:pt x="5217" y="4250"/>
                    </a:lnTo>
                    <a:lnTo>
                      <a:pt x="5242" y="4203"/>
                    </a:lnTo>
                    <a:lnTo>
                      <a:pt x="5267" y="4158"/>
                    </a:lnTo>
                    <a:lnTo>
                      <a:pt x="5292" y="4110"/>
                    </a:lnTo>
                    <a:lnTo>
                      <a:pt x="5314" y="4063"/>
                    </a:lnTo>
                    <a:lnTo>
                      <a:pt x="5336" y="4014"/>
                    </a:lnTo>
                    <a:lnTo>
                      <a:pt x="5359" y="3966"/>
                    </a:lnTo>
                    <a:lnTo>
                      <a:pt x="5379" y="3917"/>
                    </a:lnTo>
                    <a:lnTo>
                      <a:pt x="5398" y="3867"/>
                    </a:lnTo>
                    <a:lnTo>
                      <a:pt x="5416" y="3817"/>
                    </a:lnTo>
                    <a:lnTo>
                      <a:pt x="5434" y="3767"/>
                    </a:lnTo>
                    <a:lnTo>
                      <a:pt x="5450" y="3715"/>
                    </a:lnTo>
                    <a:lnTo>
                      <a:pt x="5466" y="3664"/>
                    </a:lnTo>
                    <a:lnTo>
                      <a:pt x="5481" y="3612"/>
                    </a:lnTo>
                    <a:lnTo>
                      <a:pt x="5494" y="3559"/>
                    </a:lnTo>
                    <a:lnTo>
                      <a:pt x="5506" y="3507"/>
                    </a:lnTo>
                    <a:lnTo>
                      <a:pt x="5518" y="3453"/>
                    </a:lnTo>
                    <a:lnTo>
                      <a:pt x="5528" y="3400"/>
                    </a:lnTo>
                    <a:lnTo>
                      <a:pt x="5537" y="3345"/>
                    </a:lnTo>
                    <a:lnTo>
                      <a:pt x="5546" y="3291"/>
                    </a:lnTo>
                    <a:lnTo>
                      <a:pt x="5553" y="3236"/>
                    </a:lnTo>
                    <a:lnTo>
                      <a:pt x="5559" y="3181"/>
                    </a:lnTo>
                    <a:lnTo>
                      <a:pt x="5563" y="3125"/>
                    </a:lnTo>
                    <a:lnTo>
                      <a:pt x="5568" y="3069"/>
                    </a:lnTo>
                    <a:lnTo>
                      <a:pt x="5571" y="3013"/>
                    </a:lnTo>
                    <a:lnTo>
                      <a:pt x="5572" y="2957"/>
                    </a:lnTo>
                    <a:lnTo>
                      <a:pt x="5572" y="2900"/>
                    </a:lnTo>
                    <a:lnTo>
                      <a:pt x="5571" y="2842"/>
                    </a:lnTo>
                    <a:lnTo>
                      <a:pt x="5569" y="2786"/>
                    </a:lnTo>
                    <a:lnTo>
                      <a:pt x="5569" y="2786"/>
                    </a:lnTo>
                    <a:close/>
                  </a:path>
                </a:pathLst>
              </a:custGeom>
              <a:gradFill flip="none" rotWithShape="1">
                <a:gsLst>
                  <a:gs pos="45000">
                    <a:schemeClr val="accent6">
                      <a:lumMod val="75000"/>
                    </a:schemeClr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  <a:gs pos="30000">
                    <a:schemeClr val="accent6">
                      <a:lumMod val="50000"/>
                    </a:schemeClr>
                  </a:gs>
                  <a:gs pos="83000">
                    <a:schemeClr val="accent6">
                      <a:lumMod val="75000"/>
                    </a:schemeClr>
                  </a:gs>
                  <a:gs pos="55000">
                    <a:schemeClr val="accent6">
                      <a:lumMod val="50000"/>
                    </a:schemeClr>
                  </a:gs>
                  <a:gs pos="69000">
                    <a:schemeClr val="accent6">
                      <a:lumMod val="50000"/>
                    </a:schemeClr>
                  </a:gs>
                </a:gsLst>
                <a:lin ang="27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53" name="Freeform 10">
                <a:extLst>
                  <a:ext uri="{FF2B5EF4-FFF2-40B4-BE49-F238E27FC236}">
                    <a16:creationId xmlns:a16="http://schemas.microsoft.com/office/drawing/2014/main" id="{7BE59EB1-FDC7-3E49-A817-7035E57D7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2325" y="1582738"/>
                <a:ext cx="2017713" cy="1719263"/>
              </a:xfrm>
              <a:custGeom>
                <a:avLst/>
                <a:gdLst/>
                <a:ahLst/>
                <a:cxnLst>
                  <a:cxn ang="0">
                    <a:pos x="3757" y="3095"/>
                  </a:cxn>
                  <a:cxn ang="0">
                    <a:pos x="3794" y="3057"/>
                  </a:cxn>
                  <a:cxn ang="0">
                    <a:pos x="3810" y="3002"/>
                  </a:cxn>
                  <a:cxn ang="0">
                    <a:pos x="3809" y="2896"/>
                  </a:cxn>
                  <a:cxn ang="0">
                    <a:pos x="3774" y="2695"/>
                  </a:cxn>
                  <a:cxn ang="0">
                    <a:pos x="3759" y="2585"/>
                  </a:cxn>
                  <a:cxn ang="0">
                    <a:pos x="3735" y="2321"/>
                  </a:cxn>
                  <a:cxn ang="0">
                    <a:pos x="3685" y="2064"/>
                  </a:cxn>
                  <a:cxn ang="0">
                    <a:pos x="3611" y="1817"/>
                  </a:cxn>
                  <a:cxn ang="0">
                    <a:pos x="3516" y="1579"/>
                  </a:cxn>
                  <a:cxn ang="0">
                    <a:pos x="3399" y="1354"/>
                  </a:cxn>
                  <a:cxn ang="0">
                    <a:pos x="3261" y="1140"/>
                  </a:cxn>
                  <a:cxn ang="0">
                    <a:pos x="3106" y="941"/>
                  </a:cxn>
                  <a:cxn ang="0">
                    <a:pos x="2932" y="758"/>
                  </a:cxn>
                  <a:cxn ang="0">
                    <a:pos x="2743" y="591"/>
                  </a:cxn>
                  <a:cxn ang="0">
                    <a:pos x="2540" y="442"/>
                  </a:cxn>
                  <a:cxn ang="0">
                    <a:pos x="2323" y="313"/>
                  </a:cxn>
                  <a:cxn ang="0">
                    <a:pos x="2096" y="204"/>
                  </a:cxn>
                  <a:cxn ang="0">
                    <a:pos x="1857" y="117"/>
                  </a:cxn>
                  <a:cxn ang="0">
                    <a:pos x="1608" y="53"/>
                  </a:cxn>
                  <a:cxn ang="0">
                    <a:pos x="1353" y="15"/>
                  </a:cxn>
                  <a:cxn ang="0">
                    <a:pos x="1091" y="0"/>
                  </a:cxn>
                  <a:cxn ang="0">
                    <a:pos x="902" y="7"/>
                  </a:cxn>
                  <a:cxn ang="0">
                    <a:pos x="676" y="31"/>
                  </a:cxn>
                  <a:cxn ang="0">
                    <a:pos x="480" y="69"/>
                  </a:cxn>
                  <a:cxn ang="0">
                    <a:pos x="216" y="149"/>
                  </a:cxn>
                  <a:cxn ang="0">
                    <a:pos x="41" y="229"/>
                  </a:cxn>
                  <a:cxn ang="0">
                    <a:pos x="1" y="308"/>
                  </a:cxn>
                  <a:cxn ang="0">
                    <a:pos x="37" y="667"/>
                  </a:cxn>
                  <a:cxn ang="0">
                    <a:pos x="95" y="972"/>
                  </a:cxn>
                  <a:cxn ang="0">
                    <a:pos x="166" y="1246"/>
                  </a:cxn>
                  <a:cxn ang="0">
                    <a:pos x="265" y="1536"/>
                  </a:cxn>
                  <a:cxn ang="0">
                    <a:pos x="395" y="1833"/>
                  </a:cxn>
                  <a:cxn ang="0">
                    <a:pos x="560" y="2125"/>
                  </a:cxn>
                  <a:cxn ang="0">
                    <a:pos x="762" y="2403"/>
                  </a:cxn>
                  <a:cxn ang="0">
                    <a:pos x="1007" y="2658"/>
                  </a:cxn>
                  <a:cxn ang="0">
                    <a:pos x="1145" y="2775"/>
                  </a:cxn>
                  <a:cxn ang="0">
                    <a:pos x="1297" y="2881"/>
                  </a:cxn>
                  <a:cxn ang="0">
                    <a:pos x="1461" y="2975"/>
                  </a:cxn>
                  <a:cxn ang="0">
                    <a:pos x="1637" y="3059"/>
                  </a:cxn>
                  <a:cxn ang="0">
                    <a:pos x="1828" y="3129"/>
                  </a:cxn>
                  <a:cxn ang="0">
                    <a:pos x="2031" y="3185"/>
                  </a:cxn>
                  <a:cxn ang="0">
                    <a:pos x="2249" y="3223"/>
                  </a:cxn>
                  <a:cxn ang="0">
                    <a:pos x="2484" y="3247"/>
                  </a:cxn>
                  <a:cxn ang="0">
                    <a:pos x="2731" y="3251"/>
                  </a:cxn>
                  <a:cxn ang="0">
                    <a:pos x="2997" y="3236"/>
                  </a:cxn>
                  <a:cxn ang="0">
                    <a:pos x="3277" y="3201"/>
                  </a:cxn>
                  <a:cxn ang="0">
                    <a:pos x="3575" y="3144"/>
                  </a:cxn>
                </a:cxnLst>
                <a:rect l="0" t="0" r="r" b="b"/>
                <a:pathLst>
                  <a:path w="3813" h="3251">
                    <a:moveTo>
                      <a:pt x="3729" y="3105"/>
                    </a:moveTo>
                    <a:lnTo>
                      <a:pt x="3729" y="3105"/>
                    </a:lnTo>
                    <a:lnTo>
                      <a:pt x="3744" y="3101"/>
                    </a:lnTo>
                    <a:lnTo>
                      <a:pt x="3757" y="3095"/>
                    </a:lnTo>
                    <a:lnTo>
                      <a:pt x="3768" y="3087"/>
                    </a:lnTo>
                    <a:lnTo>
                      <a:pt x="3778" y="3079"/>
                    </a:lnTo>
                    <a:lnTo>
                      <a:pt x="3787" y="3068"/>
                    </a:lnTo>
                    <a:lnTo>
                      <a:pt x="3794" y="3057"/>
                    </a:lnTo>
                    <a:lnTo>
                      <a:pt x="3800" y="3045"/>
                    </a:lnTo>
                    <a:lnTo>
                      <a:pt x="3805" y="3031"/>
                    </a:lnTo>
                    <a:lnTo>
                      <a:pt x="3809" y="3017"/>
                    </a:lnTo>
                    <a:lnTo>
                      <a:pt x="3810" y="3002"/>
                    </a:lnTo>
                    <a:lnTo>
                      <a:pt x="3812" y="2986"/>
                    </a:lnTo>
                    <a:lnTo>
                      <a:pt x="3813" y="2970"/>
                    </a:lnTo>
                    <a:lnTo>
                      <a:pt x="3812" y="2934"/>
                    </a:lnTo>
                    <a:lnTo>
                      <a:pt x="3809" y="2896"/>
                    </a:lnTo>
                    <a:lnTo>
                      <a:pt x="3803" y="2857"/>
                    </a:lnTo>
                    <a:lnTo>
                      <a:pt x="3797" y="2816"/>
                    </a:lnTo>
                    <a:lnTo>
                      <a:pt x="3781" y="2735"/>
                    </a:lnTo>
                    <a:lnTo>
                      <a:pt x="3774" y="2695"/>
                    </a:lnTo>
                    <a:lnTo>
                      <a:pt x="3768" y="2657"/>
                    </a:lnTo>
                    <a:lnTo>
                      <a:pt x="3762" y="2620"/>
                    </a:lnTo>
                    <a:lnTo>
                      <a:pt x="3759" y="2585"/>
                    </a:lnTo>
                    <a:lnTo>
                      <a:pt x="3759" y="2585"/>
                    </a:lnTo>
                    <a:lnTo>
                      <a:pt x="3756" y="2518"/>
                    </a:lnTo>
                    <a:lnTo>
                      <a:pt x="3750" y="2452"/>
                    </a:lnTo>
                    <a:lnTo>
                      <a:pt x="3744" y="2386"/>
                    </a:lnTo>
                    <a:lnTo>
                      <a:pt x="3735" y="2321"/>
                    </a:lnTo>
                    <a:lnTo>
                      <a:pt x="3725" y="2256"/>
                    </a:lnTo>
                    <a:lnTo>
                      <a:pt x="3713" y="2191"/>
                    </a:lnTo>
                    <a:lnTo>
                      <a:pt x="3700" y="2128"/>
                    </a:lnTo>
                    <a:lnTo>
                      <a:pt x="3685" y="2064"/>
                    </a:lnTo>
                    <a:lnTo>
                      <a:pt x="3669" y="2001"/>
                    </a:lnTo>
                    <a:lnTo>
                      <a:pt x="3651" y="1939"/>
                    </a:lnTo>
                    <a:lnTo>
                      <a:pt x="3632" y="1877"/>
                    </a:lnTo>
                    <a:lnTo>
                      <a:pt x="3611" y="1817"/>
                    </a:lnTo>
                    <a:lnTo>
                      <a:pt x="3589" y="1756"/>
                    </a:lnTo>
                    <a:lnTo>
                      <a:pt x="3567" y="1696"/>
                    </a:lnTo>
                    <a:lnTo>
                      <a:pt x="3542" y="1637"/>
                    </a:lnTo>
                    <a:lnTo>
                      <a:pt x="3516" y="1579"/>
                    </a:lnTo>
                    <a:lnTo>
                      <a:pt x="3489" y="1522"/>
                    </a:lnTo>
                    <a:lnTo>
                      <a:pt x="3460" y="1464"/>
                    </a:lnTo>
                    <a:lnTo>
                      <a:pt x="3430" y="1408"/>
                    </a:lnTo>
                    <a:lnTo>
                      <a:pt x="3399" y="1354"/>
                    </a:lnTo>
                    <a:lnTo>
                      <a:pt x="3365" y="1299"/>
                    </a:lnTo>
                    <a:lnTo>
                      <a:pt x="3333" y="1244"/>
                    </a:lnTo>
                    <a:lnTo>
                      <a:pt x="3297" y="1191"/>
                    </a:lnTo>
                    <a:lnTo>
                      <a:pt x="3261" y="1140"/>
                    </a:lnTo>
                    <a:lnTo>
                      <a:pt x="3224" y="1090"/>
                    </a:lnTo>
                    <a:lnTo>
                      <a:pt x="3185" y="1038"/>
                    </a:lnTo>
                    <a:lnTo>
                      <a:pt x="3146" y="989"/>
                    </a:lnTo>
                    <a:lnTo>
                      <a:pt x="3106" y="941"/>
                    </a:lnTo>
                    <a:lnTo>
                      <a:pt x="3063" y="894"/>
                    </a:lnTo>
                    <a:lnTo>
                      <a:pt x="3020" y="848"/>
                    </a:lnTo>
                    <a:lnTo>
                      <a:pt x="2978" y="802"/>
                    </a:lnTo>
                    <a:lnTo>
                      <a:pt x="2932" y="758"/>
                    </a:lnTo>
                    <a:lnTo>
                      <a:pt x="2886" y="714"/>
                    </a:lnTo>
                    <a:lnTo>
                      <a:pt x="2840" y="672"/>
                    </a:lnTo>
                    <a:lnTo>
                      <a:pt x="2792" y="631"/>
                    </a:lnTo>
                    <a:lnTo>
                      <a:pt x="2743" y="591"/>
                    </a:lnTo>
                    <a:lnTo>
                      <a:pt x="2695" y="552"/>
                    </a:lnTo>
                    <a:lnTo>
                      <a:pt x="2644" y="515"/>
                    </a:lnTo>
                    <a:lnTo>
                      <a:pt x="2593" y="478"/>
                    </a:lnTo>
                    <a:lnTo>
                      <a:pt x="2540" y="442"/>
                    </a:lnTo>
                    <a:lnTo>
                      <a:pt x="2487" y="408"/>
                    </a:lnTo>
                    <a:lnTo>
                      <a:pt x="2434" y="375"/>
                    </a:lnTo>
                    <a:lnTo>
                      <a:pt x="2379" y="344"/>
                    </a:lnTo>
                    <a:lnTo>
                      <a:pt x="2323" y="313"/>
                    </a:lnTo>
                    <a:lnTo>
                      <a:pt x="2267" y="283"/>
                    </a:lnTo>
                    <a:lnTo>
                      <a:pt x="2211" y="255"/>
                    </a:lnTo>
                    <a:lnTo>
                      <a:pt x="2153" y="229"/>
                    </a:lnTo>
                    <a:lnTo>
                      <a:pt x="2096" y="204"/>
                    </a:lnTo>
                    <a:lnTo>
                      <a:pt x="2037" y="180"/>
                    </a:lnTo>
                    <a:lnTo>
                      <a:pt x="1977" y="158"/>
                    </a:lnTo>
                    <a:lnTo>
                      <a:pt x="1918" y="137"/>
                    </a:lnTo>
                    <a:lnTo>
                      <a:pt x="1857" y="117"/>
                    </a:lnTo>
                    <a:lnTo>
                      <a:pt x="1795" y="99"/>
                    </a:lnTo>
                    <a:lnTo>
                      <a:pt x="1733" y="83"/>
                    </a:lnTo>
                    <a:lnTo>
                      <a:pt x="1671" y="66"/>
                    </a:lnTo>
                    <a:lnTo>
                      <a:pt x="1608" y="53"/>
                    </a:lnTo>
                    <a:lnTo>
                      <a:pt x="1545" y="41"/>
                    </a:lnTo>
                    <a:lnTo>
                      <a:pt x="1481" y="31"/>
                    </a:lnTo>
                    <a:lnTo>
                      <a:pt x="1418" y="22"/>
                    </a:lnTo>
                    <a:lnTo>
                      <a:pt x="1353" y="15"/>
                    </a:lnTo>
                    <a:lnTo>
                      <a:pt x="1288" y="9"/>
                    </a:lnTo>
                    <a:lnTo>
                      <a:pt x="1222" y="5"/>
                    </a:lnTo>
                    <a:lnTo>
                      <a:pt x="1157" y="2"/>
                    </a:lnTo>
                    <a:lnTo>
                      <a:pt x="1091" y="0"/>
                    </a:lnTo>
                    <a:lnTo>
                      <a:pt x="1091" y="0"/>
                    </a:lnTo>
                    <a:lnTo>
                      <a:pt x="1026" y="2"/>
                    </a:lnTo>
                    <a:lnTo>
                      <a:pt x="962" y="3"/>
                    </a:lnTo>
                    <a:lnTo>
                      <a:pt x="902" y="7"/>
                    </a:lnTo>
                    <a:lnTo>
                      <a:pt x="841" y="12"/>
                    </a:lnTo>
                    <a:lnTo>
                      <a:pt x="785" y="18"/>
                    </a:lnTo>
                    <a:lnTo>
                      <a:pt x="729" y="24"/>
                    </a:lnTo>
                    <a:lnTo>
                      <a:pt x="676" y="31"/>
                    </a:lnTo>
                    <a:lnTo>
                      <a:pt x="625" y="40"/>
                    </a:lnTo>
                    <a:lnTo>
                      <a:pt x="575" y="49"/>
                    </a:lnTo>
                    <a:lnTo>
                      <a:pt x="527" y="59"/>
                    </a:lnTo>
                    <a:lnTo>
                      <a:pt x="480" y="69"/>
                    </a:lnTo>
                    <a:lnTo>
                      <a:pt x="437" y="80"/>
                    </a:lnTo>
                    <a:lnTo>
                      <a:pt x="355" y="103"/>
                    </a:lnTo>
                    <a:lnTo>
                      <a:pt x="283" y="125"/>
                    </a:lnTo>
                    <a:lnTo>
                      <a:pt x="216" y="149"/>
                    </a:lnTo>
                    <a:lnTo>
                      <a:pt x="160" y="173"/>
                    </a:lnTo>
                    <a:lnTo>
                      <a:pt x="112" y="193"/>
                    </a:lnTo>
                    <a:lnTo>
                      <a:pt x="72" y="212"/>
                    </a:lnTo>
                    <a:lnTo>
                      <a:pt x="41" y="229"/>
                    </a:lnTo>
                    <a:lnTo>
                      <a:pt x="17" y="240"/>
                    </a:lnTo>
                    <a:lnTo>
                      <a:pt x="0" y="251"/>
                    </a:lnTo>
                    <a:lnTo>
                      <a:pt x="0" y="251"/>
                    </a:lnTo>
                    <a:lnTo>
                      <a:pt x="1" y="308"/>
                    </a:lnTo>
                    <a:lnTo>
                      <a:pt x="6" y="379"/>
                    </a:lnTo>
                    <a:lnTo>
                      <a:pt x="11" y="463"/>
                    </a:lnTo>
                    <a:lnTo>
                      <a:pt x="23" y="559"/>
                    </a:lnTo>
                    <a:lnTo>
                      <a:pt x="37" y="667"/>
                    </a:lnTo>
                    <a:lnTo>
                      <a:pt x="57" y="782"/>
                    </a:lnTo>
                    <a:lnTo>
                      <a:pt x="67" y="843"/>
                    </a:lnTo>
                    <a:lnTo>
                      <a:pt x="81" y="907"/>
                    </a:lnTo>
                    <a:lnTo>
                      <a:pt x="95" y="972"/>
                    </a:lnTo>
                    <a:lnTo>
                      <a:pt x="110" y="1038"/>
                    </a:lnTo>
                    <a:lnTo>
                      <a:pt x="128" y="1106"/>
                    </a:lnTo>
                    <a:lnTo>
                      <a:pt x="147" y="1175"/>
                    </a:lnTo>
                    <a:lnTo>
                      <a:pt x="166" y="1246"/>
                    </a:lnTo>
                    <a:lnTo>
                      <a:pt x="188" y="1318"/>
                    </a:lnTo>
                    <a:lnTo>
                      <a:pt x="212" y="1390"/>
                    </a:lnTo>
                    <a:lnTo>
                      <a:pt x="238" y="1463"/>
                    </a:lnTo>
                    <a:lnTo>
                      <a:pt x="265" y="1536"/>
                    </a:lnTo>
                    <a:lnTo>
                      <a:pt x="294" y="1610"/>
                    </a:lnTo>
                    <a:lnTo>
                      <a:pt x="327" y="1684"/>
                    </a:lnTo>
                    <a:lnTo>
                      <a:pt x="359" y="1759"/>
                    </a:lnTo>
                    <a:lnTo>
                      <a:pt x="395" y="1833"/>
                    </a:lnTo>
                    <a:lnTo>
                      <a:pt x="433" y="1906"/>
                    </a:lnTo>
                    <a:lnTo>
                      <a:pt x="473" y="1980"/>
                    </a:lnTo>
                    <a:lnTo>
                      <a:pt x="514" y="2052"/>
                    </a:lnTo>
                    <a:lnTo>
                      <a:pt x="560" y="2125"/>
                    </a:lnTo>
                    <a:lnTo>
                      <a:pt x="606" y="2197"/>
                    </a:lnTo>
                    <a:lnTo>
                      <a:pt x="656" y="2266"/>
                    </a:lnTo>
                    <a:lnTo>
                      <a:pt x="707" y="2336"/>
                    </a:lnTo>
                    <a:lnTo>
                      <a:pt x="762" y="2403"/>
                    </a:lnTo>
                    <a:lnTo>
                      <a:pt x="819" y="2470"/>
                    </a:lnTo>
                    <a:lnTo>
                      <a:pt x="878" y="2535"/>
                    </a:lnTo>
                    <a:lnTo>
                      <a:pt x="940" y="2598"/>
                    </a:lnTo>
                    <a:lnTo>
                      <a:pt x="1007" y="2658"/>
                    </a:lnTo>
                    <a:lnTo>
                      <a:pt x="1040" y="2688"/>
                    </a:lnTo>
                    <a:lnTo>
                      <a:pt x="1074" y="2717"/>
                    </a:lnTo>
                    <a:lnTo>
                      <a:pt x="1110" y="2747"/>
                    </a:lnTo>
                    <a:lnTo>
                      <a:pt x="1145" y="2775"/>
                    </a:lnTo>
                    <a:lnTo>
                      <a:pt x="1182" y="2801"/>
                    </a:lnTo>
                    <a:lnTo>
                      <a:pt x="1220" y="2829"/>
                    </a:lnTo>
                    <a:lnTo>
                      <a:pt x="1257" y="2855"/>
                    </a:lnTo>
                    <a:lnTo>
                      <a:pt x="1297" y="2881"/>
                    </a:lnTo>
                    <a:lnTo>
                      <a:pt x="1337" y="2905"/>
                    </a:lnTo>
                    <a:lnTo>
                      <a:pt x="1377" y="2930"/>
                    </a:lnTo>
                    <a:lnTo>
                      <a:pt x="1418" y="2953"/>
                    </a:lnTo>
                    <a:lnTo>
                      <a:pt x="1461" y="2975"/>
                    </a:lnTo>
                    <a:lnTo>
                      <a:pt x="1503" y="2998"/>
                    </a:lnTo>
                    <a:lnTo>
                      <a:pt x="1548" y="3018"/>
                    </a:lnTo>
                    <a:lnTo>
                      <a:pt x="1592" y="3039"/>
                    </a:lnTo>
                    <a:lnTo>
                      <a:pt x="1637" y="3059"/>
                    </a:lnTo>
                    <a:lnTo>
                      <a:pt x="1683" y="3077"/>
                    </a:lnTo>
                    <a:lnTo>
                      <a:pt x="1730" y="3095"/>
                    </a:lnTo>
                    <a:lnTo>
                      <a:pt x="1779" y="3113"/>
                    </a:lnTo>
                    <a:lnTo>
                      <a:pt x="1828" y="3129"/>
                    </a:lnTo>
                    <a:lnTo>
                      <a:pt x="1878" y="3144"/>
                    </a:lnTo>
                    <a:lnTo>
                      <a:pt x="1928" y="3158"/>
                    </a:lnTo>
                    <a:lnTo>
                      <a:pt x="1980" y="3172"/>
                    </a:lnTo>
                    <a:lnTo>
                      <a:pt x="2031" y="3185"/>
                    </a:lnTo>
                    <a:lnTo>
                      <a:pt x="2084" y="3195"/>
                    </a:lnTo>
                    <a:lnTo>
                      <a:pt x="2139" y="3205"/>
                    </a:lnTo>
                    <a:lnTo>
                      <a:pt x="2193" y="3216"/>
                    </a:lnTo>
                    <a:lnTo>
                      <a:pt x="2249" y="3223"/>
                    </a:lnTo>
                    <a:lnTo>
                      <a:pt x="2307" y="3231"/>
                    </a:lnTo>
                    <a:lnTo>
                      <a:pt x="2364" y="3238"/>
                    </a:lnTo>
                    <a:lnTo>
                      <a:pt x="2423" y="3242"/>
                    </a:lnTo>
                    <a:lnTo>
                      <a:pt x="2484" y="3247"/>
                    </a:lnTo>
                    <a:lnTo>
                      <a:pt x="2544" y="3250"/>
                    </a:lnTo>
                    <a:lnTo>
                      <a:pt x="2606" y="3251"/>
                    </a:lnTo>
                    <a:lnTo>
                      <a:pt x="2668" y="3251"/>
                    </a:lnTo>
                    <a:lnTo>
                      <a:pt x="2731" y="3251"/>
                    </a:lnTo>
                    <a:lnTo>
                      <a:pt x="2796" y="3250"/>
                    </a:lnTo>
                    <a:lnTo>
                      <a:pt x="2863" y="3247"/>
                    </a:lnTo>
                    <a:lnTo>
                      <a:pt x="2929" y="3242"/>
                    </a:lnTo>
                    <a:lnTo>
                      <a:pt x="2997" y="3236"/>
                    </a:lnTo>
                    <a:lnTo>
                      <a:pt x="3065" y="3229"/>
                    </a:lnTo>
                    <a:lnTo>
                      <a:pt x="3134" y="3220"/>
                    </a:lnTo>
                    <a:lnTo>
                      <a:pt x="3205" y="3211"/>
                    </a:lnTo>
                    <a:lnTo>
                      <a:pt x="3277" y="3201"/>
                    </a:lnTo>
                    <a:lnTo>
                      <a:pt x="3349" y="3188"/>
                    </a:lnTo>
                    <a:lnTo>
                      <a:pt x="3423" y="3174"/>
                    </a:lnTo>
                    <a:lnTo>
                      <a:pt x="3498" y="3160"/>
                    </a:lnTo>
                    <a:lnTo>
                      <a:pt x="3575" y="3144"/>
                    </a:lnTo>
                    <a:lnTo>
                      <a:pt x="3651" y="3124"/>
                    </a:lnTo>
                    <a:lnTo>
                      <a:pt x="3729" y="3105"/>
                    </a:lnTo>
                    <a:lnTo>
                      <a:pt x="3729" y="3105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3000">
                    <a:schemeClr val="accent6">
                      <a:lumMod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4" name="Freeform 11">
                <a:extLst>
                  <a:ext uri="{FF2B5EF4-FFF2-40B4-BE49-F238E27FC236}">
                    <a16:creationId xmlns:a16="http://schemas.microsoft.com/office/drawing/2014/main" id="{2DA57E79-8332-464C-94CA-6B99D1D9D6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9550" y="862013"/>
                <a:ext cx="3157538" cy="3313113"/>
              </a:xfrm>
              <a:custGeom>
                <a:avLst/>
                <a:gdLst/>
                <a:ahLst/>
                <a:cxnLst>
                  <a:cxn ang="0">
                    <a:pos x="4176" y="5653"/>
                  </a:cxn>
                  <a:cxn ang="0">
                    <a:pos x="3948" y="5836"/>
                  </a:cxn>
                  <a:cxn ang="0">
                    <a:pos x="3697" y="5989"/>
                  </a:cxn>
                  <a:cxn ang="0">
                    <a:pos x="3426" y="6110"/>
                  </a:cxn>
                  <a:cxn ang="0">
                    <a:pos x="3137" y="6199"/>
                  </a:cxn>
                  <a:cxn ang="0">
                    <a:pos x="2832" y="6249"/>
                  </a:cxn>
                  <a:cxn ang="0">
                    <a:pos x="2578" y="6262"/>
                  </a:cxn>
                  <a:cxn ang="0">
                    <a:pos x="2263" y="6243"/>
                  </a:cxn>
                  <a:cxn ang="0">
                    <a:pos x="1958" y="6184"/>
                  </a:cxn>
                  <a:cxn ang="0">
                    <a:pos x="1666" y="6091"/>
                  </a:cxn>
                  <a:cxn ang="0">
                    <a:pos x="1389" y="5964"/>
                  </a:cxn>
                  <a:cxn ang="0">
                    <a:pos x="1129" y="5806"/>
                  </a:cxn>
                  <a:cxn ang="0">
                    <a:pos x="890" y="5621"/>
                  </a:cxn>
                  <a:cxn ang="0">
                    <a:pos x="674" y="5408"/>
                  </a:cxn>
                  <a:cxn ang="0">
                    <a:pos x="484" y="5172"/>
                  </a:cxn>
                  <a:cxn ang="0">
                    <a:pos x="320" y="4916"/>
                  </a:cxn>
                  <a:cxn ang="0">
                    <a:pos x="189" y="4640"/>
                  </a:cxn>
                  <a:cxn ang="0">
                    <a:pos x="90" y="4348"/>
                  </a:cxn>
                  <a:cxn ang="0">
                    <a:pos x="25" y="4043"/>
                  </a:cxn>
                  <a:cxn ang="0">
                    <a:pos x="3" y="3791"/>
                  </a:cxn>
                  <a:cxn ang="0">
                    <a:pos x="9" y="3521"/>
                  </a:cxn>
                  <a:cxn ang="0">
                    <a:pos x="47" y="3263"/>
                  </a:cxn>
                  <a:cxn ang="0">
                    <a:pos x="113" y="3017"/>
                  </a:cxn>
                  <a:cxn ang="0">
                    <a:pos x="245" y="2686"/>
                  </a:cxn>
                  <a:cxn ang="0">
                    <a:pos x="485" y="2237"/>
                  </a:cxn>
                  <a:cxn ang="0">
                    <a:pos x="1589" y="146"/>
                  </a:cxn>
                  <a:cxn ang="0">
                    <a:pos x="1418" y="406"/>
                  </a:cxn>
                  <a:cxn ang="0">
                    <a:pos x="1277" y="684"/>
                  </a:cxn>
                  <a:cxn ang="0">
                    <a:pos x="1168" y="984"/>
                  </a:cxn>
                  <a:cxn ang="0">
                    <a:pos x="1095" y="1296"/>
                  </a:cxn>
                  <a:cxn ang="0">
                    <a:pos x="1058" y="1623"/>
                  </a:cxn>
                  <a:cxn ang="0">
                    <a:pos x="1057" y="1893"/>
                  </a:cxn>
                  <a:cxn ang="0">
                    <a:pos x="1095" y="2253"/>
                  </a:cxn>
                  <a:cxn ang="0">
                    <a:pos x="1175" y="2599"/>
                  </a:cxn>
                  <a:cxn ang="0">
                    <a:pos x="1296" y="2928"/>
                  </a:cxn>
                  <a:cxn ang="0">
                    <a:pos x="1455" y="3238"/>
                  </a:cxn>
                  <a:cxn ang="0">
                    <a:pos x="1647" y="3527"/>
                  </a:cxn>
                  <a:cxn ang="0">
                    <a:pos x="1871" y="3791"/>
                  </a:cxn>
                  <a:cxn ang="0">
                    <a:pos x="2123" y="4027"/>
                  </a:cxn>
                  <a:cxn ang="0">
                    <a:pos x="2400" y="4233"/>
                  </a:cxn>
                  <a:cxn ang="0">
                    <a:pos x="2701" y="4406"/>
                  </a:cxn>
                  <a:cxn ang="0">
                    <a:pos x="3021" y="4544"/>
                  </a:cxn>
                  <a:cxn ang="0">
                    <a:pos x="3357" y="4643"/>
                  </a:cxn>
                  <a:cxn ang="0">
                    <a:pos x="3708" y="4701"/>
                  </a:cxn>
                  <a:cxn ang="0">
                    <a:pos x="3997" y="4715"/>
                  </a:cxn>
                  <a:cxn ang="0">
                    <a:pos x="4358" y="4692"/>
                  </a:cxn>
                  <a:cxn ang="0">
                    <a:pos x="4701" y="4625"/>
                  </a:cxn>
                  <a:cxn ang="0">
                    <a:pos x="5028" y="4518"/>
                  </a:cxn>
                  <a:cxn ang="0">
                    <a:pos x="5334" y="4372"/>
                  </a:cxn>
                  <a:cxn ang="0">
                    <a:pos x="5615" y="4189"/>
                  </a:cxn>
                  <a:cxn ang="0">
                    <a:pos x="5870" y="3975"/>
                  </a:cxn>
                </a:cxnLst>
                <a:rect l="0" t="0" r="r" b="b"/>
                <a:pathLst>
                  <a:path w="5965" h="6262">
                    <a:moveTo>
                      <a:pt x="4302" y="5531"/>
                    </a:moveTo>
                    <a:lnTo>
                      <a:pt x="4302" y="5531"/>
                    </a:lnTo>
                    <a:lnTo>
                      <a:pt x="4262" y="5573"/>
                    </a:lnTo>
                    <a:lnTo>
                      <a:pt x="4219" y="5613"/>
                    </a:lnTo>
                    <a:lnTo>
                      <a:pt x="4176" y="5653"/>
                    </a:lnTo>
                    <a:lnTo>
                      <a:pt x="4134" y="5693"/>
                    </a:lnTo>
                    <a:lnTo>
                      <a:pt x="4088" y="5730"/>
                    </a:lnTo>
                    <a:lnTo>
                      <a:pt x="4042" y="5767"/>
                    </a:lnTo>
                    <a:lnTo>
                      <a:pt x="3997" y="5802"/>
                    </a:lnTo>
                    <a:lnTo>
                      <a:pt x="3948" y="5836"/>
                    </a:lnTo>
                    <a:lnTo>
                      <a:pt x="3899" y="5868"/>
                    </a:lnTo>
                    <a:lnTo>
                      <a:pt x="3851" y="5901"/>
                    </a:lnTo>
                    <a:lnTo>
                      <a:pt x="3800" y="5932"/>
                    </a:lnTo>
                    <a:lnTo>
                      <a:pt x="3749" y="5961"/>
                    </a:lnTo>
                    <a:lnTo>
                      <a:pt x="3697" y="5989"/>
                    </a:lnTo>
                    <a:lnTo>
                      <a:pt x="3644" y="6016"/>
                    </a:lnTo>
                    <a:lnTo>
                      <a:pt x="3591" y="6041"/>
                    </a:lnTo>
                    <a:lnTo>
                      <a:pt x="3537" y="6066"/>
                    </a:lnTo>
                    <a:lnTo>
                      <a:pt x="3482" y="6089"/>
                    </a:lnTo>
                    <a:lnTo>
                      <a:pt x="3426" y="6110"/>
                    </a:lnTo>
                    <a:lnTo>
                      <a:pt x="3370" y="6131"/>
                    </a:lnTo>
                    <a:lnTo>
                      <a:pt x="3313" y="6150"/>
                    </a:lnTo>
                    <a:lnTo>
                      <a:pt x="3255" y="6168"/>
                    </a:lnTo>
                    <a:lnTo>
                      <a:pt x="3196" y="6184"/>
                    </a:lnTo>
                    <a:lnTo>
                      <a:pt x="3137" y="6199"/>
                    </a:lnTo>
                    <a:lnTo>
                      <a:pt x="3077" y="6212"/>
                    </a:lnTo>
                    <a:lnTo>
                      <a:pt x="3016" y="6224"/>
                    </a:lnTo>
                    <a:lnTo>
                      <a:pt x="2956" y="6234"/>
                    </a:lnTo>
                    <a:lnTo>
                      <a:pt x="2894" y="6241"/>
                    </a:lnTo>
                    <a:lnTo>
                      <a:pt x="2832" y="6249"/>
                    </a:lnTo>
                    <a:lnTo>
                      <a:pt x="2770" y="6255"/>
                    </a:lnTo>
                    <a:lnTo>
                      <a:pt x="2707" y="6259"/>
                    </a:lnTo>
                    <a:lnTo>
                      <a:pt x="2643" y="6260"/>
                    </a:lnTo>
                    <a:lnTo>
                      <a:pt x="2578" y="6262"/>
                    </a:lnTo>
                    <a:lnTo>
                      <a:pt x="2578" y="6262"/>
                    </a:lnTo>
                    <a:lnTo>
                      <a:pt x="2515" y="6260"/>
                    </a:lnTo>
                    <a:lnTo>
                      <a:pt x="2452" y="6259"/>
                    </a:lnTo>
                    <a:lnTo>
                      <a:pt x="2388" y="6255"/>
                    </a:lnTo>
                    <a:lnTo>
                      <a:pt x="2325" y="6249"/>
                    </a:lnTo>
                    <a:lnTo>
                      <a:pt x="2263" y="6243"/>
                    </a:lnTo>
                    <a:lnTo>
                      <a:pt x="2201" y="6234"/>
                    </a:lnTo>
                    <a:lnTo>
                      <a:pt x="2139" y="6224"/>
                    </a:lnTo>
                    <a:lnTo>
                      <a:pt x="2079" y="6212"/>
                    </a:lnTo>
                    <a:lnTo>
                      <a:pt x="2018" y="6199"/>
                    </a:lnTo>
                    <a:lnTo>
                      <a:pt x="1958" y="6184"/>
                    </a:lnTo>
                    <a:lnTo>
                      <a:pt x="1899" y="6168"/>
                    </a:lnTo>
                    <a:lnTo>
                      <a:pt x="1838" y="6151"/>
                    </a:lnTo>
                    <a:lnTo>
                      <a:pt x="1781" y="6132"/>
                    </a:lnTo>
                    <a:lnTo>
                      <a:pt x="1722" y="6112"/>
                    </a:lnTo>
                    <a:lnTo>
                      <a:pt x="1666" y="6091"/>
                    </a:lnTo>
                    <a:lnTo>
                      <a:pt x="1608" y="6067"/>
                    </a:lnTo>
                    <a:lnTo>
                      <a:pt x="1552" y="6044"/>
                    </a:lnTo>
                    <a:lnTo>
                      <a:pt x="1496" y="6019"/>
                    </a:lnTo>
                    <a:lnTo>
                      <a:pt x="1442" y="5992"/>
                    </a:lnTo>
                    <a:lnTo>
                      <a:pt x="1389" y="5964"/>
                    </a:lnTo>
                    <a:lnTo>
                      <a:pt x="1334" y="5935"/>
                    </a:lnTo>
                    <a:lnTo>
                      <a:pt x="1283" y="5904"/>
                    </a:lnTo>
                    <a:lnTo>
                      <a:pt x="1229" y="5873"/>
                    </a:lnTo>
                    <a:lnTo>
                      <a:pt x="1179" y="5840"/>
                    </a:lnTo>
                    <a:lnTo>
                      <a:pt x="1129" y="5806"/>
                    </a:lnTo>
                    <a:lnTo>
                      <a:pt x="1079" y="5771"/>
                    </a:lnTo>
                    <a:lnTo>
                      <a:pt x="1030" y="5734"/>
                    </a:lnTo>
                    <a:lnTo>
                      <a:pt x="983" y="5697"/>
                    </a:lnTo>
                    <a:lnTo>
                      <a:pt x="936" y="5659"/>
                    </a:lnTo>
                    <a:lnTo>
                      <a:pt x="890" y="5621"/>
                    </a:lnTo>
                    <a:lnTo>
                      <a:pt x="845" y="5579"/>
                    </a:lnTo>
                    <a:lnTo>
                      <a:pt x="800" y="5538"/>
                    </a:lnTo>
                    <a:lnTo>
                      <a:pt x="758" y="5495"/>
                    </a:lnTo>
                    <a:lnTo>
                      <a:pt x="715" y="5452"/>
                    </a:lnTo>
                    <a:lnTo>
                      <a:pt x="674" y="5408"/>
                    </a:lnTo>
                    <a:lnTo>
                      <a:pt x="634" y="5363"/>
                    </a:lnTo>
                    <a:lnTo>
                      <a:pt x="594" y="5317"/>
                    </a:lnTo>
                    <a:lnTo>
                      <a:pt x="556" y="5270"/>
                    </a:lnTo>
                    <a:lnTo>
                      <a:pt x="519" y="5221"/>
                    </a:lnTo>
                    <a:lnTo>
                      <a:pt x="484" y="5172"/>
                    </a:lnTo>
                    <a:lnTo>
                      <a:pt x="448" y="5122"/>
                    </a:lnTo>
                    <a:lnTo>
                      <a:pt x="414" y="5072"/>
                    </a:lnTo>
                    <a:lnTo>
                      <a:pt x="382" y="5020"/>
                    </a:lnTo>
                    <a:lnTo>
                      <a:pt x="351" y="4969"/>
                    </a:lnTo>
                    <a:lnTo>
                      <a:pt x="320" y="4916"/>
                    </a:lnTo>
                    <a:lnTo>
                      <a:pt x="292" y="4861"/>
                    </a:lnTo>
                    <a:lnTo>
                      <a:pt x="264" y="4808"/>
                    </a:lnTo>
                    <a:lnTo>
                      <a:pt x="237" y="4752"/>
                    </a:lnTo>
                    <a:lnTo>
                      <a:pt x="212" y="4696"/>
                    </a:lnTo>
                    <a:lnTo>
                      <a:pt x="189" y="4640"/>
                    </a:lnTo>
                    <a:lnTo>
                      <a:pt x="165" y="4583"/>
                    </a:lnTo>
                    <a:lnTo>
                      <a:pt x="144" y="4525"/>
                    </a:lnTo>
                    <a:lnTo>
                      <a:pt x="125" y="4468"/>
                    </a:lnTo>
                    <a:lnTo>
                      <a:pt x="106" y="4409"/>
                    </a:lnTo>
                    <a:lnTo>
                      <a:pt x="90" y="4348"/>
                    </a:lnTo>
                    <a:lnTo>
                      <a:pt x="74" y="4289"/>
                    </a:lnTo>
                    <a:lnTo>
                      <a:pt x="59" y="4227"/>
                    </a:lnTo>
                    <a:lnTo>
                      <a:pt x="47" y="4167"/>
                    </a:lnTo>
                    <a:lnTo>
                      <a:pt x="35" y="4105"/>
                    </a:lnTo>
                    <a:lnTo>
                      <a:pt x="25" y="4043"/>
                    </a:lnTo>
                    <a:lnTo>
                      <a:pt x="18" y="3981"/>
                    </a:lnTo>
                    <a:lnTo>
                      <a:pt x="10" y="3918"/>
                    </a:lnTo>
                    <a:lnTo>
                      <a:pt x="6" y="3854"/>
                    </a:lnTo>
                    <a:lnTo>
                      <a:pt x="3" y="3791"/>
                    </a:lnTo>
                    <a:lnTo>
                      <a:pt x="3" y="3791"/>
                    </a:lnTo>
                    <a:lnTo>
                      <a:pt x="0" y="3735"/>
                    </a:lnTo>
                    <a:lnTo>
                      <a:pt x="0" y="3682"/>
                    </a:lnTo>
                    <a:lnTo>
                      <a:pt x="1" y="3627"/>
                    </a:lnTo>
                    <a:lnTo>
                      <a:pt x="4" y="3574"/>
                    </a:lnTo>
                    <a:lnTo>
                      <a:pt x="9" y="3521"/>
                    </a:lnTo>
                    <a:lnTo>
                      <a:pt x="13" y="3468"/>
                    </a:lnTo>
                    <a:lnTo>
                      <a:pt x="21" y="3416"/>
                    </a:lnTo>
                    <a:lnTo>
                      <a:pt x="28" y="3365"/>
                    </a:lnTo>
                    <a:lnTo>
                      <a:pt x="37" y="3315"/>
                    </a:lnTo>
                    <a:lnTo>
                      <a:pt x="47" y="3263"/>
                    </a:lnTo>
                    <a:lnTo>
                      <a:pt x="59" y="3213"/>
                    </a:lnTo>
                    <a:lnTo>
                      <a:pt x="71" y="3164"/>
                    </a:lnTo>
                    <a:lnTo>
                      <a:pt x="84" y="3114"/>
                    </a:lnTo>
                    <a:lnTo>
                      <a:pt x="99" y="3065"/>
                    </a:lnTo>
                    <a:lnTo>
                      <a:pt x="113" y="3017"/>
                    </a:lnTo>
                    <a:lnTo>
                      <a:pt x="130" y="2968"/>
                    </a:lnTo>
                    <a:lnTo>
                      <a:pt x="147" y="2921"/>
                    </a:lnTo>
                    <a:lnTo>
                      <a:pt x="165" y="2874"/>
                    </a:lnTo>
                    <a:lnTo>
                      <a:pt x="203" y="2779"/>
                    </a:lnTo>
                    <a:lnTo>
                      <a:pt x="245" y="2686"/>
                    </a:lnTo>
                    <a:lnTo>
                      <a:pt x="289" y="2594"/>
                    </a:lnTo>
                    <a:lnTo>
                      <a:pt x="335" y="2504"/>
                    </a:lnTo>
                    <a:lnTo>
                      <a:pt x="383" y="2414"/>
                    </a:lnTo>
                    <a:lnTo>
                      <a:pt x="433" y="2325"/>
                    </a:lnTo>
                    <a:lnTo>
                      <a:pt x="485" y="2237"/>
                    </a:lnTo>
                    <a:lnTo>
                      <a:pt x="1706" y="0"/>
                    </a:lnTo>
                    <a:lnTo>
                      <a:pt x="1706" y="0"/>
                    </a:lnTo>
                    <a:lnTo>
                      <a:pt x="1666" y="47"/>
                    </a:lnTo>
                    <a:lnTo>
                      <a:pt x="1627" y="96"/>
                    </a:lnTo>
                    <a:lnTo>
                      <a:pt x="1589" y="146"/>
                    </a:lnTo>
                    <a:lnTo>
                      <a:pt x="1552" y="196"/>
                    </a:lnTo>
                    <a:lnTo>
                      <a:pt x="1517" y="246"/>
                    </a:lnTo>
                    <a:lnTo>
                      <a:pt x="1483" y="299"/>
                    </a:lnTo>
                    <a:lnTo>
                      <a:pt x="1449" y="351"/>
                    </a:lnTo>
                    <a:lnTo>
                      <a:pt x="1418" y="406"/>
                    </a:lnTo>
                    <a:lnTo>
                      <a:pt x="1387" y="460"/>
                    </a:lnTo>
                    <a:lnTo>
                      <a:pt x="1358" y="515"/>
                    </a:lnTo>
                    <a:lnTo>
                      <a:pt x="1330" y="571"/>
                    </a:lnTo>
                    <a:lnTo>
                      <a:pt x="1302" y="627"/>
                    </a:lnTo>
                    <a:lnTo>
                      <a:pt x="1277" y="684"/>
                    </a:lnTo>
                    <a:lnTo>
                      <a:pt x="1252" y="743"/>
                    </a:lnTo>
                    <a:lnTo>
                      <a:pt x="1229" y="802"/>
                    </a:lnTo>
                    <a:lnTo>
                      <a:pt x="1207" y="861"/>
                    </a:lnTo>
                    <a:lnTo>
                      <a:pt x="1187" y="922"/>
                    </a:lnTo>
                    <a:lnTo>
                      <a:pt x="1168" y="984"/>
                    </a:lnTo>
                    <a:lnTo>
                      <a:pt x="1151" y="1044"/>
                    </a:lnTo>
                    <a:lnTo>
                      <a:pt x="1135" y="1106"/>
                    </a:lnTo>
                    <a:lnTo>
                      <a:pt x="1120" y="1169"/>
                    </a:lnTo>
                    <a:lnTo>
                      <a:pt x="1107" y="1233"/>
                    </a:lnTo>
                    <a:lnTo>
                      <a:pt x="1095" y="1296"/>
                    </a:lnTo>
                    <a:lnTo>
                      <a:pt x="1084" y="1361"/>
                    </a:lnTo>
                    <a:lnTo>
                      <a:pt x="1075" y="1426"/>
                    </a:lnTo>
                    <a:lnTo>
                      <a:pt x="1067" y="1492"/>
                    </a:lnTo>
                    <a:lnTo>
                      <a:pt x="1063" y="1557"/>
                    </a:lnTo>
                    <a:lnTo>
                      <a:pt x="1058" y="1623"/>
                    </a:lnTo>
                    <a:lnTo>
                      <a:pt x="1056" y="1691"/>
                    </a:lnTo>
                    <a:lnTo>
                      <a:pt x="1054" y="1758"/>
                    </a:lnTo>
                    <a:lnTo>
                      <a:pt x="1054" y="1825"/>
                    </a:lnTo>
                    <a:lnTo>
                      <a:pt x="1057" y="1893"/>
                    </a:lnTo>
                    <a:lnTo>
                      <a:pt x="1057" y="1893"/>
                    </a:lnTo>
                    <a:lnTo>
                      <a:pt x="1061" y="1967"/>
                    </a:lnTo>
                    <a:lnTo>
                      <a:pt x="1066" y="2039"/>
                    </a:lnTo>
                    <a:lnTo>
                      <a:pt x="1075" y="2111"/>
                    </a:lnTo>
                    <a:lnTo>
                      <a:pt x="1084" y="2182"/>
                    </a:lnTo>
                    <a:lnTo>
                      <a:pt x="1095" y="2253"/>
                    </a:lnTo>
                    <a:lnTo>
                      <a:pt x="1107" y="2324"/>
                    </a:lnTo>
                    <a:lnTo>
                      <a:pt x="1122" y="2393"/>
                    </a:lnTo>
                    <a:lnTo>
                      <a:pt x="1138" y="2462"/>
                    </a:lnTo>
                    <a:lnTo>
                      <a:pt x="1156" y="2532"/>
                    </a:lnTo>
                    <a:lnTo>
                      <a:pt x="1175" y="2599"/>
                    </a:lnTo>
                    <a:lnTo>
                      <a:pt x="1197" y="2666"/>
                    </a:lnTo>
                    <a:lnTo>
                      <a:pt x="1219" y="2732"/>
                    </a:lnTo>
                    <a:lnTo>
                      <a:pt x="1243" y="2799"/>
                    </a:lnTo>
                    <a:lnTo>
                      <a:pt x="1269" y="2863"/>
                    </a:lnTo>
                    <a:lnTo>
                      <a:pt x="1296" y="2928"/>
                    </a:lnTo>
                    <a:lnTo>
                      <a:pt x="1325" y="2992"/>
                    </a:lnTo>
                    <a:lnTo>
                      <a:pt x="1355" y="3055"/>
                    </a:lnTo>
                    <a:lnTo>
                      <a:pt x="1387" y="3117"/>
                    </a:lnTo>
                    <a:lnTo>
                      <a:pt x="1420" y="3179"/>
                    </a:lnTo>
                    <a:lnTo>
                      <a:pt x="1455" y="3238"/>
                    </a:lnTo>
                    <a:lnTo>
                      <a:pt x="1490" y="3298"/>
                    </a:lnTo>
                    <a:lnTo>
                      <a:pt x="1527" y="3357"/>
                    </a:lnTo>
                    <a:lnTo>
                      <a:pt x="1566" y="3415"/>
                    </a:lnTo>
                    <a:lnTo>
                      <a:pt x="1605" y="3471"/>
                    </a:lnTo>
                    <a:lnTo>
                      <a:pt x="1647" y="3527"/>
                    </a:lnTo>
                    <a:lnTo>
                      <a:pt x="1689" y="3581"/>
                    </a:lnTo>
                    <a:lnTo>
                      <a:pt x="1732" y="3636"/>
                    </a:lnTo>
                    <a:lnTo>
                      <a:pt x="1776" y="3689"/>
                    </a:lnTo>
                    <a:lnTo>
                      <a:pt x="1824" y="3741"/>
                    </a:lnTo>
                    <a:lnTo>
                      <a:pt x="1871" y="3791"/>
                    </a:lnTo>
                    <a:lnTo>
                      <a:pt x="1918" y="3841"/>
                    </a:lnTo>
                    <a:lnTo>
                      <a:pt x="1968" y="3888"/>
                    </a:lnTo>
                    <a:lnTo>
                      <a:pt x="2018" y="3935"/>
                    </a:lnTo>
                    <a:lnTo>
                      <a:pt x="2070" y="3982"/>
                    </a:lnTo>
                    <a:lnTo>
                      <a:pt x="2123" y="4027"/>
                    </a:lnTo>
                    <a:lnTo>
                      <a:pt x="2176" y="4071"/>
                    </a:lnTo>
                    <a:lnTo>
                      <a:pt x="2230" y="4114"/>
                    </a:lnTo>
                    <a:lnTo>
                      <a:pt x="2286" y="4155"/>
                    </a:lnTo>
                    <a:lnTo>
                      <a:pt x="2342" y="4195"/>
                    </a:lnTo>
                    <a:lnTo>
                      <a:pt x="2400" y="4233"/>
                    </a:lnTo>
                    <a:lnTo>
                      <a:pt x="2457" y="4270"/>
                    </a:lnTo>
                    <a:lnTo>
                      <a:pt x="2518" y="4307"/>
                    </a:lnTo>
                    <a:lnTo>
                      <a:pt x="2577" y="4341"/>
                    </a:lnTo>
                    <a:lnTo>
                      <a:pt x="2639" y="4375"/>
                    </a:lnTo>
                    <a:lnTo>
                      <a:pt x="2701" y="4406"/>
                    </a:lnTo>
                    <a:lnTo>
                      <a:pt x="2763" y="4437"/>
                    </a:lnTo>
                    <a:lnTo>
                      <a:pt x="2826" y="4466"/>
                    </a:lnTo>
                    <a:lnTo>
                      <a:pt x="2889" y="4493"/>
                    </a:lnTo>
                    <a:lnTo>
                      <a:pt x="2954" y="4519"/>
                    </a:lnTo>
                    <a:lnTo>
                      <a:pt x="3021" y="4544"/>
                    </a:lnTo>
                    <a:lnTo>
                      <a:pt x="3087" y="4566"/>
                    </a:lnTo>
                    <a:lnTo>
                      <a:pt x="3153" y="4588"/>
                    </a:lnTo>
                    <a:lnTo>
                      <a:pt x="3221" y="4608"/>
                    </a:lnTo>
                    <a:lnTo>
                      <a:pt x="3289" y="4627"/>
                    </a:lnTo>
                    <a:lnTo>
                      <a:pt x="3357" y="4643"/>
                    </a:lnTo>
                    <a:lnTo>
                      <a:pt x="3426" y="4658"/>
                    </a:lnTo>
                    <a:lnTo>
                      <a:pt x="3497" y="4671"/>
                    </a:lnTo>
                    <a:lnTo>
                      <a:pt x="3566" y="4683"/>
                    </a:lnTo>
                    <a:lnTo>
                      <a:pt x="3637" y="4692"/>
                    </a:lnTo>
                    <a:lnTo>
                      <a:pt x="3708" y="4701"/>
                    </a:lnTo>
                    <a:lnTo>
                      <a:pt x="3780" y="4706"/>
                    </a:lnTo>
                    <a:lnTo>
                      <a:pt x="3852" y="4711"/>
                    </a:lnTo>
                    <a:lnTo>
                      <a:pt x="3924" y="4714"/>
                    </a:lnTo>
                    <a:lnTo>
                      <a:pt x="3997" y="4715"/>
                    </a:lnTo>
                    <a:lnTo>
                      <a:pt x="3997" y="4715"/>
                    </a:lnTo>
                    <a:lnTo>
                      <a:pt x="4070" y="4714"/>
                    </a:lnTo>
                    <a:lnTo>
                      <a:pt x="4142" y="4711"/>
                    </a:lnTo>
                    <a:lnTo>
                      <a:pt x="4215" y="4706"/>
                    </a:lnTo>
                    <a:lnTo>
                      <a:pt x="4287" y="4701"/>
                    </a:lnTo>
                    <a:lnTo>
                      <a:pt x="4358" y="4692"/>
                    </a:lnTo>
                    <a:lnTo>
                      <a:pt x="4427" y="4683"/>
                    </a:lnTo>
                    <a:lnTo>
                      <a:pt x="4498" y="4671"/>
                    </a:lnTo>
                    <a:lnTo>
                      <a:pt x="4566" y="4658"/>
                    </a:lnTo>
                    <a:lnTo>
                      <a:pt x="4635" y="4642"/>
                    </a:lnTo>
                    <a:lnTo>
                      <a:pt x="4701" y="4625"/>
                    </a:lnTo>
                    <a:lnTo>
                      <a:pt x="4769" y="4606"/>
                    </a:lnTo>
                    <a:lnTo>
                      <a:pt x="4835" y="4587"/>
                    </a:lnTo>
                    <a:lnTo>
                      <a:pt x="4900" y="4565"/>
                    </a:lnTo>
                    <a:lnTo>
                      <a:pt x="4965" y="4543"/>
                    </a:lnTo>
                    <a:lnTo>
                      <a:pt x="5028" y="4518"/>
                    </a:lnTo>
                    <a:lnTo>
                      <a:pt x="5090" y="4491"/>
                    </a:lnTo>
                    <a:lnTo>
                      <a:pt x="5152" y="4463"/>
                    </a:lnTo>
                    <a:lnTo>
                      <a:pt x="5214" y="4434"/>
                    </a:lnTo>
                    <a:lnTo>
                      <a:pt x="5275" y="4403"/>
                    </a:lnTo>
                    <a:lnTo>
                      <a:pt x="5334" y="4372"/>
                    </a:lnTo>
                    <a:lnTo>
                      <a:pt x="5391" y="4338"/>
                    </a:lnTo>
                    <a:lnTo>
                      <a:pt x="5449" y="4302"/>
                    </a:lnTo>
                    <a:lnTo>
                      <a:pt x="5505" y="4266"/>
                    </a:lnTo>
                    <a:lnTo>
                      <a:pt x="5561" y="4229"/>
                    </a:lnTo>
                    <a:lnTo>
                      <a:pt x="5615" y="4189"/>
                    </a:lnTo>
                    <a:lnTo>
                      <a:pt x="5668" y="4149"/>
                    </a:lnTo>
                    <a:lnTo>
                      <a:pt x="5720" y="4108"/>
                    </a:lnTo>
                    <a:lnTo>
                      <a:pt x="5772" y="4065"/>
                    </a:lnTo>
                    <a:lnTo>
                      <a:pt x="5822" y="4021"/>
                    </a:lnTo>
                    <a:lnTo>
                      <a:pt x="5870" y="3975"/>
                    </a:lnTo>
                    <a:lnTo>
                      <a:pt x="5917" y="3928"/>
                    </a:lnTo>
                    <a:lnTo>
                      <a:pt x="5965" y="3881"/>
                    </a:lnTo>
                    <a:lnTo>
                      <a:pt x="4302" y="5531"/>
                    </a:lnTo>
                    <a:close/>
                  </a:path>
                </a:pathLst>
              </a:custGeom>
              <a:gradFill flip="none" rotWithShape="1">
                <a:gsLst>
                  <a:gs pos="66000">
                    <a:schemeClr val="accent6">
                      <a:lumMod val="60000"/>
                      <a:lumOff val="40000"/>
                    </a:schemeClr>
                  </a:gs>
                  <a:gs pos="30000">
                    <a:schemeClr val="accent6">
                      <a:lumMod val="50000"/>
                    </a:schemeClr>
                  </a:gs>
                  <a:gs pos="57000">
                    <a:schemeClr val="accent6">
                      <a:lumMod val="75000"/>
                    </a:schemeClr>
                  </a:gs>
                  <a:gs pos="96000">
                    <a:schemeClr val="accent6">
                      <a:lumMod val="40000"/>
                      <a:lumOff val="60000"/>
                    </a:schemeClr>
                  </a:gs>
                </a:gsLst>
                <a:lin ang="13260000" scaled="0"/>
                <a:tileRect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55" name="Freeform 12">
                <a:extLst>
                  <a:ext uri="{FF2B5EF4-FFF2-40B4-BE49-F238E27FC236}">
                    <a16:creationId xmlns:a16="http://schemas.microsoft.com/office/drawing/2014/main" id="{A6B4928A-CD10-384B-9B2B-DBEEBF5156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55062" y="407988"/>
                <a:ext cx="2586038" cy="2505075"/>
              </a:xfrm>
              <a:custGeom>
                <a:avLst/>
                <a:gdLst/>
                <a:ahLst/>
                <a:cxnLst>
                  <a:cxn ang="0">
                    <a:pos x="372" y="914"/>
                  </a:cxn>
                  <a:cxn ang="0">
                    <a:pos x="605" y="734"/>
                  </a:cxn>
                  <a:cxn ang="0">
                    <a:pos x="857" y="586"/>
                  </a:cxn>
                  <a:cxn ang="0">
                    <a:pos x="1125" y="471"/>
                  </a:cxn>
                  <a:cxn ang="0">
                    <a:pos x="1407" y="389"/>
                  </a:cxn>
                  <a:cxn ang="0">
                    <a:pos x="1702" y="343"/>
                  </a:cxn>
                  <a:cxn ang="0">
                    <a:pos x="1943" y="331"/>
                  </a:cxn>
                  <a:cxn ang="0">
                    <a:pos x="2263" y="351"/>
                  </a:cxn>
                  <a:cxn ang="0">
                    <a:pos x="2573" y="410"/>
                  </a:cxn>
                  <a:cxn ang="0">
                    <a:pos x="2868" y="505"/>
                  </a:cxn>
                  <a:cxn ang="0">
                    <a:pos x="3149" y="634"/>
                  </a:cxn>
                  <a:cxn ang="0">
                    <a:pos x="3412" y="793"/>
                  </a:cxn>
                  <a:cxn ang="0">
                    <a:pos x="3653" y="982"/>
                  </a:cxn>
                  <a:cxn ang="0">
                    <a:pos x="3873" y="1197"/>
                  </a:cxn>
                  <a:cxn ang="0">
                    <a:pos x="4066" y="1436"/>
                  </a:cxn>
                  <a:cxn ang="0">
                    <a:pos x="4231" y="1695"/>
                  </a:cxn>
                  <a:cxn ang="0">
                    <a:pos x="4364" y="1974"/>
                  </a:cxn>
                  <a:cxn ang="0">
                    <a:pos x="4466" y="2270"/>
                  </a:cxn>
                  <a:cxn ang="0">
                    <a:pos x="4529" y="2578"/>
                  </a:cxn>
                  <a:cxn ang="0">
                    <a:pos x="4553" y="2835"/>
                  </a:cxn>
                  <a:cxn ang="0">
                    <a:pos x="4548" y="3125"/>
                  </a:cxn>
                  <a:cxn ang="0">
                    <a:pos x="4511" y="3408"/>
                  </a:cxn>
                  <a:cxn ang="0">
                    <a:pos x="4442" y="3683"/>
                  </a:cxn>
                  <a:cxn ang="0">
                    <a:pos x="4340" y="3944"/>
                  </a:cxn>
                  <a:cxn ang="0">
                    <a:pos x="4208" y="4191"/>
                  </a:cxn>
                  <a:cxn ang="0">
                    <a:pos x="4046" y="4423"/>
                  </a:cxn>
                  <a:cxn ang="0">
                    <a:pos x="4256" y="4688"/>
                  </a:cxn>
                  <a:cxn ang="0">
                    <a:pos x="4445" y="4436"/>
                  </a:cxn>
                  <a:cxn ang="0">
                    <a:pos x="4603" y="4162"/>
                  </a:cxn>
                  <a:cxn ang="0">
                    <a:pos x="4728" y="3867"/>
                  </a:cxn>
                  <a:cxn ang="0">
                    <a:pos x="4819" y="3556"/>
                  </a:cxn>
                  <a:cxn ang="0">
                    <a:pos x="4873" y="3229"/>
                  </a:cxn>
                  <a:cxn ang="0">
                    <a:pos x="4887" y="2889"/>
                  </a:cxn>
                  <a:cxn ang="0">
                    <a:pos x="4867" y="2603"/>
                  </a:cxn>
                  <a:cxn ang="0">
                    <a:pos x="4803" y="2251"/>
                  </a:cxn>
                  <a:cxn ang="0">
                    <a:pos x="4699" y="1915"/>
                  </a:cxn>
                  <a:cxn ang="0">
                    <a:pos x="4554" y="1598"/>
                  </a:cxn>
                  <a:cxn ang="0">
                    <a:pos x="4376" y="1300"/>
                  </a:cxn>
                  <a:cxn ang="0">
                    <a:pos x="4165" y="1026"/>
                  </a:cxn>
                  <a:cxn ang="0">
                    <a:pos x="3923" y="778"/>
                  </a:cxn>
                  <a:cxn ang="0">
                    <a:pos x="3655" y="560"/>
                  </a:cxn>
                  <a:cxn ang="0">
                    <a:pos x="3364" y="373"/>
                  </a:cxn>
                  <a:cxn ang="0">
                    <a:pos x="3052" y="221"/>
                  </a:cxn>
                  <a:cxn ang="0">
                    <a:pos x="2720" y="106"/>
                  </a:cxn>
                  <a:cxn ang="0">
                    <a:pos x="2375" y="32"/>
                  </a:cxn>
                  <a:cxn ang="0">
                    <a:pos x="2017" y="0"/>
                  </a:cxn>
                  <a:cxn ang="0">
                    <a:pos x="1730" y="7"/>
                  </a:cxn>
                  <a:cxn ang="0">
                    <a:pos x="1383" y="56"/>
                  </a:cxn>
                  <a:cxn ang="0">
                    <a:pos x="1054" y="144"/>
                  </a:cxn>
                  <a:cxn ang="0">
                    <a:pos x="745" y="272"/>
                  </a:cxn>
                  <a:cxn ang="0">
                    <a:pos x="456" y="435"/>
                  </a:cxn>
                  <a:cxn ang="0">
                    <a:pos x="192" y="631"/>
                  </a:cxn>
                  <a:cxn ang="0">
                    <a:pos x="244" y="1036"/>
                  </a:cxn>
                </a:cxnLst>
                <a:rect l="0" t="0" r="r" b="b"/>
                <a:pathLst>
                  <a:path w="4887" h="4735">
                    <a:moveTo>
                      <a:pt x="244" y="1036"/>
                    </a:moveTo>
                    <a:lnTo>
                      <a:pt x="244" y="1036"/>
                    </a:lnTo>
                    <a:lnTo>
                      <a:pt x="285" y="993"/>
                    </a:lnTo>
                    <a:lnTo>
                      <a:pt x="329" y="954"/>
                    </a:lnTo>
                    <a:lnTo>
                      <a:pt x="372" y="914"/>
                    </a:lnTo>
                    <a:lnTo>
                      <a:pt x="417" y="875"/>
                    </a:lnTo>
                    <a:lnTo>
                      <a:pt x="463" y="837"/>
                    </a:lnTo>
                    <a:lnTo>
                      <a:pt x="509" y="802"/>
                    </a:lnTo>
                    <a:lnTo>
                      <a:pt x="556" y="768"/>
                    </a:lnTo>
                    <a:lnTo>
                      <a:pt x="605" y="734"/>
                    </a:lnTo>
                    <a:lnTo>
                      <a:pt x="653" y="701"/>
                    </a:lnTo>
                    <a:lnTo>
                      <a:pt x="703" y="670"/>
                    </a:lnTo>
                    <a:lnTo>
                      <a:pt x="754" y="641"/>
                    </a:lnTo>
                    <a:lnTo>
                      <a:pt x="805" y="613"/>
                    </a:lnTo>
                    <a:lnTo>
                      <a:pt x="857" y="586"/>
                    </a:lnTo>
                    <a:lnTo>
                      <a:pt x="908" y="560"/>
                    </a:lnTo>
                    <a:lnTo>
                      <a:pt x="961" y="536"/>
                    </a:lnTo>
                    <a:lnTo>
                      <a:pt x="1016" y="513"/>
                    </a:lnTo>
                    <a:lnTo>
                      <a:pt x="1071" y="491"/>
                    </a:lnTo>
                    <a:lnTo>
                      <a:pt x="1125" y="471"/>
                    </a:lnTo>
                    <a:lnTo>
                      <a:pt x="1180" y="452"/>
                    </a:lnTo>
                    <a:lnTo>
                      <a:pt x="1236" y="435"/>
                    </a:lnTo>
                    <a:lnTo>
                      <a:pt x="1293" y="418"/>
                    </a:lnTo>
                    <a:lnTo>
                      <a:pt x="1349" y="402"/>
                    </a:lnTo>
                    <a:lnTo>
                      <a:pt x="1407" y="389"/>
                    </a:lnTo>
                    <a:lnTo>
                      <a:pt x="1466" y="377"/>
                    </a:lnTo>
                    <a:lnTo>
                      <a:pt x="1523" y="367"/>
                    </a:lnTo>
                    <a:lnTo>
                      <a:pt x="1582" y="356"/>
                    </a:lnTo>
                    <a:lnTo>
                      <a:pt x="1643" y="349"/>
                    </a:lnTo>
                    <a:lnTo>
                      <a:pt x="1702" y="343"/>
                    </a:lnTo>
                    <a:lnTo>
                      <a:pt x="1762" y="337"/>
                    </a:lnTo>
                    <a:lnTo>
                      <a:pt x="1822" y="334"/>
                    </a:lnTo>
                    <a:lnTo>
                      <a:pt x="1883" y="331"/>
                    </a:lnTo>
                    <a:lnTo>
                      <a:pt x="1943" y="331"/>
                    </a:lnTo>
                    <a:lnTo>
                      <a:pt x="1943" y="331"/>
                    </a:lnTo>
                    <a:lnTo>
                      <a:pt x="2008" y="331"/>
                    </a:lnTo>
                    <a:lnTo>
                      <a:pt x="2073" y="334"/>
                    </a:lnTo>
                    <a:lnTo>
                      <a:pt x="2136" y="339"/>
                    </a:lnTo>
                    <a:lnTo>
                      <a:pt x="2200" y="345"/>
                    </a:lnTo>
                    <a:lnTo>
                      <a:pt x="2263" y="351"/>
                    </a:lnTo>
                    <a:lnTo>
                      <a:pt x="2327" y="359"/>
                    </a:lnTo>
                    <a:lnTo>
                      <a:pt x="2388" y="370"/>
                    </a:lnTo>
                    <a:lnTo>
                      <a:pt x="2450" y="382"/>
                    </a:lnTo>
                    <a:lnTo>
                      <a:pt x="2511" y="395"/>
                    </a:lnTo>
                    <a:lnTo>
                      <a:pt x="2573" y="410"/>
                    </a:lnTo>
                    <a:lnTo>
                      <a:pt x="2632" y="426"/>
                    </a:lnTo>
                    <a:lnTo>
                      <a:pt x="2692" y="443"/>
                    </a:lnTo>
                    <a:lnTo>
                      <a:pt x="2751" y="463"/>
                    </a:lnTo>
                    <a:lnTo>
                      <a:pt x="2810" y="483"/>
                    </a:lnTo>
                    <a:lnTo>
                      <a:pt x="2868" y="505"/>
                    </a:lnTo>
                    <a:lnTo>
                      <a:pt x="2925" y="527"/>
                    </a:lnTo>
                    <a:lnTo>
                      <a:pt x="2983" y="553"/>
                    </a:lnTo>
                    <a:lnTo>
                      <a:pt x="3039" y="578"/>
                    </a:lnTo>
                    <a:lnTo>
                      <a:pt x="3095" y="606"/>
                    </a:lnTo>
                    <a:lnTo>
                      <a:pt x="3149" y="634"/>
                    </a:lnTo>
                    <a:lnTo>
                      <a:pt x="3202" y="663"/>
                    </a:lnTo>
                    <a:lnTo>
                      <a:pt x="3257" y="694"/>
                    </a:lnTo>
                    <a:lnTo>
                      <a:pt x="3308" y="727"/>
                    </a:lnTo>
                    <a:lnTo>
                      <a:pt x="3360" y="759"/>
                    </a:lnTo>
                    <a:lnTo>
                      <a:pt x="3412" y="793"/>
                    </a:lnTo>
                    <a:lnTo>
                      <a:pt x="3462" y="828"/>
                    </a:lnTo>
                    <a:lnTo>
                      <a:pt x="3510" y="865"/>
                    </a:lnTo>
                    <a:lnTo>
                      <a:pt x="3559" y="903"/>
                    </a:lnTo>
                    <a:lnTo>
                      <a:pt x="3608" y="942"/>
                    </a:lnTo>
                    <a:lnTo>
                      <a:pt x="3653" y="982"/>
                    </a:lnTo>
                    <a:lnTo>
                      <a:pt x="3699" y="1023"/>
                    </a:lnTo>
                    <a:lnTo>
                      <a:pt x="3745" y="1066"/>
                    </a:lnTo>
                    <a:lnTo>
                      <a:pt x="3788" y="1108"/>
                    </a:lnTo>
                    <a:lnTo>
                      <a:pt x="3830" y="1153"/>
                    </a:lnTo>
                    <a:lnTo>
                      <a:pt x="3873" y="1197"/>
                    </a:lnTo>
                    <a:lnTo>
                      <a:pt x="3913" y="1243"/>
                    </a:lnTo>
                    <a:lnTo>
                      <a:pt x="3953" y="1290"/>
                    </a:lnTo>
                    <a:lnTo>
                      <a:pt x="3992" y="1337"/>
                    </a:lnTo>
                    <a:lnTo>
                      <a:pt x="4029" y="1386"/>
                    </a:lnTo>
                    <a:lnTo>
                      <a:pt x="4066" y="1436"/>
                    </a:lnTo>
                    <a:lnTo>
                      <a:pt x="4102" y="1486"/>
                    </a:lnTo>
                    <a:lnTo>
                      <a:pt x="4135" y="1537"/>
                    </a:lnTo>
                    <a:lnTo>
                      <a:pt x="4168" y="1589"/>
                    </a:lnTo>
                    <a:lnTo>
                      <a:pt x="4200" y="1642"/>
                    </a:lnTo>
                    <a:lnTo>
                      <a:pt x="4231" y="1695"/>
                    </a:lnTo>
                    <a:lnTo>
                      <a:pt x="4259" y="1750"/>
                    </a:lnTo>
                    <a:lnTo>
                      <a:pt x="4289" y="1806"/>
                    </a:lnTo>
                    <a:lnTo>
                      <a:pt x="4315" y="1860"/>
                    </a:lnTo>
                    <a:lnTo>
                      <a:pt x="4340" y="1918"/>
                    </a:lnTo>
                    <a:lnTo>
                      <a:pt x="4364" y="1974"/>
                    </a:lnTo>
                    <a:lnTo>
                      <a:pt x="4388" y="2033"/>
                    </a:lnTo>
                    <a:lnTo>
                      <a:pt x="4410" y="2090"/>
                    </a:lnTo>
                    <a:lnTo>
                      <a:pt x="4429" y="2149"/>
                    </a:lnTo>
                    <a:lnTo>
                      <a:pt x="4448" y="2210"/>
                    </a:lnTo>
                    <a:lnTo>
                      <a:pt x="4466" y="2270"/>
                    </a:lnTo>
                    <a:lnTo>
                      <a:pt x="4480" y="2331"/>
                    </a:lnTo>
                    <a:lnTo>
                      <a:pt x="4495" y="2391"/>
                    </a:lnTo>
                    <a:lnTo>
                      <a:pt x="4508" y="2453"/>
                    </a:lnTo>
                    <a:lnTo>
                      <a:pt x="4520" y="2516"/>
                    </a:lnTo>
                    <a:lnTo>
                      <a:pt x="4529" y="2578"/>
                    </a:lnTo>
                    <a:lnTo>
                      <a:pt x="4538" y="2642"/>
                    </a:lnTo>
                    <a:lnTo>
                      <a:pt x="4545" y="2705"/>
                    </a:lnTo>
                    <a:lnTo>
                      <a:pt x="4550" y="2770"/>
                    </a:lnTo>
                    <a:lnTo>
                      <a:pt x="4553" y="2835"/>
                    </a:lnTo>
                    <a:lnTo>
                      <a:pt x="4553" y="2835"/>
                    </a:lnTo>
                    <a:lnTo>
                      <a:pt x="4556" y="2892"/>
                    </a:lnTo>
                    <a:lnTo>
                      <a:pt x="4556" y="2951"/>
                    </a:lnTo>
                    <a:lnTo>
                      <a:pt x="4554" y="3010"/>
                    </a:lnTo>
                    <a:lnTo>
                      <a:pt x="4553" y="3068"/>
                    </a:lnTo>
                    <a:lnTo>
                      <a:pt x="4548" y="3125"/>
                    </a:lnTo>
                    <a:lnTo>
                      <a:pt x="4544" y="3183"/>
                    </a:lnTo>
                    <a:lnTo>
                      <a:pt x="4538" y="3240"/>
                    </a:lnTo>
                    <a:lnTo>
                      <a:pt x="4531" y="3296"/>
                    </a:lnTo>
                    <a:lnTo>
                      <a:pt x="4522" y="3352"/>
                    </a:lnTo>
                    <a:lnTo>
                      <a:pt x="4511" y="3408"/>
                    </a:lnTo>
                    <a:lnTo>
                      <a:pt x="4500" y="3464"/>
                    </a:lnTo>
                    <a:lnTo>
                      <a:pt x="4488" y="3519"/>
                    </a:lnTo>
                    <a:lnTo>
                      <a:pt x="4473" y="3574"/>
                    </a:lnTo>
                    <a:lnTo>
                      <a:pt x="4458" y="3628"/>
                    </a:lnTo>
                    <a:lnTo>
                      <a:pt x="4442" y="3683"/>
                    </a:lnTo>
                    <a:lnTo>
                      <a:pt x="4424" y="3736"/>
                    </a:lnTo>
                    <a:lnTo>
                      <a:pt x="4405" y="3789"/>
                    </a:lnTo>
                    <a:lnTo>
                      <a:pt x="4385" y="3840"/>
                    </a:lnTo>
                    <a:lnTo>
                      <a:pt x="4362" y="3894"/>
                    </a:lnTo>
                    <a:lnTo>
                      <a:pt x="4340" y="3944"/>
                    </a:lnTo>
                    <a:lnTo>
                      <a:pt x="4317" y="3995"/>
                    </a:lnTo>
                    <a:lnTo>
                      <a:pt x="4290" y="4045"/>
                    </a:lnTo>
                    <a:lnTo>
                      <a:pt x="4264" y="4094"/>
                    </a:lnTo>
                    <a:lnTo>
                      <a:pt x="4237" y="4143"/>
                    </a:lnTo>
                    <a:lnTo>
                      <a:pt x="4208" y="4191"/>
                    </a:lnTo>
                    <a:lnTo>
                      <a:pt x="4178" y="4239"/>
                    </a:lnTo>
                    <a:lnTo>
                      <a:pt x="4147" y="4286"/>
                    </a:lnTo>
                    <a:lnTo>
                      <a:pt x="4115" y="4333"/>
                    </a:lnTo>
                    <a:lnTo>
                      <a:pt x="4081" y="4377"/>
                    </a:lnTo>
                    <a:lnTo>
                      <a:pt x="4046" y="4423"/>
                    </a:lnTo>
                    <a:lnTo>
                      <a:pt x="4010" y="4467"/>
                    </a:lnTo>
                    <a:lnTo>
                      <a:pt x="3973" y="4510"/>
                    </a:lnTo>
                    <a:lnTo>
                      <a:pt x="4215" y="4735"/>
                    </a:lnTo>
                    <a:lnTo>
                      <a:pt x="4215" y="4735"/>
                    </a:lnTo>
                    <a:lnTo>
                      <a:pt x="4256" y="4688"/>
                    </a:lnTo>
                    <a:lnTo>
                      <a:pt x="4296" y="4640"/>
                    </a:lnTo>
                    <a:lnTo>
                      <a:pt x="4336" y="4589"/>
                    </a:lnTo>
                    <a:lnTo>
                      <a:pt x="4373" y="4539"/>
                    </a:lnTo>
                    <a:lnTo>
                      <a:pt x="4410" y="4488"/>
                    </a:lnTo>
                    <a:lnTo>
                      <a:pt x="4445" y="4436"/>
                    </a:lnTo>
                    <a:lnTo>
                      <a:pt x="4479" y="4383"/>
                    </a:lnTo>
                    <a:lnTo>
                      <a:pt x="4511" y="4328"/>
                    </a:lnTo>
                    <a:lnTo>
                      <a:pt x="4544" y="4274"/>
                    </a:lnTo>
                    <a:lnTo>
                      <a:pt x="4575" y="4218"/>
                    </a:lnTo>
                    <a:lnTo>
                      <a:pt x="4603" y="4162"/>
                    </a:lnTo>
                    <a:lnTo>
                      <a:pt x="4631" y="4104"/>
                    </a:lnTo>
                    <a:lnTo>
                      <a:pt x="4657" y="4045"/>
                    </a:lnTo>
                    <a:lnTo>
                      <a:pt x="4682" y="3986"/>
                    </a:lnTo>
                    <a:lnTo>
                      <a:pt x="4706" y="3927"/>
                    </a:lnTo>
                    <a:lnTo>
                      <a:pt x="4728" y="3867"/>
                    </a:lnTo>
                    <a:lnTo>
                      <a:pt x="4750" y="3807"/>
                    </a:lnTo>
                    <a:lnTo>
                      <a:pt x="4769" y="3745"/>
                    </a:lnTo>
                    <a:lnTo>
                      <a:pt x="4787" y="3681"/>
                    </a:lnTo>
                    <a:lnTo>
                      <a:pt x="4803" y="3619"/>
                    </a:lnTo>
                    <a:lnTo>
                      <a:pt x="4819" y="3556"/>
                    </a:lnTo>
                    <a:lnTo>
                      <a:pt x="4833" y="3491"/>
                    </a:lnTo>
                    <a:lnTo>
                      <a:pt x="4845" y="3426"/>
                    </a:lnTo>
                    <a:lnTo>
                      <a:pt x="4856" y="3361"/>
                    </a:lnTo>
                    <a:lnTo>
                      <a:pt x="4865" y="3295"/>
                    </a:lnTo>
                    <a:lnTo>
                      <a:pt x="4873" y="3229"/>
                    </a:lnTo>
                    <a:lnTo>
                      <a:pt x="4878" y="3162"/>
                    </a:lnTo>
                    <a:lnTo>
                      <a:pt x="4883" y="3094"/>
                    </a:lnTo>
                    <a:lnTo>
                      <a:pt x="4886" y="3027"/>
                    </a:lnTo>
                    <a:lnTo>
                      <a:pt x="4887" y="2959"/>
                    </a:lnTo>
                    <a:lnTo>
                      <a:pt x="4887" y="2889"/>
                    </a:lnTo>
                    <a:lnTo>
                      <a:pt x="4884" y="2820"/>
                    </a:lnTo>
                    <a:lnTo>
                      <a:pt x="4884" y="2820"/>
                    </a:lnTo>
                    <a:lnTo>
                      <a:pt x="4880" y="2748"/>
                    </a:lnTo>
                    <a:lnTo>
                      <a:pt x="4875" y="2676"/>
                    </a:lnTo>
                    <a:lnTo>
                      <a:pt x="4867" y="2603"/>
                    </a:lnTo>
                    <a:lnTo>
                      <a:pt x="4858" y="2531"/>
                    </a:lnTo>
                    <a:lnTo>
                      <a:pt x="4846" y="2460"/>
                    </a:lnTo>
                    <a:lnTo>
                      <a:pt x="4834" y="2391"/>
                    </a:lnTo>
                    <a:lnTo>
                      <a:pt x="4819" y="2320"/>
                    </a:lnTo>
                    <a:lnTo>
                      <a:pt x="4803" y="2251"/>
                    </a:lnTo>
                    <a:lnTo>
                      <a:pt x="4786" y="2183"/>
                    </a:lnTo>
                    <a:lnTo>
                      <a:pt x="4766" y="2115"/>
                    </a:lnTo>
                    <a:lnTo>
                      <a:pt x="4744" y="2048"/>
                    </a:lnTo>
                    <a:lnTo>
                      <a:pt x="4722" y="1981"/>
                    </a:lnTo>
                    <a:lnTo>
                      <a:pt x="4699" y="1915"/>
                    </a:lnTo>
                    <a:lnTo>
                      <a:pt x="4672" y="1850"/>
                    </a:lnTo>
                    <a:lnTo>
                      <a:pt x="4646" y="1785"/>
                    </a:lnTo>
                    <a:lnTo>
                      <a:pt x="4616" y="1722"/>
                    </a:lnTo>
                    <a:lnTo>
                      <a:pt x="4587" y="1660"/>
                    </a:lnTo>
                    <a:lnTo>
                      <a:pt x="4554" y="1598"/>
                    </a:lnTo>
                    <a:lnTo>
                      <a:pt x="4522" y="1536"/>
                    </a:lnTo>
                    <a:lnTo>
                      <a:pt x="4486" y="1476"/>
                    </a:lnTo>
                    <a:lnTo>
                      <a:pt x="4451" y="1417"/>
                    </a:lnTo>
                    <a:lnTo>
                      <a:pt x="4414" y="1358"/>
                    </a:lnTo>
                    <a:lnTo>
                      <a:pt x="4376" y="1300"/>
                    </a:lnTo>
                    <a:lnTo>
                      <a:pt x="4336" y="1243"/>
                    </a:lnTo>
                    <a:lnTo>
                      <a:pt x="4295" y="1187"/>
                    </a:lnTo>
                    <a:lnTo>
                      <a:pt x="4252" y="1132"/>
                    </a:lnTo>
                    <a:lnTo>
                      <a:pt x="4209" y="1079"/>
                    </a:lnTo>
                    <a:lnTo>
                      <a:pt x="4165" y="1026"/>
                    </a:lnTo>
                    <a:lnTo>
                      <a:pt x="4118" y="974"/>
                    </a:lnTo>
                    <a:lnTo>
                      <a:pt x="4071" y="924"/>
                    </a:lnTo>
                    <a:lnTo>
                      <a:pt x="4023" y="874"/>
                    </a:lnTo>
                    <a:lnTo>
                      <a:pt x="3973" y="825"/>
                    </a:lnTo>
                    <a:lnTo>
                      <a:pt x="3923" y="778"/>
                    </a:lnTo>
                    <a:lnTo>
                      <a:pt x="3872" y="732"/>
                    </a:lnTo>
                    <a:lnTo>
                      <a:pt x="3818" y="687"/>
                    </a:lnTo>
                    <a:lnTo>
                      <a:pt x="3765" y="644"/>
                    </a:lnTo>
                    <a:lnTo>
                      <a:pt x="3711" y="601"/>
                    </a:lnTo>
                    <a:lnTo>
                      <a:pt x="3655" y="560"/>
                    </a:lnTo>
                    <a:lnTo>
                      <a:pt x="3599" y="520"/>
                    </a:lnTo>
                    <a:lnTo>
                      <a:pt x="3541" y="482"/>
                    </a:lnTo>
                    <a:lnTo>
                      <a:pt x="3484" y="443"/>
                    </a:lnTo>
                    <a:lnTo>
                      <a:pt x="3423" y="408"/>
                    </a:lnTo>
                    <a:lnTo>
                      <a:pt x="3364" y="373"/>
                    </a:lnTo>
                    <a:lnTo>
                      <a:pt x="3303" y="340"/>
                    </a:lnTo>
                    <a:lnTo>
                      <a:pt x="3241" y="308"/>
                    </a:lnTo>
                    <a:lnTo>
                      <a:pt x="3179" y="277"/>
                    </a:lnTo>
                    <a:lnTo>
                      <a:pt x="3115" y="249"/>
                    </a:lnTo>
                    <a:lnTo>
                      <a:pt x="3052" y="221"/>
                    </a:lnTo>
                    <a:lnTo>
                      <a:pt x="2987" y="194"/>
                    </a:lnTo>
                    <a:lnTo>
                      <a:pt x="2921" y="171"/>
                    </a:lnTo>
                    <a:lnTo>
                      <a:pt x="2854" y="147"/>
                    </a:lnTo>
                    <a:lnTo>
                      <a:pt x="2788" y="126"/>
                    </a:lnTo>
                    <a:lnTo>
                      <a:pt x="2720" y="106"/>
                    </a:lnTo>
                    <a:lnTo>
                      <a:pt x="2652" y="88"/>
                    </a:lnTo>
                    <a:lnTo>
                      <a:pt x="2585" y="72"/>
                    </a:lnTo>
                    <a:lnTo>
                      <a:pt x="2515" y="57"/>
                    </a:lnTo>
                    <a:lnTo>
                      <a:pt x="2445" y="44"/>
                    </a:lnTo>
                    <a:lnTo>
                      <a:pt x="2375" y="32"/>
                    </a:lnTo>
                    <a:lnTo>
                      <a:pt x="2304" y="22"/>
                    </a:lnTo>
                    <a:lnTo>
                      <a:pt x="2234" y="14"/>
                    </a:lnTo>
                    <a:lnTo>
                      <a:pt x="2161" y="7"/>
                    </a:lnTo>
                    <a:lnTo>
                      <a:pt x="2089" y="3"/>
                    </a:lnTo>
                    <a:lnTo>
                      <a:pt x="2017" y="0"/>
                    </a:lnTo>
                    <a:lnTo>
                      <a:pt x="1943" y="0"/>
                    </a:lnTo>
                    <a:lnTo>
                      <a:pt x="1943" y="0"/>
                    </a:lnTo>
                    <a:lnTo>
                      <a:pt x="1873" y="0"/>
                    </a:lnTo>
                    <a:lnTo>
                      <a:pt x="1800" y="3"/>
                    </a:lnTo>
                    <a:lnTo>
                      <a:pt x="1730" y="7"/>
                    </a:lnTo>
                    <a:lnTo>
                      <a:pt x="1659" y="13"/>
                    </a:lnTo>
                    <a:lnTo>
                      <a:pt x="1589" y="22"/>
                    </a:lnTo>
                    <a:lnTo>
                      <a:pt x="1520" y="31"/>
                    </a:lnTo>
                    <a:lnTo>
                      <a:pt x="1452" y="42"/>
                    </a:lnTo>
                    <a:lnTo>
                      <a:pt x="1383" y="56"/>
                    </a:lnTo>
                    <a:lnTo>
                      <a:pt x="1317" y="70"/>
                    </a:lnTo>
                    <a:lnTo>
                      <a:pt x="1250" y="87"/>
                    </a:lnTo>
                    <a:lnTo>
                      <a:pt x="1184" y="104"/>
                    </a:lnTo>
                    <a:lnTo>
                      <a:pt x="1119" y="123"/>
                    </a:lnTo>
                    <a:lnTo>
                      <a:pt x="1054" y="144"/>
                    </a:lnTo>
                    <a:lnTo>
                      <a:pt x="991" y="168"/>
                    </a:lnTo>
                    <a:lnTo>
                      <a:pt x="928" y="191"/>
                    </a:lnTo>
                    <a:lnTo>
                      <a:pt x="866" y="216"/>
                    </a:lnTo>
                    <a:lnTo>
                      <a:pt x="805" y="243"/>
                    </a:lnTo>
                    <a:lnTo>
                      <a:pt x="745" y="272"/>
                    </a:lnTo>
                    <a:lnTo>
                      <a:pt x="684" y="302"/>
                    </a:lnTo>
                    <a:lnTo>
                      <a:pt x="627" y="333"/>
                    </a:lnTo>
                    <a:lnTo>
                      <a:pt x="569" y="365"/>
                    </a:lnTo>
                    <a:lnTo>
                      <a:pt x="512" y="399"/>
                    </a:lnTo>
                    <a:lnTo>
                      <a:pt x="456" y="435"/>
                    </a:lnTo>
                    <a:lnTo>
                      <a:pt x="401" y="471"/>
                    </a:lnTo>
                    <a:lnTo>
                      <a:pt x="348" y="510"/>
                    </a:lnTo>
                    <a:lnTo>
                      <a:pt x="295" y="548"/>
                    </a:lnTo>
                    <a:lnTo>
                      <a:pt x="244" y="589"/>
                    </a:lnTo>
                    <a:lnTo>
                      <a:pt x="192" y="631"/>
                    </a:lnTo>
                    <a:lnTo>
                      <a:pt x="143" y="673"/>
                    </a:lnTo>
                    <a:lnTo>
                      <a:pt x="95" y="718"/>
                    </a:lnTo>
                    <a:lnTo>
                      <a:pt x="46" y="763"/>
                    </a:lnTo>
                    <a:lnTo>
                      <a:pt x="0" y="809"/>
                    </a:lnTo>
                    <a:lnTo>
                      <a:pt x="244" y="1036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rgbClr val="414141"/>
                  </a:gs>
                  <a:gs pos="86000">
                    <a:srgbClr val="CFCFCF"/>
                  </a:gs>
                  <a:gs pos="0">
                    <a:srgbClr val="A6A6A6"/>
                  </a:gs>
                  <a:gs pos="35000">
                    <a:srgbClr val="262626"/>
                  </a:gs>
                  <a:gs pos="66000">
                    <a:srgbClr val="454545"/>
                  </a:gs>
                  <a:gs pos="46000">
                    <a:srgbClr val="616161"/>
                  </a:gs>
                  <a:gs pos="100000">
                    <a:srgbClr val="A6A6A6"/>
                  </a:gs>
                </a:gsLst>
                <a:lin ang="18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56" name="Freeform 13">
                <a:extLst>
                  <a:ext uri="{FF2B5EF4-FFF2-40B4-BE49-F238E27FC236}">
                    <a16:creationId xmlns:a16="http://schemas.microsoft.com/office/drawing/2014/main" id="{F67EF63C-B0C1-2D43-A407-3A66FFF7E0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85175" y="374650"/>
                <a:ext cx="2987675" cy="2986088"/>
              </a:xfrm>
              <a:custGeom>
                <a:avLst/>
                <a:gdLst/>
                <a:ahLst/>
                <a:cxnLst>
                  <a:cxn ang="0">
                    <a:pos x="3147" y="371"/>
                  </a:cxn>
                  <a:cxn ang="0">
                    <a:pos x="3686" y="529"/>
                  </a:cxn>
                  <a:cxn ang="0">
                    <a:pos x="4171" y="794"/>
                  </a:cxn>
                  <a:cxn ang="0">
                    <a:pos x="4591" y="1153"/>
                  </a:cxn>
                  <a:cxn ang="0">
                    <a:pos x="4927" y="1591"/>
                  </a:cxn>
                  <a:cxn ang="0">
                    <a:pos x="5169" y="2092"/>
                  </a:cxn>
                  <a:cxn ang="0">
                    <a:pos x="5297" y="2643"/>
                  </a:cxn>
                  <a:cxn ang="0">
                    <a:pos x="5307" y="3142"/>
                  </a:cxn>
                  <a:cxn ang="0">
                    <a:pos x="5204" y="3672"/>
                  </a:cxn>
                  <a:cxn ang="0">
                    <a:pos x="4987" y="4159"/>
                  </a:cxn>
                  <a:cxn ang="0">
                    <a:pos x="4663" y="4587"/>
                  </a:cxn>
                  <a:cxn ang="0">
                    <a:pos x="4299" y="4896"/>
                  </a:cxn>
                  <a:cxn ang="0">
                    <a:pos x="3829" y="5145"/>
                  </a:cxn>
                  <a:cxn ang="0">
                    <a:pos x="3310" y="5284"/>
                  </a:cxn>
                  <a:cxn ang="0">
                    <a:pos x="2814" y="5308"/>
                  </a:cxn>
                  <a:cxn ang="0">
                    <a:pos x="2256" y="5215"/>
                  </a:cxn>
                  <a:cxn ang="0">
                    <a:pos x="1738" y="5008"/>
                  </a:cxn>
                  <a:cxn ang="0">
                    <a:pos x="1280" y="4699"/>
                  </a:cxn>
                  <a:cxn ang="0">
                    <a:pos x="895" y="4303"/>
                  </a:cxn>
                  <a:cxn ang="0">
                    <a:pos x="599" y="3836"/>
                  </a:cxn>
                  <a:cxn ang="0">
                    <a:pos x="407" y="3311"/>
                  </a:cxn>
                  <a:cxn ang="0">
                    <a:pos x="335" y="2807"/>
                  </a:cxn>
                  <a:cxn ang="0">
                    <a:pos x="370" y="2260"/>
                  </a:cxn>
                  <a:cxn ang="0">
                    <a:pos x="525" y="1747"/>
                  </a:cxn>
                  <a:cxn ang="0">
                    <a:pos x="790" y="1285"/>
                  </a:cxn>
                  <a:cxn ang="0">
                    <a:pos x="1115" y="929"/>
                  </a:cxn>
                  <a:cxn ang="0">
                    <a:pos x="1549" y="620"/>
                  </a:cxn>
                  <a:cxn ang="0">
                    <a:pos x="2043" y="421"/>
                  </a:cxn>
                  <a:cxn ang="0">
                    <a:pos x="2580" y="334"/>
                  </a:cxn>
                  <a:cxn ang="0">
                    <a:pos x="2345" y="23"/>
                  </a:cxn>
                  <a:cxn ang="0">
                    <a:pos x="1741" y="171"/>
                  </a:cxn>
                  <a:cxn ang="0">
                    <a:pos x="1202" y="445"/>
                  </a:cxn>
                  <a:cxn ang="0">
                    <a:pos x="745" y="827"/>
                  </a:cxn>
                  <a:cxn ang="0">
                    <a:pos x="382" y="1300"/>
                  </a:cxn>
                  <a:cxn ang="0">
                    <a:pos x="133" y="1852"/>
                  </a:cxn>
                  <a:cxn ang="0">
                    <a:pos x="10" y="2462"/>
                  </a:cxn>
                  <a:cxn ang="0">
                    <a:pos x="21" y="3038"/>
                  </a:cxn>
                  <a:cxn ang="0">
                    <a:pos x="165" y="3659"/>
                  </a:cxn>
                  <a:cxn ang="0">
                    <a:pos x="436" y="4225"/>
                  </a:cxn>
                  <a:cxn ang="0">
                    <a:pos x="817" y="4718"/>
                  </a:cxn>
                  <a:cxn ang="0">
                    <a:pos x="1288" y="5122"/>
                  </a:cxn>
                  <a:cxn ang="0">
                    <a:pos x="1835" y="5420"/>
                  </a:cxn>
                  <a:cxn ang="0">
                    <a:pos x="2443" y="5598"/>
                  </a:cxn>
                  <a:cxn ang="0">
                    <a:pos x="3016" y="5641"/>
                  </a:cxn>
                  <a:cxn ang="0">
                    <a:pos x="3644" y="5554"/>
                  </a:cxn>
                  <a:cxn ang="0">
                    <a:pos x="4215" y="5333"/>
                  </a:cxn>
                  <a:cxn ang="0">
                    <a:pos x="4710" y="4998"/>
                  </a:cxn>
                  <a:cxn ang="0">
                    <a:pos x="5117" y="4563"/>
                  </a:cxn>
                  <a:cxn ang="0">
                    <a:pos x="5418" y="4044"/>
                  </a:cxn>
                  <a:cxn ang="0">
                    <a:pos x="5599" y="3459"/>
                  </a:cxn>
                  <a:cxn ang="0">
                    <a:pos x="5643" y="2820"/>
                  </a:cxn>
                  <a:cxn ang="0">
                    <a:pos x="5562" y="2253"/>
                  </a:cxn>
                  <a:cxn ang="0">
                    <a:pos x="5346" y="1660"/>
                  </a:cxn>
                  <a:cxn ang="0">
                    <a:pos x="5012" y="1134"/>
                  </a:cxn>
                  <a:cxn ang="0">
                    <a:pos x="4579" y="688"/>
                  </a:cxn>
                  <a:cxn ang="0">
                    <a:pos x="4061" y="340"/>
                  </a:cxn>
                  <a:cxn ang="0">
                    <a:pos x="3481" y="107"/>
                  </a:cxn>
                  <a:cxn ang="0">
                    <a:pos x="2848" y="4"/>
                  </a:cxn>
                </a:cxnLst>
                <a:rect l="0" t="0" r="r" b="b"/>
                <a:pathLst>
                  <a:path w="5646" h="5642">
                    <a:moveTo>
                      <a:pt x="2704" y="331"/>
                    </a:moveTo>
                    <a:lnTo>
                      <a:pt x="2704" y="331"/>
                    </a:lnTo>
                    <a:lnTo>
                      <a:pt x="2767" y="333"/>
                    </a:lnTo>
                    <a:lnTo>
                      <a:pt x="2832" y="334"/>
                    </a:lnTo>
                    <a:lnTo>
                      <a:pt x="2895" y="339"/>
                    </a:lnTo>
                    <a:lnTo>
                      <a:pt x="2959" y="345"/>
                    </a:lnTo>
                    <a:lnTo>
                      <a:pt x="3022" y="352"/>
                    </a:lnTo>
                    <a:lnTo>
                      <a:pt x="3086" y="361"/>
                    </a:lnTo>
                    <a:lnTo>
                      <a:pt x="3147" y="371"/>
                    </a:lnTo>
                    <a:lnTo>
                      <a:pt x="3209" y="383"/>
                    </a:lnTo>
                    <a:lnTo>
                      <a:pt x="3270" y="396"/>
                    </a:lnTo>
                    <a:lnTo>
                      <a:pt x="3332" y="411"/>
                    </a:lnTo>
                    <a:lnTo>
                      <a:pt x="3392" y="427"/>
                    </a:lnTo>
                    <a:lnTo>
                      <a:pt x="3451" y="445"/>
                    </a:lnTo>
                    <a:lnTo>
                      <a:pt x="3510" y="464"/>
                    </a:lnTo>
                    <a:lnTo>
                      <a:pt x="3569" y="483"/>
                    </a:lnTo>
                    <a:lnTo>
                      <a:pt x="3628" y="505"/>
                    </a:lnTo>
                    <a:lnTo>
                      <a:pt x="3686" y="529"/>
                    </a:lnTo>
                    <a:lnTo>
                      <a:pt x="3742" y="553"/>
                    </a:lnTo>
                    <a:lnTo>
                      <a:pt x="3798" y="579"/>
                    </a:lnTo>
                    <a:lnTo>
                      <a:pt x="3854" y="606"/>
                    </a:lnTo>
                    <a:lnTo>
                      <a:pt x="3908" y="634"/>
                    </a:lnTo>
                    <a:lnTo>
                      <a:pt x="3963" y="663"/>
                    </a:lnTo>
                    <a:lnTo>
                      <a:pt x="4016" y="694"/>
                    </a:lnTo>
                    <a:lnTo>
                      <a:pt x="4067" y="727"/>
                    </a:lnTo>
                    <a:lnTo>
                      <a:pt x="4120" y="761"/>
                    </a:lnTo>
                    <a:lnTo>
                      <a:pt x="4171" y="794"/>
                    </a:lnTo>
                    <a:lnTo>
                      <a:pt x="4221" y="830"/>
                    </a:lnTo>
                    <a:lnTo>
                      <a:pt x="4271" y="867"/>
                    </a:lnTo>
                    <a:lnTo>
                      <a:pt x="4318" y="904"/>
                    </a:lnTo>
                    <a:lnTo>
                      <a:pt x="4367" y="943"/>
                    </a:lnTo>
                    <a:lnTo>
                      <a:pt x="4412" y="983"/>
                    </a:lnTo>
                    <a:lnTo>
                      <a:pt x="4458" y="1024"/>
                    </a:lnTo>
                    <a:lnTo>
                      <a:pt x="4504" y="1066"/>
                    </a:lnTo>
                    <a:lnTo>
                      <a:pt x="4546" y="1108"/>
                    </a:lnTo>
                    <a:lnTo>
                      <a:pt x="4591" y="1153"/>
                    </a:lnTo>
                    <a:lnTo>
                      <a:pt x="4632" y="1198"/>
                    </a:lnTo>
                    <a:lnTo>
                      <a:pt x="4673" y="1244"/>
                    </a:lnTo>
                    <a:lnTo>
                      <a:pt x="4712" y="1290"/>
                    </a:lnTo>
                    <a:lnTo>
                      <a:pt x="4751" y="1338"/>
                    </a:lnTo>
                    <a:lnTo>
                      <a:pt x="4788" y="1387"/>
                    </a:lnTo>
                    <a:lnTo>
                      <a:pt x="4825" y="1436"/>
                    </a:lnTo>
                    <a:lnTo>
                      <a:pt x="4861" y="1487"/>
                    </a:lnTo>
                    <a:lnTo>
                      <a:pt x="4894" y="1538"/>
                    </a:lnTo>
                    <a:lnTo>
                      <a:pt x="4927" y="1591"/>
                    </a:lnTo>
                    <a:lnTo>
                      <a:pt x="4959" y="1642"/>
                    </a:lnTo>
                    <a:lnTo>
                      <a:pt x="4990" y="1697"/>
                    </a:lnTo>
                    <a:lnTo>
                      <a:pt x="5020" y="1751"/>
                    </a:lnTo>
                    <a:lnTo>
                      <a:pt x="5048" y="1806"/>
                    </a:lnTo>
                    <a:lnTo>
                      <a:pt x="5074" y="1862"/>
                    </a:lnTo>
                    <a:lnTo>
                      <a:pt x="5099" y="1918"/>
                    </a:lnTo>
                    <a:lnTo>
                      <a:pt x="5124" y="1975"/>
                    </a:lnTo>
                    <a:lnTo>
                      <a:pt x="5146" y="2033"/>
                    </a:lnTo>
                    <a:lnTo>
                      <a:pt x="5169" y="2092"/>
                    </a:lnTo>
                    <a:lnTo>
                      <a:pt x="5188" y="2151"/>
                    </a:lnTo>
                    <a:lnTo>
                      <a:pt x="5207" y="2210"/>
                    </a:lnTo>
                    <a:lnTo>
                      <a:pt x="5225" y="2270"/>
                    </a:lnTo>
                    <a:lnTo>
                      <a:pt x="5241" y="2331"/>
                    </a:lnTo>
                    <a:lnTo>
                      <a:pt x="5254" y="2393"/>
                    </a:lnTo>
                    <a:lnTo>
                      <a:pt x="5267" y="2455"/>
                    </a:lnTo>
                    <a:lnTo>
                      <a:pt x="5279" y="2517"/>
                    </a:lnTo>
                    <a:lnTo>
                      <a:pt x="5288" y="2580"/>
                    </a:lnTo>
                    <a:lnTo>
                      <a:pt x="5297" y="2643"/>
                    </a:lnTo>
                    <a:lnTo>
                      <a:pt x="5304" y="2707"/>
                    </a:lnTo>
                    <a:lnTo>
                      <a:pt x="5309" y="2770"/>
                    </a:lnTo>
                    <a:lnTo>
                      <a:pt x="5313" y="2835"/>
                    </a:lnTo>
                    <a:lnTo>
                      <a:pt x="5313" y="2835"/>
                    </a:lnTo>
                    <a:lnTo>
                      <a:pt x="5315" y="2897"/>
                    </a:lnTo>
                    <a:lnTo>
                      <a:pt x="5315" y="2959"/>
                    </a:lnTo>
                    <a:lnTo>
                      <a:pt x="5313" y="3021"/>
                    </a:lnTo>
                    <a:lnTo>
                      <a:pt x="5312" y="3081"/>
                    </a:lnTo>
                    <a:lnTo>
                      <a:pt x="5307" y="3142"/>
                    </a:lnTo>
                    <a:lnTo>
                      <a:pt x="5301" y="3202"/>
                    </a:lnTo>
                    <a:lnTo>
                      <a:pt x="5294" y="3263"/>
                    </a:lnTo>
                    <a:lnTo>
                      <a:pt x="5285" y="3323"/>
                    </a:lnTo>
                    <a:lnTo>
                      <a:pt x="5276" y="3382"/>
                    </a:lnTo>
                    <a:lnTo>
                      <a:pt x="5264" y="3441"/>
                    </a:lnTo>
                    <a:lnTo>
                      <a:pt x="5251" y="3500"/>
                    </a:lnTo>
                    <a:lnTo>
                      <a:pt x="5238" y="3557"/>
                    </a:lnTo>
                    <a:lnTo>
                      <a:pt x="5222" y="3615"/>
                    </a:lnTo>
                    <a:lnTo>
                      <a:pt x="5204" y="3672"/>
                    </a:lnTo>
                    <a:lnTo>
                      <a:pt x="5186" y="3728"/>
                    </a:lnTo>
                    <a:lnTo>
                      <a:pt x="5166" y="3785"/>
                    </a:lnTo>
                    <a:lnTo>
                      <a:pt x="5145" y="3841"/>
                    </a:lnTo>
                    <a:lnTo>
                      <a:pt x="5121" y="3895"/>
                    </a:lnTo>
                    <a:lnTo>
                      <a:pt x="5098" y="3948"/>
                    </a:lnTo>
                    <a:lnTo>
                      <a:pt x="5073" y="4003"/>
                    </a:lnTo>
                    <a:lnTo>
                      <a:pt x="5045" y="4056"/>
                    </a:lnTo>
                    <a:lnTo>
                      <a:pt x="5017" y="4107"/>
                    </a:lnTo>
                    <a:lnTo>
                      <a:pt x="4987" y="4159"/>
                    </a:lnTo>
                    <a:lnTo>
                      <a:pt x="4956" y="4209"/>
                    </a:lnTo>
                    <a:lnTo>
                      <a:pt x="4924" y="4259"/>
                    </a:lnTo>
                    <a:lnTo>
                      <a:pt x="4891" y="4309"/>
                    </a:lnTo>
                    <a:lnTo>
                      <a:pt x="4856" y="4357"/>
                    </a:lnTo>
                    <a:lnTo>
                      <a:pt x="4819" y="4405"/>
                    </a:lnTo>
                    <a:lnTo>
                      <a:pt x="4782" y="4452"/>
                    </a:lnTo>
                    <a:lnTo>
                      <a:pt x="4744" y="4498"/>
                    </a:lnTo>
                    <a:lnTo>
                      <a:pt x="4704" y="4542"/>
                    </a:lnTo>
                    <a:lnTo>
                      <a:pt x="4663" y="4587"/>
                    </a:lnTo>
                    <a:lnTo>
                      <a:pt x="4663" y="4587"/>
                    </a:lnTo>
                    <a:lnTo>
                      <a:pt x="4620" y="4631"/>
                    </a:lnTo>
                    <a:lnTo>
                      <a:pt x="4576" y="4672"/>
                    </a:lnTo>
                    <a:lnTo>
                      <a:pt x="4532" y="4713"/>
                    </a:lnTo>
                    <a:lnTo>
                      <a:pt x="4488" y="4752"/>
                    </a:lnTo>
                    <a:lnTo>
                      <a:pt x="4442" y="4790"/>
                    </a:lnTo>
                    <a:lnTo>
                      <a:pt x="4395" y="4827"/>
                    </a:lnTo>
                    <a:lnTo>
                      <a:pt x="4346" y="4862"/>
                    </a:lnTo>
                    <a:lnTo>
                      <a:pt x="4299" y="4896"/>
                    </a:lnTo>
                    <a:lnTo>
                      <a:pt x="4249" y="4930"/>
                    </a:lnTo>
                    <a:lnTo>
                      <a:pt x="4199" y="4961"/>
                    </a:lnTo>
                    <a:lnTo>
                      <a:pt x="4148" y="4992"/>
                    </a:lnTo>
                    <a:lnTo>
                      <a:pt x="4097" y="5022"/>
                    </a:lnTo>
                    <a:lnTo>
                      <a:pt x="4044" y="5048"/>
                    </a:lnTo>
                    <a:lnTo>
                      <a:pt x="3991" y="5075"/>
                    </a:lnTo>
                    <a:lnTo>
                      <a:pt x="3938" y="5100"/>
                    </a:lnTo>
                    <a:lnTo>
                      <a:pt x="3883" y="5123"/>
                    </a:lnTo>
                    <a:lnTo>
                      <a:pt x="3829" y="5145"/>
                    </a:lnTo>
                    <a:lnTo>
                      <a:pt x="3773" y="5166"/>
                    </a:lnTo>
                    <a:lnTo>
                      <a:pt x="3717" y="5187"/>
                    </a:lnTo>
                    <a:lnTo>
                      <a:pt x="3660" y="5204"/>
                    </a:lnTo>
                    <a:lnTo>
                      <a:pt x="3603" y="5221"/>
                    </a:lnTo>
                    <a:lnTo>
                      <a:pt x="3546" y="5237"/>
                    </a:lnTo>
                    <a:lnTo>
                      <a:pt x="3487" y="5250"/>
                    </a:lnTo>
                    <a:lnTo>
                      <a:pt x="3428" y="5263"/>
                    </a:lnTo>
                    <a:lnTo>
                      <a:pt x="3369" y="5274"/>
                    </a:lnTo>
                    <a:lnTo>
                      <a:pt x="3310" y="5284"/>
                    </a:lnTo>
                    <a:lnTo>
                      <a:pt x="3249" y="5291"/>
                    </a:lnTo>
                    <a:lnTo>
                      <a:pt x="3189" y="5299"/>
                    </a:lnTo>
                    <a:lnTo>
                      <a:pt x="3128" y="5303"/>
                    </a:lnTo>
                    <a:lnTo>
                      <a:pt x="3066" y="5308"/>
                    </a:lnTo>
                    <a:lnTo>
                      <a:pt x="3004" y="5309"/>
                    </a:lnTo>
                    <a:lnTo>
                      <a:pt x="2943" y="5311"/>
                    </a:lnTo>
                    <a:lnTo>
                      <a:pt x="2943" y="5311"/>
                    </a:lnTo>
                    <a:lnTo>
                      <a:pt x="2879" y="5309"/>
                    </a:lnTo>
                    <a:lnTo>
                      <a:pt x="2814" y="5308"/>
                    </a:lnTo>
                    <a:lnTo>
                      <a:pt x="2751" y="5303"/>
                    </a:lnTo>
                    <a:lnTo>
                      <a:pt x="2688" y="5297"/>
                    </a:lnTo>
                    <a:lnTo>
                      <a:pt x="2624" y="5290"/>
                    </a:lnTo>
                    <a:lnTo>
                      <a:pt x="2561" y="5281"/>
                    </a:lnTo>
                    <a:lnTo>
                      <a:pt x="2499" y="5271"/>
                    </a:lnTo>
                    <a:lnTo>
                      <a:pt x="2437" y="5259"/>
                    </a:lnTo>
                    <a:lnTo>
                      <a:pt x="2376" y="5246"/>
                    </a:lnTo>
                    <a:lnTo>
                      <a:pt x="2315" y="5231"/>
                    </a:lnTo>
                    <a:lnTo>
                      <a:pt x="2256" y="5215"/>
                    </a:lnTo>
                    <a:lnTo>
                      <a:pt x="2195" y="5197"/>
                    </a:lnTo>
                    <a:lnTo>
                      <a:pt x="2136" y="5178"/>
                    </a:lnTo>
                    <a:lnTo>
                      <a:pt x="2077" y="5159"/>
                    </a:lnTo>
                    <a:lnTo>
                      <a:pt x="2020" y="5137"/>
                    </a:lnTo>
                    <a:lnTo>
                      <a:pt x="1962" y="5113"/>
                    </a:lnTo>
                    <a:lnTo>
                      <a:pt x="1905" y="5089"/>
                    </a:lnTo>
                    <a:lnTo>
                      <a:pt x="1849" y="5063"/>
                    </a:lnTo>
                    <a:lnTo>
                      <a:pt x="1793" y="5036"/>
                    </a:lnTo>
                    <a:lnTo>
                      <a:pt x="1738" y="5008"/>
                    </a:lnTo>
                    <a:lnTo>
                      <a:pt x="1685" y="4979"/>
                    </a:lnTo>
                    <a:lnTo>
                      <a:pt x="1631" y="4948"/>
                    </a:lnTo>
                    <a:lnTo>
                      <a:pt x="1579" y="4915"/>
                    </a:lnTo>
                    <a:lnTo>
                      <a:pt x="1527" y="4881"/>
                    </a:lnTo>
                    <a:lnTo>
                      <a:pt x="1476" y="4848"/>
                    </a:lnTo>
                    <a:lnTo>
                      <a:pt x="1426" y="4812"/>
                    </a:lnTo>
                    <a:lnTo>
                      <a:pt x="1377" y="4775"/>
                    </a:lnTo>
                    <a:lnTo>
                      <a:pt x="1328" y="4738"/>
                    </a:lnTo>
                    <a:lnTo>
                      <a:pt x="1280" y="4699"/>
                    </a:lnTo>
                    <a:lnTo>
                      <a:pt x="1234" y="4659"/>
                    </a:lnTo>
                    <a:lnTo>
                      <a:pt x="1188" y="4618"/>
                    </a:lnTo>
                    <a:lnTo>
                      <a:pt x="1143" y="4576"/>
                    </a:lnTo>
                    <a:lnTo>
                      <a:pt x="1100" y="4534"/>
                    </a:lnTo>
                    <a:lnTo>
                      <a:pt x="1057" y="4489"/>
                    </a:lnTo>
                    <a:lnTo>
                      <a:pt x="1014" y="4444"/>
                    </a:lnTo>
                    <a:lnTo>
                      <a:pt x="974" y="4398"/>
                    </a:lnTo>
                    <a:lnTo>
                      <a:pt x="935" y="4352"/>
                    </a:lnTo>
                    <a:lnTo>
                      <a:pt x="895" y="4303"/>
                    </a:lnTo>
                    <a:lnTo>
                      <a:pt x="858" y="4255"/>
                    </a:lnTo>
                    <a:lnTo>
                      <a:pt x="821" y="4206"/>
                    </a:lnTo>
                    <a:lnTo>
                      <a:pt x="786" y="4155"/>
                    </a:lnTo>
                    <a:lnTo>
                      <a:pt x="752" y="4104"/>
                    </a:lnTo>
                    <a:lnTo>
                      <a:pt x="719" y="4051"/>
                    </a:lnTo>
                    <a:lnTo>
                      <a:pt x="687" y="4000"/>
                    </a:lnTo>
                    <a:lnTo>
                      <a:pt x="656" y="3945"/>
                    </a:lnTo>
                    <a:lnTo>
                      <a:pt x="628" y="3891"/>
                    </a:lnTo>
                    <a:lnTo>
                      <a:pt x="599" y="3836"/>
                    </a:lnTo>
                    <a:lnTo>
                      <a:pt x="572" y="3780"/>
                    </a:lnTo>
                    <a:lnTo>
                      <a:pt x="547" y="3724"/>
                    </a:lnTo>
                    <a:lnTo>
                      <a:pt x="523" y="3667"/>
                    </a:lnTo>
                    <a:lnTo>
                      <a:pt x="500" y="3609"/>
                    </a:lnTo>
                    <a:lnTo>
                      <a:pt x="478" y="3550"/>
                    </a:lnTo>
                    <a:lnTo>
                      <a:pt x="459" y="3491"/>
                    </a:lnTo>
                    <a:lnTo>
                      <a:pt x="439" y="3432"/>
                    </a:lnTo>
                    <a:lnTo>
                      <a:pt x="422" y="3372"/>
                    </a:lnTo>
                    <a:lnTo>
                      <a:pt x="407" y="3311"/>
                    </a:lnTo>
                    <a:lnTo>
                      <a:pt x="392" y="3249"/>
                    </a:lnTo>
                    <a:lnTo>
                      <a:pt x="379" y="3187"/>
                    </a:lnTo>
                    <a:lnTo>
                      <a:pt x="367" y="3125"/>
                    </a:lnTo>
                    <a:lnTo>
                      <a:pt x="358" y="3062"/>
                    </a:lnTo>
                    <a:lnTo>
                      <a:pt x="349" y="2999"/>
                    </a:lnTo>
                    <a:lnTo>
                      <a:pt x="342" y="2935"/>
                    </a:lnTo>
                    <a:lnTo>
                      <a:pt x="338" y="2872"/>
                    </a:lnTo>
                    <a:lnTo>
                      <a:pt x="335" y="2807"/>
                    </a:lnTo>
                    <a:lnTo>
                      <a:pt x="335" y="2807"/>
                    </a:lnTo>
                    <a:lnTo>
                      <a:pt x="332" y="2745"/>
                    </a:lnTo>
                    <a:lnTo>
                      <a:pt x="332" y="2683"/>
                    </a:lnTo>
                    <a:lnTo>
                      <a:pt x="333" y="2621"/>
                    </a:lnTo>
                    <a:lnTo>
                      <a:pt x="336" y="2561"/>
                    </a:lnTo>
                    <a:lnTo>
                      <a:pt x="339" y="2500"/>
                    </a:lnTo>
                    <a:lnTo>
                      <a:pt x="345" y="2438"/>
                    </a:lnTo>
                    <a:lnTo>
                      <a:pt x="352" y="2379"/>
                    </a:lnTo>
                    <a:lnTo>
                      <a:pt x="361" y="2319"/>
                    </a:lnTo>
                    <a:lnTo>
                      <a:pt x="370" y="2260"/>
                    </a:lnTo>
                    <a:lnTo>
                      <a:pt x="382" y="2201"/>
                    </a:lnTo>
                    <a:lnTo>
                      <a:pt x="395" y="2142"/>
                    </a:lnTo>
                    <a:lnTo>
                      <a:pt x="410" y="2085"/>
                    </a:lnTo>
                    <a:lnTo>
                      <a:pt x="425" y="2027"/>
                    </a:lnTo>
                    <a:lnTo>
                      <a:pt x="442" y="1970"/>
                    </a:lnTo>
                    <a:lnTo>
                      <a:pt x="461" y="1913"/>
                    </a:lnTo>
                    <a:lnTo>
                      <a:pt x="481" y="1857"/>
                    </a:lnTo>
                    <a:lnTo>
                      <a:pt x="503" y="1801"/>
                    </a:lnTo>
                    <a:lnTo>
                      <a:pt x="525" y="1747"/>
                    </a:lnTo>
                    <a:lnTo>
                      <a:pt x="548" y="1694"/>
                    </a:lnTo>
                    <a:lnTo>
                      <a:pt x="575" y="1639"/>
                    </a:lnTo>
                    <a:lnTo>
                      <a:pt x="602" y="1586"/>
                    </a:lnTo>
                    <a:lnTo>
                      <a:pt x="630" y="1535"/>
                    </a:lnTo>
                    <a:lnTo>
                      <a:pt x="659" y="1483"/>
                    </a:lnTo>
                    <a:lnTo>
                      <a:pt x="690" y="1433"/>
                    </a:lnTo>
                    <a:lnTo>
                      <a:pt x="722" y="1383"/>
                    </a:lnTo>
                    <a:lnTo>
                      <a:pt x="756" y="1333"/>
                    </a:lnTo>
                    <a:lnTo>
                      <a:pt x="790" y="1285"/>
                    </a:lnTo>
                    <a:lnTo>
                      <a:pt x="827" y="1237"/>
                    </a:lnTo>
                    <a:lnTo>
                      <a:pt x="864" y="1190"/>
                    </a:lnTo>
                    <a:lnTo>
                      <a:pt x="902" y="1144"/>
                    </a:lnTo>
                    <a:lnTo>
                      <a:pt x="944" y="1100"/>
                    </a:lnTo>
                    <a:lnTo>
                      <a:pt x="985" y="1055"/>
                    </a:lnTo>
                    <a:lnTo>
                      <a:pt x="985" y="1055"/>
                    </a:lnTo>
                    <a:lnTo>
                      <a:pt x="1026" y="1011"/>
                    </a:lnTo>
                    <a:lnTo>
                      <a:pt x="1070" y="970"/>
                    </a:lnTo>
                    <a:lnTo>
                      <a:pt x="1115" y="929"/>
                    </a:lnTo>
                    <a:lnTo>
                      <a:pt x="1159" y="890"/>
                    </a:lnTo>
                    <a:lnTo>
                      <a:pt x="1206" y="852"/>
                    </a:lnTo>
                    <a:lnTo>
                      <a:pt x="1252" y="815"/>
                    </a:lnTo>
                    <a:lnTo>
                      <a:pt x="1300" y="780"/>
                    </a:lnTo>
                    <a:lnTo>
                      <a:pt x="1349" y="746"/>
                    </a:lnTo>
                    <a:lnTo>
                      <a:pt x="1398" y="712"/>
                    </a:lnTo>
                    <a:lnTo>
                      <a:pt x="1448" y="681"/>
                    </a:lnTo>
                    <a:lnTo>
                      <a:pt x="1498" y="650"/>
                    </a:lnTo>
                    <a:lnTo>
                      <a:pt x="1549" y="620"/>
                    </a:lnTo>
                    <a:lnTo>
                      <a:pt x="1602" y="594"/>
                    </a:lnTo>
                    <a:lnTo>
                      <a:pt x="1656" y="567"/>
                    </a:lnTo>
                    <a:lnTo>
                      <a:pt x="1709" y="542"/>
                    </a:lnTo>
                    <a:lnTo>
                      <a:pt x="1763" y="519"/>
                    </a:lnTo>
                    <a:lnTo>
                      <a:pt x="1818" y="497"/>
                    </a:lnTo>
                    <a:lnTo>
                      <a:pt x="1874" y="474"/>
                    </a:lnTo>
                    <a:lnTo>
                      <a:pt x="1930" y="455"/>
                    </a:lnTo>
                    <a:lnTo>
                      <a:pt x="1986" y="438"/>
                    </a:lnTo>
                    <a:lnTo>
                      <a:pt x="2043" y="421"/>
                    </a:lnTo>
                    <a:lnTo>
                      <a:pt x="2101" y="405"/>
                    </a:lnTo>
                    <a:lnTo>
                      <a:pt x="2160" y="392"/>
                    </a:lnTo>
                    <a:lnTo>
                      <a:pt x="2219" y="379"/>
                    </a:lnTo>
                    <a:lnTo>
                      <a:pt x="2278" y="368"/>
                    </a:lnTo>
                    <a:lnTo>
                      <a:pt x="2337" y="358"/>
                    </a:lnTo>
                    <a:lnTo>
                      <a:pt x="2397" y="351"/>
                    </a:lnTo>
                    <a:lnTo>
                      <a:pt x="2458" y="343"/>
                    </a:lnTo>
                    <a:lnTo>
                      <a:pt x="2518" y="339"/>
                    </a:lnTo>
                    <a:lnTo>
                      <a:pt x="2580" y="334"/>
                    </a:lnTo>
                    <a:lnTo>
                      <a:pt x="2642" y="333"/>
                    </a:lnTo>
                    <a:lnTo>
                      <a:pt x="2704" y="331"/>
                    </a:lnTo>
                    <a:close/>
                    <a:moveTo>
                      <a:pt x="2704" y="0"/>
                    </a:moveTo>
                    <a:lnTo>
                      <a:pt x="2704" y="0"/>
                    </a:lnTo>
                    <a:lnTo>
                      <a:pt x="2630" y="1"/>
                    </a:lnTo>
                    <a:lnTo>
                      <a:pt x="2558" y="4"/>
                    </a:lnTo>
                    <a:lnTo>
                      <a:pt x="2487" y="9"/>
                    </a:lnTo>
                    <a:lnTo>
                      <a:pt x="2415" y="14"/>
                    </a:lnTo>
                    <a:lnTo>
                      <a:pt x="2345" y="23"/>
                    </a:lnTo>
                    <a:lnTo>
                      <a:pt x="2275" y="32"/>
                    </a:lnTo>
                    <a:lnTo>
                      <a:pt x="2205" y="44"/>
                    </a:lnTo>
                    <a:lnTo>
                      <a:pt x="2138" y="57"/>
                    </a:lnTo>
                    <a:lnTo>
                      <a:pt x="2070" y="72"/>
                    </a:lnTo>
                    <a:lnTo>
                      <a:pt x="2002" y="88"/>
                    </a:lnTo>
                    <a:lnTo>
                      <a:pt x="1936" y="107"/>
                    </a:lnTo>
                    <a:lnTo>
                      <a:pt x="1869" y="127"/>
                    </a:lnTo>
                    <a:lnTo>
                      <a:pt x="1804" y="149"/>
                    </a:lnTo>
                    <a:lnTo>
                      <a:pt x="1741" y="171"/>
                    </a:lnTo>
                    <a:lnTo>
                      <a:pt x="1678" y="196"/>
                    </a:lnTo>
                    <a:lnTo>
                      <a:pt x="1614" y="222"/>
                    </a:lnTo>
                    <a:lnTo>
                      <a:pt x="1552" y="249"/>
                    </a:lnTo>
                    <a:lnTo>
                      <a:pt x="1492" y="278"/>
                    </a:lnTo>
                    <a:lnTo>
                      <a:pt x="1433" y="308"/>
                    </a:lnTo>
                    <a:lnTo>
                      <a:pt x="1373" y="340"/>
                    </a:lnTo>
                    <a:lnTo>
                      <a:pt x="1315" y="374"/>
                    </a:lnTo>
                    <a:lnTo>
                      <a:pt x="1258" y="408"/>
                    </a:lnTo>
                    <a:lnTo>
                      <a:pt x="1202" y="445"/>
                    </a:lnTo>
                    <a:lnTo>
                      <a:pt x="1147" y="482"/>
                    </a:lnTo>
                    <a:lnTo>
                      <a:pt x="1092" y="520"/>
                    </a:lnTo>
                    <a:lnTo>
                      <a:pt x="1039" y="560"/>
                    </a:lnTo>
                    <a:lnTo>
                      <a:pt x="988" y="601"/>
                    </a:lnTo>
                    <a:lnTo>
                      <a:pt x="936" y="644"/>
                    </a:lnTo>
                    <a:lnTo>
                      <a:pt x="886" y="688"/>
                    </a:lnTo>
                    <a:lnTo>
                      <a:pt x="837" y="732"/>
                    </a:lnTo>
                    <a:lnTo>
                      <a:pt x="790" y="778"/>
                    </a:lnTo>
                    <a:lnTo>
                      <a:pt x="745" y="827"/>
                    </a:lnTo>
                    <a:lnTo>
                      <a:pt x="699" y="874"/>
                    </a:lnTo>
                    <a:lnTo>
                      <a:pt x="655" y="924"/>
                    </a:lnTo>
                    <a:lnTo>
                      <a:pt x="612" y="974"/>
                    </a:lnTo>
                    <a:lnTo>
                      <a:pt x="571" y="1026"/>
                    </a:lnTo>
                    <a:lnTo>
                      <a:pt x="531" y="1079"/>
                    </a:lnTo>
                    <a:lnTo>
                      <a:pt x="491" y="1134"/>
                    </a:lnTo>
                    <a:lnTo>
                      <a:pt x="454" y="1188"/>
                    </a:lnTo>
                    <a:lnTo>
                      <a:pt x="417" y="1244"/>
                    </a:lnTo>
                    <a:lnTo>
                      <a:pt x="382" y="1300"/>
                    </a:lnTo>
                    <a:lnTo>
                      <a:pt x="349" y="1358"/>
                    </a:lnTo>
                    <a:lnTo>
                      <a:pt x="317" y="1417"/>
                    </a:lnTo>
                    <a:lnTo>
                      <a:pt x="286" y="1476"/>
                    </a:lnTo>
                    <a:lnTo>
                      <a:pt x="257" y="1536"/>
                    </a:lnTo>
                    <a:lnTo>
                      <a:pt x="229" y="1598"/>
                    </a:lnTo>
                    <a:lnTo>
                      <a:pt x="202" y="1660"/>
                    </a:lnTo>
                    <a:lnTo>
                      <a:pt x="177" y="1723"/>
                    </a:lnTo>
                    <a:lnTo>
                      <a:pt x="155" y="1787"/>
                    </a:lnTo>
                    <a:lnTo>
                      <a:pt x="133" y="1852"/>
                    </a:lnTo>
                    <a:lnTo>
                      <a:pt x="112" y="1916"/>
                    </a:lnTo>
                    <a:lnTo>
                      <a:pt x="94" y="1983"/>
                    </a:lnTo>
                    <a:lnTo>
                      <a:pt x="77" y="2049"/>
                    </a:lnTo>
                    <a:lnTo>
                      <a:pt x="62" y="2115"/>
                    </a:lnTo>
                    <a:lnTo>
                      <a:pt x="47" y="2183"/>
                    </a:lnTo>
                    <a:lnTo>
                      <a:pt x="35" y="2253"/>
                    </a:lnTo>
                    <a:lnTo>
                      <a:pt x="25" y="2322"/>
                    </a:lnTo>
                    <a:lnTo>
                      <a:pt x="16" y="2391"/>
                    </a:lnTo>
                    <a:lnTo>
                      <a:pt x="10" y="2462"/>
                    </a:lnTo>
                    <a:lnTo>
                      <a:pt x="4" y="2533"/>
                    </a:lnTo>
                    <a:lnTo>
                      <a:pt x="2" y="2604"/>
                    </a:lnTo>
                    <a:lnTo>
                      <a:pt x="0" y="2676"/>
                    </a:lnTo>
                    <a:lnTo>
                      <a:pt x="0" y="2748"/>
                    </a:lnTo>
                    <a:lnTo>
                      <a:pt x="3" y="2820"/>
                    </a:lnTo>
                    <a:lnTo>
                      <a:pt x="3" y="2820"/>
                    </a:lnTo>
                    <a:lnTo>
                      <a:pt x="7" y="2894"/>
                    </a:lnTo>
                    <a:lnTo>
                      <a:pt x="12" y="2966"/>
                    </a:lnTo>
                    <a:lnTo>
                      <a:pt x="21" y="3038"/>
                    </a:lnTo>
                    <a:lnTo>
                      <a:pt x="30" y="3109"/>
                    </a:lnTo>
                    <a:lnTo>
                      <a:pt x="41" y="3180"/>
                    </a:lnTo>
                    <a:lnTo>
                      <a:pt x="53" y="3251"/>
                    </a:lnTo>
                    <a:lnTo>
                      <a:pt x="68" y="3320"/>
                    </a:lnTo>
                    <a:lnTo>
                      <a:pt x="84" y="3389"/>
                    </a:lnTo>
                    <a:lnTo>
                      <a:pt x="102" y="3459"/>
                    </a:lnTo>
                    <a:lnTo>
                      <a:pt x="121" y="3526"/>
                    </a:lnTo>
                    <a:lnTo>
                      <a:pt x="143" y="3593"/>
                    </a:lnTo>
                    <a:lnTo>
                      <a:pt x="165" y="3659"/>
                    </a:lnTo>
                    <a:lnTo>
                      <a:pt x="189" y="3726"/>
                    </a:lnTo>
                    <a:lnTo>
                      <a:pt x="215" y="3790"/>
                    </a:lnTo>
                    <a:lnTo>
                      <a:pt x="242" y="3855"/>
                    </a:lnTo>
                    <a:lnTo>
                      <a:pt x="271" y="3919"/>
                    </a:lnTo>
                    <a:lnTo>
                      <a:pt x="301" y="3982"/>
                    </a:lnTo>
                    <a:lnTo>
                      <a:pt x="333" y="4044"/>
                    </a:lnTo>
                    <a:lnTo>
                      <a:pt x="366" y="4106"/>
                    </a:lnTo>
                    <a:lnTo>
                      <a:pt x="401" y="4165"/>
                    </a:lnTo>
                    <a:lnTo>
                      <a:pt x="436" y="4225"/>
                    </a:lnTo>
                    <a:lnTo>
                      <a:pt x="473" y="4284"/>
                    </a:lnTo>
                    <a:lnTo>
                      <a:pt x="512" y="4342"/>
                    </a:lnTo>
                    <a:lnTo>
                      <a:pt x="551" y="4398"/>
                    </a:lnTo>
                    <a:lnTo>
                      <a:pt x="593" y="4454"/>
                    </a:lnTo>
                    <a:lnTo>
                      <a:pt x="635" y="4508"/>
                    </a:lnTo>
                    <a:lnTo>
                      <a:pt x="678" y="4563"/>
                    </a:lnTo>
                    <a:lnTo>
                      <a:pt x="722" y="4616"/>
                    </a:lnTo>
                    <a:lnTo>
                      <a:pt x="770" y="4668"/>
                    </a:lnTo>
                    <a:lnTo>
                      <a:pt x="817" y="4718"/>
                    </a:lnTo>
                    <a:lnTo>
                      <a:pt x="864" y="4768"/>
                    </a:lnTo>
                    <a:lnTo>
                      <a:pt x="914" y="4815"/>
                    </a:lnTo>
                    <a:lnTo>
                      <a:pt x="964" y="4862"/>
                    </a:lnTo>
                    <a:lnTo>
                      <a:pt x="1016" y="4909"/>
                    </a:lnTo>
                    <a:lnTo>
                      <a:pt x="1069" y="4954"/>
                    </a:lnTo>
                    <a:lnTo>
                      <a:pt x="1122" y="4998"/>
                    </a:lnTo>
                    <a:lnTo>
                      <a:pt x="1176" y="5041"/>
                    </a:lnTo>
                    <a:lnTo>
                      <a:pt x="1232" y="5082"/>
                    </a:lnTo>
                    <a:lnTo>
                      <a:pt x="1288" y="5122"/>
                    </a:lnTo>
                    <a:lnTo>
                      <a:pt x="1346" y="5160"/>
                    </a:lnTo>
                    <a:lnTo>
                      <a:pt x="1403" y="5197"/>
                    </a:lnTo>
                    <a:lnTo>
                      <a:pt x="1464" y="5234"/>
                    </a:lnTo>
                    <a:lnTo>
                      <a:pt x="1523" y="5268"/>
                    </a:lnTo>
                    <a:lnTo>
                      <a:pt x="1585" y="5302"/>
                    </a:lnTo>
                    <a:lnTo>
                      <a:pt x="1647" y="5333"/>
                    </a:lnTo>
                    <a:lnTo>
                      <a:pt x="1709" y="5364"/>
                    </a:lnTo>
                    <a:lnTo>
                      <a:pt x="1772" y="5393"/>
                    </a:lnTo>
                    <a:lnTo>
                      <a:pt x="1835" y="5420"/>
                    </a:lnTo>
                    <a:lnTo>
                      <a:pt x="1900" y="5446"/>
                    </a:lnTo>
                    <a:lnTo>
                      <a:pt x="1967" y="5471"/>
                    </a:lnTo>
                    <a:lnTo>
                      <a:pt x="2033" y="5493"/>
                    </a:lnTo>
                    <a:lnTo>
                      <a:pt x="2099" y="5515"/>
                    </a:lnTo>
                    <a:lnTo>
                      <a:pt x="2167" y="5535"/>
                    </a:lnTo>
                    <a:lnTo>
                      <a:pt x="2235" y="5554"/>
                    </a:lnTo>
                    <a:lnTo>
                      <a:pt x="2303" y="5570"/>
                    </a:lnTo>
                    <a:lnTo>
                      <a:pt x="2372" y="5585"/>
                    </a:lnTo>
                    <a:lnTo>
                      <a:pt x="2443" y="5598"/>
                    </a:lnTo>
                    <a:lnTo>
                      <a:pt x="2512" y="5610"/>
                    </a:lnTo>
                    <a:lnTo>
                      <a:pt x="2583" y="5619"/>
                    </a:lnTo>
                    <a:lnTo>
                      <a:pt x="2654" y="5628"/>
                    </a:lnTo>
                    <a:lnTo>
                      <a:pt x="2726" y="5633"/>
                    </a:lnTo>
                    <a:lnTo>
                      <a:pt x="2798" y="5638"/>
                    </a:lnTo>
                    <a:lnTo>
                      <a:pt x="2870" y="5641"/>
                    </a:lnTo>
                    <a:lnTo>
                      <a:pt x="2943" y="5642"/>
                    </a:lnTo>
                    <a:lnTo>
                      <a:pt x="2943" y="5642"/>
                    </a:lnTo>
                    <a:lnTo>
                      <a:pt x="3016" y="5641"/>
                    </a:lnTo>
                    <a:lnTo>
                      <a:pt x="3088" y="5638"/>
                    </a:lnTo>
                    <a:lnTo>
                      <a:pt x="3159" y="5633"/>
                    </a:lnTo>
                    <a:lnTo>
                      <a:pt x="3231" y="5628"/>
                    </a:lnTo>
                    <a:lnTo>
                      <a:pt x="3302" y="5619"/>
                    </a:lnTo>
                    <a:lnTo>
                      <a:pt x="3372" y="5610"/>
                    </a:lnTo>
                    <a:lnTo>
                      <a:pt x="3441" y="5598"/>
                    </a:lnTo>
                    <a:lnTo>
                      <a:pt x="3509" y="5585"/>
                    </a:lnTo>
                    <a:lnTo>
                      <a:pt x="3578" y="5570"/>
                    </a:lnTo>
                    <a:lnTo>
                      <a:pt x="3644" y="5554"/>
                    </a:lnTo>
                    <a:lnTo>
                      <a:pt x="3711" y="5535"/>
                    </a:lnTo>
                    <a:lnTo>
                      <a:pt x="3777" y="5515"/>
                    </a:lnTo>
                    <a:lnTo>
                      <a:pt x="3842" y="5493"/>
                    </a:lnTo>
                    <a:lnTo>
                      <a:pt x="3905" y="5471"/>
                    </a:lnTo>
                    <a:lnTo>
                      <a:pt x="3969" y="5446"/>
                    </a:lnTo>
                    <a:lnTo>
                      <a:pt x="4032" y="5420"/>
                    </a:lnTo>
                    <a:lnTo>
                      <a:pt x="4094" y="5393"/>
                    </a:lnTo>
                    <a:lnTo>
                      <a:pt x="4154" y="5364"/>
                    </a:lnTo>
                    <a:lnTo>
                      <a:pt x="4215" y="5333"/>
                    </a:lnTo>
                    <a:lnTo>
                      <a:pt x="4274" y="5302"/>
                    </a:lnTo>
                    <a:lnTo>
                      <a:pt x="4331" y="5268"/>
                    </a:lnTo>
                    <a:lnTo>
                      <a:pt x="4389" y="5234"/>
                    </a:lnTo>
                    <a:lnTo>
                      <a:pt x="4445" y="5197"/>
                    </a:lnTo>
                    <a:lnTo>
                      <a:pt x="4499" y="5160"/>
                    </a:lnTo>
                    <a:lnTo>
                      <a:pt x="4554" y="5122"/>
                    </a:lnTo>
                    <a:lnTo>
                      <a:pt x="4607" y="5082"/>
                    </a:lnTo>
                    <a:lnTo>
                      <a:pt x="4659" y="5041"/>
                    </a:lnTo>
                    <a:lnTo>
                      <a:pt x="4710" y="4998"/>
                    </a:lnTo>
                    <a:lnTo>
                      <a:pt x="4760" y="4954"/>
                    </a:lnTo>
                    <a:lnTo>
                      <a:pt x="4809" y="4909"/>
                    </a:lnTo>
                    <a:lnTo>
                      <a:pt x="4856" y="4862"/>
                    </a:lnTo>
                    <a:lnTo>
                      <a:pt x="4903" y="4815"/>
                    </a:lnTo>
                    <a:lnTo>
                      <a:pt x="4947" y="4768"/>
                    </a:lnTo>
                    <a:lnTo>
                      <a:pt x="4992" y="4718"/>
                    </a:lnTo>
                    <a:lnTo>
                      <a:pt x="5034" y="4668"/>
                    </a:lnTo>
                    <a:lnTo>
                      <a:pt x="5076" y="4616"/>
                    </a:lnTo>
                    <a:lnTo>
                      <a:pt x="5117" y="4563"/>
                    </a:lnTo>
                    <a:lnTo>
                      <a:pt x="5155" y="4508"/>
                    </a:lnTo>
                    <a:lnTo>
                      <a:pt x="5194" y="4454"/>
                    </a:lnTo>
                    <a:lnTo>
                      <a:pt x="5229" y="4398"/>
                    </a:lnTo>
                    <a:lnTo>
                      <a:pt x="5264" y="4342"/>
                    </a:lnTo>
                    <a:lnTo>
                      <a:pt x="5298" y="4284"/>
                    </a:lnTo>
                    <a:lnTo>
                      <a:pt x="5329" y="4225"/>
                    </a:lnTo>
                    <a:lnTo>
                      <a:pt x="5360" y="4165"/>
                    </a:lnTo>
                    <a:lnTo>
                      <a:pt x="5390" y="4106"/>
                    </a:lnTo>
                    <a:lnTo>
                      <a:pt x="5418" y="4044"/>
                    </a:lnTo>
                    <a:lnTo>
                      <a:pt x="5444" y="3982"/>
                    </a:lnTo>
                    <a:lnTo>
                      <a:pt x="5469" y="3919"/>
                    </a:lnTo>
                    <a:lnTo>
                      <a:pt x="5493" y="3855"/>
                    </a:lnTo>
                    <a:lnTo>
                      <a:pt x="5514" y="3790"/>
                    </a:lnTo>
                    <a:lnTo>
                      <a:pt x="5534" y="3726"/>
                    </a:lnTo>
                    <a:lnTo>
                      <a:pt x="5553" y="3659"/>
                    </a:lnTo>
                    <a:lnTo>
                      <a:pt x="5570" y="3593"/>
                    </a:lnTo>
                    <a:lnTo>
                      <a:pt x="5584" y="3526"/>
                    </a:lnTo>
                    <a:lnTo>
                      <a:pt x="5599" y="3459"/>
                    </a:lnTo>
                    <a:lnTo>
                      <a:pt x="5611" y="3389"/>
                    </a:lnTo>
                    <a:lnTo>
                      <a:pt x="5621" y="3320"/>
                    </a:lnTo>
                    <a:lnTo>
                      <a:pt x="5630" y="3251"/>
                    </a:lnTo>
                    <a:lnTo>
                      <a:pt x="5636" y="3180"/>
                    </a:lnTo>
                    <a:lnTo>
                      <a:pt x="5642" y="3109"/>
                    </a:lnTo>
                    <a:lnTo>
                      <a:pt x="5645" y="3038"/>
                    </a:lnTo>
                    <a:lnTo>
                      <a:pt x="5646" y="2966"/>
                    </a:lnTo>
                    <a:lnTo>
                      <a:pt x="5646" y="2894"/>
                    </a:lnTo>
                    <a:lnTo>
                      <a:pt x="5643" y="2820"/>
                    </a:lnTo>
                    <a:lnTo>
                      <a:pt x="5643" y="2820"/>
                    </a:lnTo>
                    <a:lnTo>
                      <a:pt x="5640" y="2748"/>
                    </a:lnTo>
                    <a:lnTo>
                      <a:pt x="5634" y="2676"/>
                    </a:lnTo>
                    <a:lnTo>
                      <a:pt x="5627" y="2604"/>
                    </a:lnTo>
                    <a:lnTo>
                      <a:pt x="5617" y="2533"/>
                    </a:lnTo>
                    <a:lnTo>
                      <a:pt x="5606" y="2462"/>
                    </a:lnTo>
                    <a:lnTo>
                      <a:pt x="5593" y="2391"/>
                    </a:lnTo>
                    <a:lnTo>
                      <a:pt x="5578" y="2322"/>
                    </a:lnTo>
                    <a:lnTo>
                      <a:pt x="5562" y="2253"/>
                    </a:lnTo>
                    <a:lnTo>
                      <a:pt x="5545" y="2183"/>
                    </a:lnTo>
                    <a:lnTo>
                      <a:pt x="5525" y="2115"/>
                    </a:lnTo>
                    <a:lnTo>
                      <a:pt x="5505" y="2049"/>
                    </a:lnTo>
                    <a:lnTo>
                      <a:pt x="5481" y="1983"/>
                    </a:lnTo>
                    <a:lnTo>
                      <a:pt x="5458" y="1916"/>
                    </a:lnTo>
                    <a:lnTo>
                      <a:pt x="5431" y="1852"/>
                    </a:lnTo>
                    <a:lnTo>
                      <a:pt x="5404" y="1787"/>
                    </a:lnTo>
                    <a:lnTo>
                      <a:pt x="5375" y="1723"/>
                    </a:lnTo>
                    <a:lnTo>
                      <a:pt x="5346" y="1660"/>
                    </a:lnTo>
                    <a:lnTo>
                      <a:pt x="5313" y="1598"/>
                    </a:lnTo>
                    <a:lnTo>
                      <a:pt x="5281" y="1536"/>
                    </a:lnTo>
                    <a:lnTo>
                      <a:pt x="5247" y="1476"/>
                    </a:lnTo>
                    <a:lnTo>
                      <a:pt x="5210" y="1417"/>
                    </a:lnTo>
                    <a:lnTo>
                      <a:pt x="5173" y="1358"/>
                    </a:lnTo>
                    <a:lnTo>
                      <a:pt x="5135" y="1300"/>
                    </a:lnTo>
                    <a:lnTo>
                      <a:pt x="5095" y="1244"/>
                    </a:lnTo>
                    <a:lnTo>
                      <a:pt x="5054" y="1188"/>
                    </a:lnTo>
                    <a:lnTo>
                      <a:pt x="5012" y="1134"/>
                    </a:lnTo>
                    <a:lnTo>
                      <a:pt x="4968" y="1079"/>
                    </a:lnTo>
                    <a:lnTo>
                      <a:pt x="4924" y="1026"/>
                    </a:lnTo>
                    <a:lnTo>
                      <a:pt x="4878" y="974"/>
                    </a:lnTo>
                    <a:lnTo>
                      <a:pt x="4831" y="924"/>
                    </a:lnTo>
                    <a:lnTo>
                      <a:pt x="4782" y="874"/>
                    </a:lnTo>
                    <a:lnTo>
                      <a:pt x="4732" y="827"/>
                    </a:lnTo>
                    <a:lnTo>
                      <a:pt x="4682" y="778"/>
                    </a:lnTo>
                    <a:lnTo>
                      <a:pt x="4631" y="732"/>
                    </a:lnTo>
                    <a:lnTo>
                      <a:pt x="4579" y="688"/>
                    </a:lnTo>
                    <a:lnTo>
                      <a:pt x="4524" y="644"/>
                    </a:lnTo>
                    <a:lnTo>
                      <a:pt x="4470" y="601"/>
                    </a:lnTo>
                    <a:lnTo>
                      <a:pt x="4415" y="560"/>
                    </a:lnTo>
                    <a:lnTo>
                      <a:pt x="4358" y="520"/>
                    </a:lnTo>
                    <a:lnTo>
                      <a:pt x="4300" y="482"/>
                    </a:lnTo>
                    <a:lnTo>
                      <a:pt x="4243" y="445"/>
                    </a:lnTo>
                    <a:lnTo>
                      <a:pt x="4184" y="408"/>
                    </a:lnTo>
                    <a:lnTo>
                      <a:pt x="4123" y="374"/>
                    </a:lnTo>
                    <a:lnTo>
                      <a:pt x="4061" y="340"/>
                    </a:lnTo>
                    <a:lnTo>
                      <a:pt x="4001" y="308"/>
                    </a:lnTo>
                    <a:lnTo>
                      <a:pt x="3938" y="278"/>
                    </a:lnTo>
                    <a:lnTo>
                      <a:pt x="3874" y="249"/>
                    </a:lnTo>
                    <a:lnTo>
                      <a:pt x="3811" y="222"/>
                    </a:lnTo>
                    <a:lnTo>
                      <a:pt x="3746" y="196"/>
                    </a:lnTo>
                    <a:lnTo>
                      <a:pt x="3680" y="171"/>
                    </a:lnTo>
                    <a:lnTo>
                      <a:pt x="3615" y="149"/>
                    </a:lnTo>
                    <a:lnTo>
                      <a:pt x="3547" y="127"/>
                    </a:lnTo>
                    <a:lnTo>
                      <a:pt x="3481" y="107"/>
                    </a:lnTo>
                    <a:lnTo>
                      <a:pt x="3411" y="88"/>
                    </a:lnTo>
                    <a:lnTo>
                      <a:pt x="3344" y="72"/>
                    </a:lnTo>
                    <a:lnTo>
                      <a:pt x="3274" y="57"/>
                    </a:lnTo>
                    <a:lnTo>
                      <a:pt x="3205" y="44"/>
                    </a:lnTo>
                    <a:lnTo>
                      <a:pt x="3134" y="32"/>
                    </a:lnTo>
                    <a:lnTo>
                      <a:pt x="3063" y="23"/>
                    </a:lnTo>
                    <a:lnTo>
                      <a:pt x="2993" y="14"/>
                    </a:lnTo>
                    <a:lnTo>
                      <a:pt x="2920" y="9"/>
                    </a:lnTo>
                    <a:lnTo>
                      <a:pt x="2848" y="4"/>
                    </a:lnTo>
                    <a:lnTo>
                      <a:pt x="2776" y="1"/>
                    </a:lnTo>
                    <a:lnTo>
                      <a:pt x="2704" y="0"/>
                    </a:lnTo>
                    <a:lnTo>
                      <a:pt x="2704" y="0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rgbClr val="414141"/>
                  </a:gs>
                  <a:gs pos="66000">
                    <a:srgbClr val="FFFFFF"/>
                  </a:gs>
                  <a:gs pos="80000">
                    <a:srgbClr val="CFCFCF"/>
                  </a:gs>
                  <a:gs pos="5000">
                    <a:srgbClr val="A6A6A6"/>
                  </a:gs>
                  <a:gs pos="45000">
                    <a:srgbClr val="A6A6A6"/>
                  </a:gs>
                  <a:gs pos="25000">
                    <a:srgbClr val="262626"/>
                  </a:gs>
                  <a:gs pos="54000">
                    <a:srgbClr val="454545"/>
                  </a:gs>
                  <a:gs pos="36000">
                    <a:srgbClr val="616161"/>
                  </a:gs>
                  <a:gs pos="82000">
                    <a:srgbClr val="A6A6A6"/>
                  </a:gs>
                </a:gsLst>
                <a:lin ang="1314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57" name="Freeform 16">
                <a:extLst>
                  <a:ext uri="{FF2B5EF4-FFF2-40B4-BE49-F238E27FC236}">
                    <a16:creationId xmlns:a16="http://schemas.microsoft.com/office/drawing/2014/main" id="{F0D91824-A942-3C4D-AA71-CEA3B53E77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13750" y="404813"/>
                <a:ext cx="2928938" cy="2925763"/>
              </a:xfrm>
              <a:custGeom>
                <a:avLst/>
                <a:gdLst/>
                <a:ahLst/>
                <a:cxnLst>
                  <a:cxn ang="0">
                    <a:pos x="3124" y="135"/>
                  </a:cxn>
                  <a:cxn ang="0">
                    <a:pos x="3699" y="303"/>
                  </a:cxn>
                  <a:cxn ang="0">
                    <a:pos x="4218" y="588"/>
                  </a:cxn>
                  <a:cxn ang="0">
                    <a:pos x="4666" y="971"/>
                  </a:cxn>
                  <a:cxn ang="0">
                    <a:pos x="5027" y="1439"/>
                  </a:cxn>
                  <a:cxn ang="0">
                    <a:pos x="5285" y="1974"/>
                  </a:cxn>
                  <a:cxn ang="0">
                    <a:pos x="5422" y="2564"/>
                  </a:cxn>
                  <a:cxn ang="0">
                    <a:pos x="5433" y="3100"/>
                  </a:cxn>
                  <a:cxn ang="0">
                    <a:pos x="5322" y="3670"/>
                  </a:cxn>
                  <a:cxn ang="0">
                    <a:pos x="5088" y="4194"/>
                  </a:cxn>
                  <a:cxn ang="0">
                    <a:pos x="4737" y="4656"/>
                  </a:cxn>
                  <a:cxn ang="0">
                    <a:pos x="4345" y="4991"/>
                  </a:cxn>
                  <a:cxn ang="0">
                    <a:pos x="3839" y="5259"/>
                  </a:cxn>
                  <a:cxn ang="0">
                    <a:pos x="3279" y="5408"/>
                  </a:cxn>
                  <a:cxn ang="0">
                    <a:pos x="2748" y="5433"/>
                  </a:cxn>
                  <a:cxn ang="0">
                    <a:pos x="2149" y="5336"/>
                  </a:cxn>
                  <a:cxn ang="0">
                    <a:pos x="1597" y="5113"/>
                  </a:cxn>
                  <a:cxn ang="0">
                    <a:pos x="1107" y="4784"/>
                  </a:cxn>
                  <a:cxn ang="0">
                    <a:pos x="696" y="4361"/>
                  </a:cxn>
                  <a:cxn ang="0">
                    <a:pos x="379" y="3861"/>
                  </a:cxn>
                  <a:cxn ang="0">
                    <a:pos x="173" y="3299"/>
                  </a:cxn>
                  <a:cxn ang="0">
                    <a:pos x="96" y="2761"/>
                  </a:cxn>
                  <a:cxn ang="0">
                    <a:pos x="136" y="2172"/>
                  </a:cxn>
                  <a:cxn ang="0">
                    <a:pos x="302" y="1620"/>
                  </a:cxn>
                  <a:cxn ang="0">
                    <a:pos x="588" y="1122"/>
                  </a:cxn>
                  <a:cxn ang="0">
                    <a:pos x="938" y="738"/>
                  </a:cxn>
                  <a:cxn ang="0">
                    <a:pos x="1408" y="405"/>
                  </a:cxn>
                  <a:cxn ang="0">
                    <a:pos x="1939" y="190"/>
                  </a:cxn>
                  <a:cxn ang="0">
                    <a:pos x="2517" y="96"/>
                  </a:cxn>
                  <a:cxn ang="0">
                    <a:pos x="2298" y="22"/>
                  </a:cxn>
                  <a:cxn ang="0">
                    <a:pos x="1706" y="168"/>
                  </a:cxn>
                  <a:cxn ang="0">
                    <a:pos x="1178" y="436"/>
                  </a:cxn>
                  <a:cxn ang="0">
                    <a:pos x="730" y="811"/>
                  </a:cxn>
                  <a:cxn ang="0">
                    <a:pos x="374" y="1275"/>
                  </a:cxn>
                  <a:cxn ang="0">
                    <a:pos x="130" y="1815"/>
                  </a:cxn>
                  <a:cxn ang="0">
                    <a:pos x="10" y="2413"/>
                  </a:cxn>
                  <a:cxn ang="0">
                    <a:pos x="21" y="2978"/>
                  </a:cxn>
                  <a:cxn ang="0">
                    <a:pos x="162" y="3587"/>
                  </a:cxn>
                  <a:cxn ang="0">
                    <a:pos x="428" y="4141"/>
                  </a:cxn>
                  <a:cxn ang="0">
                    <a:pos x="801" y="4623"/>
                  </a:cxn>
                  <a:cxn ang="0">
                    <a:pos x="1263" y="5020"/>
                  </a:cxn>
                  <a:cxn ang="0">
                    <a:pos x="1800" y="5312"/>
                  </a:cxn>
                  <a:cxn ang="0">
                    <a:pos x="2394" y="5486"/>
                  </a:cxn>
                  <a:cxn ang="0">
                    <a:pos x="2956" y="5529"/>
                  </a:cxn>
                  <a:cxn ang="0">
                    <a:pos x="3572" y="5443"/>
                  </a:cxn>
                  <a:cxn ang="0">
                    <a:pos x="4131" y="5228"/>
                  </a:cxn>
                  <a:cxn ang="0">
                    <a:pos x="4616" y="4898"/>
                  </a:cxn>
                  <a:cxn ang="0">
                    <a:pos x="5015" y="4472"/>
                  </a:cxn>
                  <a:cxn ang="0">
                    <a:pos x="5310" y="3963"/>
                  </a:cxn>
                  <a:cxn ang="0">
                    <a:pos x="5487" y="3389"/>
                  </a:cxn>
                  <a:cxn ang="0">
                    <a:pos x="5531" y="2764"/>
                  </a:cxn>
                  <a:cxn ang="0">
                    <a:pos x="5452" y="2208"/>
                  </a:cxn>
                  <a:cxn ang="0">
                    <a:pos x="5239" y="1627"/>
                  </a:cxn>
                  <a:cxn ang="0">
                    <a:pos x="4912" y="1111"/>
                  </a:cxn>
                  <a:cxn ang="0">
                    <a:pos x="4488" y="675"/>
                  </a:cxn>
                  <a:cxn ang="0">
                    <a:pos x="3982" y="334"/>
                  </a:cxn>
                  <a:cxn ang="0">
                    <a:pos x="3411" y="104"/>
                  </a:cxn>
                  <a:cxn ang="0">
                    <a:pos x="2792" y="4"/>
                  </a:cxn>
                </a:cxnLst>
                <a:rect l="0" t="0" r="r" b="b"/>
                <a:pathLst>
                  <a:path w="5534" h="5530">
                    <a:moveTo>
                      <a:pt x="2649" y="93"/>
                    </a:moveTo>
                    <a:lnTo>
                      <a:pt x="2649" y="93"/>
                    </a:lnTo>
                    <a:lnTo>
                      <a:pt x="2718" y="94"/>
                    </a:lnTo>
                    <a:lnTo>
                      <a:pt x="2788" y="97"/>
                    </a:lnTo>
                    <a:lnTo>
                      <a:pt x="2856" y="101"/>
                    </a:lnTo>
                    <a:lnTo>
                      <a:pt x="2923" y="107"/>
                    </a:lnTo>
                    <a:lnTo>
                      <a:pt x="2991" y="115"/>
                    </a:lnTo>
                    <a:lnTo>
                      <a:pt x="3058" y="124"/>
                    </a:lnTo>
                    <a:lnTo>
                      <a:pt x="3124" y="135"/>
                    </a:lnTo>
                    <a:lnTo>
                      <a:pt x="3190" y="147"/>
                    </a:lnTo>
                    <a:lnTo>
                      <a:pt x="3257" y="162"/>
                    </a:lnTo>
                    <a:lnTo>
                      <a:pt x="3321" y="178"/>
                    </a:lnTo>
                    <a:lnTo>
                      <a:pt x="3385" y="194"/>
                    </a:lnTo>
                    <a:lnTo>
                      <a:pt x="3450" y="214"/>
                    </a:lnTo>
                    <a:lnTo>
                      <a:pt x="3513" y="234"/>
                    </a:lnTo>
                    <a:lnTo>
                      <a:pt x="3575" y="256"/>
                    </a:lnTo>
                    <a:lnTo>
                      <a:pt x="3637" y="278"/>
                    </a:lnTo>
                    <a:lnTo>
                      <a:pt x="3699" y="303"/>
                    </a:lnTo>
                    <a:lnTo>
                      <a:pt x="3759" y="330"/>
                    </a:lnTo>
                    <a:lnTo>
                      <a:pt x="3820" y="358"/>
                    </a:lnTo>
                    <a:lnTo>
                      <a:pt x="3879" y="386"/>
                    </a:lnTo>
                    <a:lnTo>
                      <a:pt x="3938" y="417"/>
                    </a:lnTo>
                    <a:lnTo>
                      <a:pt x="3995" y="448"/>
                    </a:lnTo>
                    <a:lnTo>
                      <a:pt x="4053" y="480"/>
                    </a:lnTo>
                    <a:lnTo>
                      <a:pt x="4109" y="516"/>
                    </a:lnTo>
                    <a:lnTo>
                      <a:pt x="4163" y="551"/>
                    </a:lnTo>
                    <a:lnTo>
                      <a:pt x="4218" y="588"/>
                    </a:lnTo>
                    <a:lnTo>
                      <a:pt x="4272" y="625"/>
                    </a:lnTo>
                    <a:lnTo>
                      <a:pt x="4325" y="665"/>
                    </a:lnTo>
                    <a:lnTo>
                      <a:pt x="4377" y="705"/>
                    </a:lnTo>
                    <a:lnTo>
                      <a:pt x="4427" y="746"/>
                    </a:lnTo>
                    <a:lnTo>
                      <a:pt x="4477" y="789"/>
                    </a:lnTo>
                    <a:lnTo>
                      <a:pt x="4526" y="833"/>
                    </a:lnTo>
                    <a:lnTo>
                      <a:pt x="4575" y="877"/>
                    </a:lnTo>
                    <a:lnTo>
                      <a:pt x="4620" y="924"/>
                    </a:lnTo>
                    <a:lnTo>
                      <a:pt x="4666" y="971"/>
                    </a:lnTo>
                    <a:lnTo>
                      <a:pt x="4712" y="1019"/>
                    </a:lnTo>
                    <a:lnTo>
                      <a:pt x="4754" y="1067"/>
                    </a:lnTo>
                    <a:lnTo>
                      <a:pt x="4797" y="1117"/>
                    </a:lnTo>
                    <a:lnTo>
                      <a:pt x="4838" y="1169"/>
                    </a:lnTo>
                    <a:lnTo>
                      <a:pt x="4878" y="1221"/>
                    </a:lnTo>
                    <a:lnTo>
                      <a:pt x="4918" y="1274"/>
                    </a:lnTo>
                    <a:lnTo>
                      <a:pt x="4955" y="1328"/>
                    </a:lnTo>
                    <a:lnTo>
                      <a:pt x="4992" y="1383"/>
                    </a:lnTo>
                    <a:lnTo>
                      <a:pt x="5027" y="1439"/>
                    </a:lnTo>
                    <a:lnTo>
                      <a:pt x="5061" y="1495"/>
                    </a:lnTo>
                    <a:lnTo>
                      <a:pt x="5093" y="1552"/>
                    </a:lnTo>
                    <a:lnTo>
                      <a:pt x="5126" y="1610"/>
                    </a:lnTo>
                    <a:lnTo>
                      <a:pt x="5155" y="1669"/>
                    </a:lnTo>
                    <a:lnTo>
                      <a:pt x="5183" y="1728"/>
                    </a:lnTo>
                    <a:lnTo>
                      <a:pt x="5211" y="1788"/>
                    </a:lnTo>
                    <a:lnTo>
                      <a:pt x="5236" y="1850"/>
                    </a:lnTo>
                    <a:lnTo>
                      <a:pt x="5262" y="1912"/>
                    </a:lnTo>
                    <a:lnTo>
                      <a:pt x="5285" y="1974"/>
                    </a:lnTo>
                    <a:lnTo>
                      <a:pt x="5306" y="2037"/>
                    </a:lnTo>
                    <a:lnTo>
                      <a:pt x="5326" y="2101"/>
                    </a:lnTo>
                    <a:lnTo>
                      <a:pt x="5344" y="2166"/>
                    </a:lnTo>
                    <a:lnTo>
                      <a:pt x="5362" y="2231"/>
                    </a:lnTo>
                    <a:lnTo>
                      <a:pt x="5376" y="2295"/>
                    </a:lnTo>
                    <a:lnTo>
                      <a:pt x="5391" y="2362"/>
                    </a:lnTo>
                    <a:lnTo>
                      <a:pt x="5403" y="2428"/>
                    </a:lnTo>
                    <a:lnTo>
                      <a:pt x="5413" y="2496"/>
                    </a:lnTo>
                    <a:lnTo>
                      <a:pt x="5422" y="2564"/>
                    </a:lnTo>
                    <a:lnTo>
                      <a:pt x="5430" y="2632"/>
                    </a:lnTo>
                    <a:lnTo>
                      <a:pt x="5435" y="2699"/>
                    </a:lnTo>
                    <a:lnTo>
                      <a:pt x="5438" y="2769"/>
                    </a:lnTo>
                    <a:lnTo>
                      <a:pt x="5438" y="2769"/>
                    </a:lnTo>
                    <a:lnTo>
                      <a:pt x="5441" y="2835"/>
                    </a:lnTo>
                    <a:lnTo>
                      <a:pt x="5441" y="2903"/>
                    </a:lnTo>
                    <a:lnTo>
                      <a:pt x="5440" y="2968"/>
                    </a:lnTo>
                    <a:lnTo>
                      <a:pt x="5437" y="3034"/>
                    </a:lnTo>
                    <a:lnTo>
                      <a:pt x="5433" y="3100"/>
                    </a:lnTo>
                    <a:lnTo>
                      <a:pt x="5427" y="3165"/>
                    </a:lnTo>
                    <a:lnTo>
                      <a:pt x="5419" y="3230"/>
                    </a:lnTo>
                    <a:lnTo>
                      <a:pt x="5410" y="3294"/>
                    </a:lnTo>
                    <a:lnTo>
                      <a:pt x="5399" y="3358"/>
                    </a:lnTo>
                    <a:lnTo>
                      <a:pt x="5387" y="3422"/>
                    </a:lnTo>
                    <a:lnTo>
                      <a:pt x="5374" y="3484"/>
                    </a:lnTo>
                    <a:lnTo>
                      <a:pt x="5357" y="3547"/>
                    </a:lnTo>
                    <a:lnTo>
                      <a:pt x="5341" y="3609"/>
                    </a:lnTo>
                    <a:lnTo>
                      <a:pt x="5322" y="3670"/>
                    </a:lnTo>
                    <a:lnTo>
                      <a:pt x="5303" y="3731"/>
                    </a:lnTo>
                    <a:lnTo>
                      <a:pt x="5281" y="3792"/>
                    </a:lnTo>
                    <a:lnTo>
                      <a:pt x="5257" y="3851"/>
                    </a:lnTo>
                    <a:lnTo>
                      <a:pt x="5233" y="3910"/>
                    </a:lnTo>
                    <a:lnTo>
                      <a:pt x="5207" y="3969"/>
                    </a:lnTo>
                    <a:lnTo>
                      <a:pt x="5179" y="4026"/>
                    </a:lnTo>
                    <a:lnTo>
                      <a:pt x="5151" y="4082"/>
                    </a:lnTo>
                    <a:lnTo>
                      <a:pt x="5120" y="4140"/>
                    </a:lnTo>
                    <a:lnTo>
                      <a:pt x="5088" y="4194"/>
                    </a:lnTo>
                    <a:lnTo>
                      <a:pt x="5055" y="4249"/>
                    </a:lnTo>
                    <a:lnTo>
                      <a:pt x="5020" y="4304"/>
                    </a:lnTo>
                    <a:lnTo>
                      <a:pt x="4984" y="4357"/>
                    </a:lnTo>
                    <a:lnTo>
                      <a:pt x="4946" y="4408"/>
                    </a:lnTo>
                    <a:lnTo>
                      <a:pt x="4908" y="4460"/>
                    </a:lnTo>
                    <a:lnTo>
                      <a:pt x="4866" y="4510"/>
                    </a:lnTo>
                    <a:lnTo>
                      <a:pt x="4825" y="4560"/>
                    </a:lnTo>
                    <a:lnTo>
                      <a:pt x="4782" y="4609"/>
                    </a:lnTo>
                    <a:lnTo>
                      <a:pt x="4737" y="4656"/>
                    </a:lnTo>
                    <a:lnTo>
                      <a:pt x="4737" y="4656"/>
                    </a:lnTo>
                    <a:lnTo>
                      <a:pt x="4691" y="4703"/>
                    </a:lnTo>
                    <a:lnTo>
                      <a:pt x="4645" y="4749"/>
                    </a:lnTo>
                    <a:lnTo>
                      <a:pt x="4597" y="4792"/>
                    </a:lnTo>
                    <a:lnTo>
                      <a:pt x="4548" y="4834"/>
                    </a:lnTo>
                    <a:lnTo>
                      <a:pt x="4499" y="4876"/>
                    </a:lnTo>
                    <a:lnTo>
                      <a:pt x="4448" y="4915"/>
                    </a:lnTo>
                    <a:lnTo>
                      <a:pt x="4398" y="4954"/>
                    </a:lnTo>
                    <a:lnTo>
                      <a:pt x="4345" y="4991"/>
                    </a:lnTo>
                    <a:lnTo>
                      <a:pt x="4291" y="5026"/>
                    </a:lnTo>
                    <a:lnTo>
                      <a:pt x="4237" y="5060"/>
                    </a:lnTo>
                    <a:lnTo>
                      <a:pt x="4182" y="5094"/>
                    </a:lnTo>
                    <a:lnTo>
                      <a:pt x="4128" y="5125"/>
                    </a:lnTo>
                    <a:lnTo>
                      <a:pt x="4070" y="5154"/>
                    </a:lnTo>
                    <a:lnTo>
                      <a:pt x="4014" y="5182"/>
                    </a:lnTo>
                    <a:lnTo>
                      <a:pt x="3955" y="5210"/>
                    </a:lnTo>
                    <a:lnTo>
                      <a:pt x="3898" y="5235"/>
                    </a:lnTo>
                    <a:lnTo>
                      <a:pt x="3839" y="5259"/>
                    </a:lnTo>
                    <a:lnTo>
                      <a:pt x="3778" y="5283"/>
                    </a:lnTo>
                    <a:lnTo>
                      <a:pt x="3718" y="5303"/>
                    </a:lnTo>
                    <a:lnTo>
                      <a:pt x="3658" y="5322"/>
                    </a:lnTo>
                    <a:lnTo>
                      <a:pt x="3596" y="5340"/>
                    </a:lnTo>
                    <a:lnTo>
                      <a:pt x="3534" y="5358"/>
                    </a:lnTo>
                    <a:lnTo>
                      <a:pt x="3470" y="5372"/>
                    </a:lnTo>
                    <a:lnTo>
                      <a:pt x="3407" y="5386"/>
                    </a:lnTo>
                    <a:lnTo>
                      <a:pt x="3344" y="5398"/>
                    </a:lnTo>
                    <a:lnTo>
                      <a:pt x="3279" y="5408"/>
                    </a:lnTo>
                    <a:lnTo>
                      <a:pt x="3214" y="5417"/>
                    </a:lnTo>
                    <a:lnTo>
                      <a:pt x="3149" y="5424"/>
                    </a:lnTo>
                    <a:lnTo>
                      <a:pt x="3084" y="5430"/>
                    </a:lnTo>
                    <a:lnTo>
                      <a:pt x="3018" y="5433"/>
                    </a:lnTo>
                    <a:lnTo>
                      <a:pt x="2951" y="5436"/>
                    </a:lnTo>
                    <a:lnTo>
                      <a:pt x="2885" y="5437"/>
                    </a:lnTo>
                    <a:lnTo>
                      <a:pt x="2885" y="5437"/>
                    </a:lnTo>
                    <a:lnTo>
                      <a:pt x="2816" y="5436"/>
                    </a:lnTo>
                    <a:lnTo>
                      <a:pt x="2748" y="5433"/>
                    </a:lnTo>
                    <a:lnTo>
                      <a:pt x="2679" y="5428"/>
                    </a:lnTo>
                    <a:lnTo>
                      <a:pt x="2611" y="5423"/>
                    </a:lnTo>
                    <a:lnTo>
                      <a:pt x="2543" y="5415"/>
                    </a:lnTo>
                    <a:lnTo>
                      <a:pt x="2477" y="5406"/>
                    </a:lnTo>
                    <a:lnTo>
                      <a:pt x="2410" y="5395"/>
                    </a:lnTo>
                    <a:lnTo>
                      <a:pt x="2344" y="5383"/>
                    </a:lnTo>
                    <a:lnTo>
                      <a:pt x="2279" y="5368"/>
                    </a:lnTo>
                    <a:lnTo>
                      <a:pt x="2213" y="5352"/>
                    </a:lnTo>
                    <a:lnTo>
                      <a:pt x="2149" y="5336"/>
                    </a:lnTo>
                    <a:lnTo>
                      <a:pt x="2085" y="5316"/>
                    </a:lnTo>
                    <a:lnTo>
                      <a:pt x="2021" y="5296"/>
                    </a:lnTo>
                    <a:lnTo>
                      <a:pt x="1959" y="5274"/>
                    </a:lnTo>
                    <a:lnTo>
                      <a:pt x="1897" y="5252"/>
                    </a:lnTo>
                    <a:lnTo>
                      <a:pt x="1835" y="5226"/>
                    </a:lnTo>
                    <a:lnTo>
                      <a:pt x="1775" y="5200"/>
                    </a:lnTo>
                    <a:lnTo>
                      <a:pt x="1715" y="5172"/>
                    </a:lnTo>
                    <a:lnTo>
                      <a:pt x="1656" y="5144"/>
                    </a:lnTo>
                    <a:lnTo>
                      <a:pt x="1597" y="5113"/>
                    </a:lnTo>
                    <a:lnTo>
                      <a:pt x="1539" y="5082"/>
                    </a:lnTo>
                    <a:lnTo>
                      <a:pt x="1482" y="5050"/>
                    </a:lnTo>
                    <a:lnTo>
                      <a:pt x="1426" y="5014"/>
                    </a:lnTo>
                    <a:lnTo>
                      <a:pt x="1371" y="4979"/>
                    </a:lnTo>
                    <a:lnTo>
                      <a:pt x="1317" y="4942"/>
                    </a:lnTo>
                    <a:lnTo>
                      <a:pt x="1262" y="4905"/>
                    </a:lnTo>
                    <a:lnTo>
                      <a:pt x="1210" y="4865"/>
                    </a:lnTo>
                    <a:lnTo>
                      <a:pt x="1159" y="4825"/>
                    </a:lnTo>
                    <a:lnTo>
                      <a:pt x="1107" y="4784"/>
                    </a:lnTo>
                    <a:lnTo>
                      <a:pt x="1057" y="4741"/>
                    </a:lnTo>
                    <a:lnTo>
                      <a:pt x="1008" y="4697"/>
                    </a:lnTo>
                    <a:lnTo>
                      <a:pt x="961" y="4651"/>
                    </a:lnTo>
                    <a:lnTo>
                      <a:pt x="914" y="4606"/>
                    </a:lnTo>
                    <a:lnTo>
                      <a:pt x="868" y="4559"/>
                    </a:lnTo>
                    <a:lnTo>
                      <a:pt x="823" y="4511"/>
                    </a:lnTo>
                    <a:lnTo>
                      <a:pt x="780" y="4463"/>
                    </a:lnTo>
                    <a:lnTo>
                      <a:pt x="737" y="4413"/>
                    </a:lnTo>
                    <a:lnTo>
                      <a:pt x="696" y="4361"/>
                    </a:lnTo>
                    <a:lnTo>
                      <a:pt x="656" y="4309"/>
                    </a:lnTo>
                    <a:lnTo>
                      <a:pt x="616" y="4256"/>
                    </a:lnTo>
                    <a:lnTo>
                      <a:pt x="579" y="4202"/>
                    </a:lnTo>
                    <a:lnTo>
                      <a:pt x="543" y="4147"/>
                    </a:lnTo>
                    <a:lnTo>
                      <a:pt x="507" y="4091"/>
                    </a:lnTo>
                    <a:lnTo>
                      <a:pt x="473" y="4035"/>
                    </a:lnTo>
                    <a:lnTo>
                      <a:pt x="441" y="3978"/>
                    </a:lnTo>
                    <a:lnTo>
                      <a:pt x="410" y="3920"/>
                    </a:lnTo>
                    <a:lnTo>
                      <a:pt x="379" y="3861"/>
                    </a:lnTo>
                    <a:lnTo>
                      <a:pt x="351" y="3802"/>
                    </a:lnTo>
                    <a:lnTo>
                      <a:pt x="323" y="3742"/>
                    </a:lnTo>
                    <a:lnTo>
                      <a:pt x="298" y="3680"/>
                    </a:lnTo>
                    <a:lnTo>
                      <a:pt x="273" y="3618"/>
                    </a:lnTo>
                    <a:lnTo>
                      <a:pt x="251" y="3556"/>
                    </a:lnTo>
                    <a:lnTo>
                      <a:pt x="229" y="3493"/>
                    </a:lnTo>
                    <a:lnTo>
                      <a:pt x="208" y="3429"/>
                    </a:lnTo>
                    <a:lnTo>
                      <a:pt x="190" y="3364"/>
                    </a:lnTo>
                    <a:lnTo>
                      <a:pt x="173" y="3299"/>
                    </a:lnTo>
                    <a:lnTo>
                      <a:pt x="158" y="3235"/>
                    </a:lnTo>
                    <a:lnTo>
                      <a:pt x="145" y="3168"/>
                    </a:lnTo>
                    <a:lnTo>
                      <a:pt x="131" y="3102"/>
                    </a:lnTo>
                    <a:lnTo>
                      <a:pt x="121" y="3034"/>
                    </a:lnTo>
                    <a:lnTo>
                      <a:pt x="112" y="2966"/>
                    </a:lnTo>
                    <a:lnTo>
                      <a:pt x="105" y="2898"/>
                    </a:lnTo>
                    <a:lnTo>
                      <a:pt x="99" y="2831"/>
                    </a:lnTo>
                    <a:lnTo>
                      <a:pt x="96" y="2761"/>
                    </a:lnTo>
                    <a:lnTo>
                      <a:pt x="96" y="2761"/>
                    </a:lnTo>
                    <a:lnTo>
                      <a:pt x="93" y="2695"/>
                    </a:lnTo>
                    <a:lnTo>
                      <a:pt x="93" y="2627"/>
                    </a:lnTo>
                    <a:lnTo>
                      <a:pt x="94" y="2562"/>
                    </a:lnTo>
                    <a:lnTo>
                      <a:pt x="97" y="2496"/>
                    </a:lnTo>
                    <a:lnTo>
                      <a:pt x="102" y="2430"/>
                    </a:lnTo>
                    <a:lnTo>
                      <a:pt x="108" y="2365"/>
                    </a:lnTo>
                    <a:lnTo>
                      <a:pt x="115" y="2300"/>
                    </a:lnTo>
                    <a:lnTo>
                      <a:pt x="124" y="2236"/>
                    </a:lnTo>
                    <a:lnTo>
                      <a:pt x="136" y="2172"/>
                    </a:lnTo>
                    <a:lnTo>
                      <a:pt x="147" y="2108"/>
                    </a:lnTo>
                    <a:lnTo>
                      <a:pt x="162" y="2046"/>
                    </a:lnTo>
                    <a:lnTo>
                      <a:pt x="177" y="1983"/>
                    </a:lnTo>
                    <a:lnTo>
                      <a:pt x="195" y="1921"/>
                    </a:lnTo>
                    <a:lnTo>
                      <a:pt x="212" y="1859"/>
                    </a:lnTo>
                    <a:lnTo>
                      <a:pt x="233" y="1799"/>
                    </a:lnTo>
                    <a:lnTo>
                      <a:pt x="254" y="1738"/>
                    </a:lnTo>
                    <a:lnTo>
                      <a:pt x="277" y="1679"/>
                    </a:lnTo>
                    <a:lnTo>
                      <a:pt x="302" y="1620"/>
                    </a:lnTo>
                    <a:lnTo>
                      <a:pt x="327" y="1561"/>
                    </a:lnTo>
                    <a:lnTo>
                      <a:pt x="355" y="1504"/>
                    </a:lnTo>
                    <a:lnTo>
                      <a:pt x="383" y="1448"/>
                    </a:lnTo>
                    <a:lnTo>
                      <a:pt x="414" y="1390"/>
                    </a:lnTo>
                    <a:lnTo>
                      <a:pt x="447" y="1336"/>
                    </a:lnTo>
                    <a:lnTo>
                      <a:pt x="479" y="1281"/>
                    </a:lnTo>
                    <a:lnTo>
                      <a:pt x="515" y="1226"/>
                    </a:lnTo>
                    <a:lnTo>
                      <a:pt x="550" y="1173"/>
                    </a:lnTo>
                    <a:lnTo>
                      <a:pt x="588" y="1122"/>
                    </a:lnTo>
                    <a:lnTo>
                      <a:pt x="627" y="1070"/>
                    </a:lnTo>
                    <a:lnTo>
                      <a:pt x="668" y="1020"/>
                    </a:lnTo>
                    <a:lnTo>
                      <a:pt x="709" y="970"/>
                    </a:lnTo>
                    <a:lnTo>
                      <a:pt x="753" y="921"/>
                    </a:lnTo>
                    <a:lnTo>
                      <a:pt x="798" y="874"/>
                    </a:lnTo>
                    <a:lnTo>
                      <a:pt x="798" y="874"/>
                    </a:lnTo>
                    <a:lnTo>
                      <a:pt x="843" y="827"/>
                    </a:lnTo>
                    <a:lnTo>
                      <a:pt x="889" y="781"/>
                    </a:lnTo>
                    <a:lnTo>
                      <a:pt x="938" y="738"/>
                    </a:lnTo>
                    <a:lnTo>
                      <a:pt x="986" y="696"/>
                    </a:lnTo>
                    <a:lnTo>
                      <a:pt x="1035" y="654"/>
                    </a:lnTo>
                    <a:lnTo>
                      <a:pt x="1087" y="615"/>
                    </a:lnTo>
                    <a:lnTo>
                      <a:pt x="1138" y="576"/>
                    </a:lnTo>
                    <a:lnTo>
                      <a:pt x="1190" y="539"/>
                    </a:lnTo>
                    <a:lnTo>
                      <a:pt x="1243" y="504"/>
                    </a:lnTo>
                    <a:lnTo>
                      <a:pt x="1297" y="470"/>
                    </a:lnTo>
                    <a:lnTo>
                      <a:pt x="1352" y="436"/>
                    </a:lnTo>
                    <a:lnTo>
                      <a:pt x="1408" y="405"/>
                    </a:lnTo>
                    <a:lnTo>
                      <a:pt x="1464" y="376"/>
                    </a:lnTo>
                    <a:lnTo>
                      <a:pt x="1521" y="348"/>
                    </a:lnTo>
                    <a:lnTo>
                      <a:pt x="1579" y="320"/>
                    </a:lnTo>
                    <a:lnTo>
                      <a:pt x="1636" y="295"/>
                    </a:lnTo>
                    <a:lnTo>
                      <a:pt x="1697" y="271"/>
                    </a:lnTo>
                    <a:lnTo>
                      <a:pt x="1756" y="247"/>
                    </a:lnTo>
                    <a:lnTo>
                      <a:pt x="1816" y="227"/>
                    </a:lnTo>
                    <a:lnTo>
                      <a:pt x="1878" y="208"/>
                    </a:lnTo>
                    <a:lnTo>
                      <a:pt x="1939" y="190"/>
                    </a:lnTo>
                    <a:lnTo>
                      <a:pt x="2002" y="172"/>
                    </a:lnTo>
                    <a:lnTo>
                      <a:pt x="2064" y="158"/>
                    </a:lnTo>
                    <a:lnTo>
                      <a:pt x="2127" y="144"/>
                    </a:lnTo>
                    <a:lnTo>
                      <a:pt x="2191" y="132"/>
                    </a:lnTo>
                    <a:lnTo>
                      <a:pt x="2256" y="122"/>
                    </a:lnTo>
                    <a:lnTo>
                      <a:pt x="2320" y="113"/>
                    </a:lnTo>
                    <a:lnTo>
                      <a:pt x="2385" y="106"/>
                    </a:lnTo>
                    <a:lnTo>
                      <a:pt x="2450" y="100"/>
                    </a:lnTo>
                    <a:lnTo>
                      <a:pt x="2517" y="96"/>
                    </a:lnTo>
                    <a:lnTo>
                      <a:pt x="2583" y="94"/>
                    </a:lnTo>
                    <a:lnTo>
                      <a:pt x="2649" y="93"/>
                    </a:lnTo>
                    <a:close/>
                    <a:moveTo>
                      <a:pt x="2649" y="0"/>
                    </a:moveTo>
                    <a:lnTo>
                      <a:pt x="2649" y="0"/>
                    </a:lnTo>
                    <a:lnTo>
                      <a:pt x="2578" y="1"/>
                    </a:lnTo>
                    <a:lnTo>
                      <a:pt x="2508" y="4"/>
                    </a:lnTo>
                    <a:lnTo>
                      <a:pt x="2437" y="9"/>
                    </a:lnTo>
                    <a:lnTo>
                      <a:pt x="2368" y="14"/>
                    </a:lnTo>
                    <a:lnTo>
                      <a:pt x="2298" y="22"/>
                    </a:lnTo>
                    <a:lnTo>
                      <a:pt x="2231" y="32"/>
                    </a:lnTo>
                    <a:lnTo>
                      <a:pt x="2163" y="44"/>
                    </a:lnTo>
                    <a:lnTo>
                      <a:pt x="2095" y="56"/>
                    </a:lnTo>
                    <a:lnTo>
                      <a:pt x="2029" y="71"/>
                    </a:lnTo>
                    <a:lnTo>
                      <a:pt x="1962" y="87"/>
                    </a:lnTo>
                    <a:lnTo>
                      <a:pt x="1897" y="104"/>
                    </a:lnTo>
                    <a:lnTo>
                      <a:pt x="1832" y="125"/>
                    </a:lnTo>
                    <a:lnTo>
                      <a:pt x="1769" y="146"/>
                    </a:lnTo>
                    <a:lnTo>
                      <a:pt x="1706" y="168"/>
                    </a:lnTo>
                    <a:lnTo>
                      <a:pt x="1644" y="191"/>
                    </a:lnTo>
                    <a:lnTo>
                      <a:pt x="1583" y="218"/>
                    </a:lnTo>
                    <a:lnTo>
                      <a:pt x="1523" y="244"/>
                    </a:lnTo>
                    <a:lnTo>
                      <a:pt x="1462" y="273"/>
                    </a:lnTo>
                    <a:lnTo>
                      <a:pt x="1403" y="302"/>
                    </a:lnTo>
                    <a:lnTo>
                      <a:pt x="1346" y="334"/>
                    </a:lnTo>
                    <a:lnTo>
                      <a:pt x="1289" y="367"/>
                    </a:lnTo>
                    <a:lnTo>
                      <a:pt x="1232" y="401"/>
                    </a:lnTo>
                    <a:lnTo>
                      <a:pt x="1178" y="436"/>
                    </a:lnTo>
                    <a:lnTo>
                      <a:pt x="1123" y="473"/>
                    </a:lnTo>
                    <a:lnTo>
                      <a:pt x="1070" y="510"/>
                    </a:lnTo>
                    <a:lnTo>
                      <a:pt x="1019" y="550"/>
                    </a:lnTo>
                    <a:lnTo>
                      <a:pt x="969" y="590"/>
                    </a:lnTo>
                    <a:lnTo>
                      <a:pt x="918" y="631"/>
                    </a:lnTo>
                    <a:lnTo>
                      <a:pt x="870" y="675"/>
                    </a:lnTo>
                    <a:lnTo>
                      <a:pt x="821" y="718"/>
                    </a:lnTo>
                    <a:lnTo>
                      <a:pt x="775" y="763"/>
                    </a:lnTo>
                    <a:lnTo>
                      <a:pt x="730" y="811"/>
                    </a:lnTo>
                    <a:lnTo>
                      <a:pt x="686" y="858"/>
                    </a:lnTo>
                    <a:lnTo>
                      <a:pt x="641" y="906"/>
                    </a:lnTo>
                    <a:lnTo>
                      <a:pt x="600" y="955"/>
                    </a:lnTo>
                    <a:lnTo>
                      <a:pt x="559" y="1007"/>
                    </a:lnTo>
                    <a:lnTo>
                      <a:pt x="520" y="1058"/>
                    </a:lnTo>
                    <a:lnTo>
                      <a:pt x="482" y="1111"/>
                    </a:lnTo>
                    <a:lnTo>
                      <a:pt x="445" y="1165"/>
                    </a:lnTo>
                    <a:lnTo>
                      <a:pt x="410" y="1219"/>
                    </a:lnTo>
                    <a:lnTo>
                      <a:pt x="374" y="1275"/>
                    </a:lnTo>
                    <a:lnTo>
                      <a:pt x="342" y="1331"/>
                    </a:lnTo>
                    <a:lnTo>
                      <a:pt x="311" y="1389"/>
                    </a:lnTo>
                    <a:lnTo>
                      <a:pt x="280" y="1448"/>
                    </a:lnTo>
                    <a:lnTo>
                      <a:pt x="252" y="1507"/>
                    </a:lnTo>
                    <a:lnTo>
                      <a:pt x="224" y="1567"/>
                    </a:lnTo>
                    <a:lnTo>
                      <a:pt x="199" y="1627"/>
                    </a:lnTo>
                    <a:lnTo>
                      <a:pt x="174" y="1689"/>
                    </a:lnTo>
                    <a:lnTo>
                      <a:pt x="152" y="1751"/>
                    </a:lnTo>
                    <a:lnTo>
                      <a:pt x="130" y="1815"/>
                    </a:lnTo>
                    <a:lnTo>
                      <a:pt x="111" y="1878"/>
                    </a:lnTo>
                    <a:lnTo>
                      <a:pt x="91" y="1943"/>
                    </a:lnTo>
                    <a:lnTo>
                      <a:pt x="75" y="2008"/>
                    </a:lnTo>
                    <a:lnTo>
                      <a:pt x="60" y="2074"/>
                    </a:lnTo>
                    <a:lnTo>
                      <a:pt x="47" y="2141"/>
                    </a:lnTo>
                    <a:lnTo>
                      <a:pt x="35" y="2208"/>
                    </a:lnTo>
                    <a:lnTo>
                      <a:pt x="25" y="2276"/>
                    </a:lnTo>
                    <a:lnTo>
                      <a:pt x="16" y="2344"/>
                    </a:lnTo>
                    <a:lnTo>
                      <a:pt x="10" y="2413"/>
                    </a:lnTo>
                    <a:lnTo>
                      <a:pt x="4" y="2483"/>
                    </a:lnTo>
                    <a:lnTo>
                      <a:pt x="2" y="2552"/>
                    </a:lnTo>
                    <a:lnTo>
                      <a:pt x="0" y="2623"/>
                    </a:lnTo>
                    <a:lnTo>
                      <a:pt x="0" y="2693"/>
                    </a:lnTo>
                    <a:lnTo>
                      <a:pt x="3" y="2764"/>
                    </a:lnTo>
                    <a:lnTo>
                      <a:pt x="3" y="2764"/>
                    </a:lnTo>
                    <a:lnTo>
                      <a:pt x="7" y="2836"/>
                    </a:lnTo>
                    <a:lnTo>
                      <a:pt x="12" y="2907"/>
                    </a:lnTo>
                    <a:lnTo>
                      <a:pt x="21" y="2978"/>
                    </a:lnTo>
                    <a:lnTo>
                      <a:pt x="30" y="3047"/>
                    </a:lnTo>
                    <a:lnTo>
                      <a:pt x="40" y="3117"/>
                    </a:lnTo>
                    <a:lnTo>
                      <a:pt x="53" y="3186"/>
                    </a:lnTo>
                    <a:lnTo>
                      <a:pt x="66" y="3254"/>
                    </a:lnTo>
                    <a:lnTo>
                      <a:pt x="83" y="3322"/>
                    </a:lnTo>
                    <a:lnTo>
                      <a:pt x="100" y="3389"/>
                    </a:lnTo>
                    <a:lnTo>
                      <a:pt x="119" y="3456"/>
                    </a:lnTo>
                    <a:lnTo>
                      <a:pt x="140" y="3522"/>
                    </a:lnTo>
                    <a:lnTo>
                      <a:pt x="162" y="3587"/>
                    </a:lnTo>
                    <a:lnTo>
                      <a:pt x="186" y="3652"/>
                    </a:lnTo>
                    <a:lnTo>
                      <a:pt x="211" y="3715"/>
                    </a:lnTo>
                    <a:lnTo>
                      <a:pt x="237" y="3779"/>
                    </a:lnTo>
                    <a:lnTo>
                      <a:pt x="265" y="3841"/>
                    </a:lnTo>
                    <a:lnTo>
                      <a:pt x="295" y="3902"/>
                    </a:lnTo>
                    <a:lnTo>
                      <a:pt x="326" y="3963"/>
                    </a:lnTo>
                    <a:lnTo>
                      <a:pt x="358" y="4023"/>
                    </a:lnTo>
                    <a:lnTo>
                      <a:pt x="392" y="4082"/>
                    </a:lnTo>
                    <a:lnTo>
                      <a:pt x="428" y="4141"/>
                    </a:lnTo>
                    <a:lnTo>
                      <a:pt x="464" y="4199"/>
                    </a:lnTo>
                    <a:lnTo>
                      <a:pt x="501" y="4255"/>
                    </a:lnTo>
                    <a:lnTo>
                      <a:pt x="541" y="4311"/>
                    </a:lnTo>
                    <a:lnTo>
                      <a:pt x="581" y="4365"/>
                    </a:lnTo>
                    <a:lnTo>
                      <a:pt x="622" y="4419"/>
                    </a:lnTo>
                    <a:lnTo>
                      <a:pt x="665" y="4472"/>
                    </a:lnTo>
                    <a:lnTo>
                      <a:pt x="709" y="4523"/>
                    </a:lnTo>
                    <a:lnTo>
                      <a:pt x="753" y="4575"/>
                    </a:lnTo>
                    <a:lnTo>
                      <a:pt x="801" y="4623"/>
                    </a:lnTo>
                    <a:lnTo>
                      <a:pt x="848" y="4672"/>
                    </a:lnTo>
                    <a:lnTo>
                      <a:pt x="896" y="4719"/>
                    </a:lnTo>
                    <a:lnTo>
                      <a:pt x="945" y="4766"/>
                    </a:lnTo>
                    <a:lnTo>
                      <a:pt x="995" y="4812"/>
                    </a:lnTo>
                    <a:lnTo>
                      <a:pt x="1047" y="4855"/>
                    </a:lnTo>
                    <a:lnTo>
                      <a:pt x="1100" y="4898"/>
                    </a:lnTo>
                    <a:lnTo>
                      <a:pt x="1153" y="4940"/>
                    </a:lnTo>
                    <a:lnTo>
                      <a:pt x="1207" y="4980"/>
                    </a:lnTo>
                    <a:lnTo>
                      <a:pt x="1263" y="5020"/>
                    </a:lnTo>
                    <a:lnTo>
                      <a:pt x="1319" y="5057"/>
                    </a:lnTo>
                    <a:lnTo>
                      <a:pt x="1377" y="5094"/>
                    </a:lnTo>
                    <a:lnTo>
                      <a:pt x="1434" y="5129"/>
                    </a:lnTo>
                    <a:lnTo>
                      <a:pt x="1493" y="5163"/>
                    </a:lnTo>
                    <a:lnTo>
                      <a:pt x="1552" y="5196"/>
                    </a:lnTo>
                    <a:lnTo>
                      <a:pt x="1613" y="5228"/>
                    </a:lnTo>
                    <a:lnTo>
                      <a:pt x="1675" y="5257"/>
                    </a:lnTo>
                    <a:lnTo>
                      <a:pt x="1737" y="5285"/>
                    </a:lnTo>
                    <a:lnTo>
                      <a:pt x="1800" y="5312"/>
                    </a:lnTo>
                    <a:lnTo>
                      <a:pt x="1863" y="5339"/>
                    </a:lnTo>
                    <a:lnTo>
                      <a:pt x="1927" y="5362"/>
                    </a:lnTo>
                    <a:lnTo>
                      <a:pt x="1992" y="5384"/>
                    </a:lnTo>
                    <a:lnTo>
                      <a:pt x="2058" y="5405"/>
                    </a:lnTo>
                    <a:lnTo>
                      <a:pt x="2123" y="5426"/>
                    </a:lnTo>
                    <a:lnTo>
                      <a:pt x="2191" y="5443"/>
                    </a:lnTo>
                    <a:lnTo>
                      <a:pt x="2257" y="5459"/>
                    </a:lnTo>
                    <a:lnTo>
                      <a:pt x="2325" y="5474"/>
                    </a:lnTo>
                    <a:lnTo>
                      <a:pt x="2394" y="5486"/>
                    </a:lnTo>
                    <a:lnTo>
                      <a:pt x="2462" y="5498"/>
                    </a:lnTo>
                    <a:lnTo>
                      <a:pt x="2531" y="5508"/>
                    </a:lnTo>
                    <a:lnTo>
                      <a:pt x="2602" y="5515"/>
                    </a:lnTo>
                    <a:lnTo>
                      <a:pt x="2671" y="5521"/>
                    </a:lnTo>
                    <a:lnTo>
                      <a:pt x="2742" y="5526"/>
                    </a:lnTo>
                    <a:lnTo>
                      <a:pt x="2813" y="5529"/>
                    </a:lnTo>
                    <a:lnTo>
                      <a:pt x="2885" y="5530"/>
                    </a:lnTo>
                    <a:lnTo>
                      <a:pt x="2885" y="5530"/>
                    </a:lnTo>
                    <a:lnTo>
                      <a:pt x="2956" y="5529"/>
                    </a:lnTo>
                    <a:lnTo>
                      <a:pt x="3027" y="5526"/>
                    </a:lnTo>
                    <a:lnTo>
                      <a:pt x="3097" y="5521"/>
                    </a:lnTo>
                    <a:lnTo>
                      <a:pt x="3167" y="5515"/>
                    </a:lnTo>
                    <a:lnTo>
                      <a:pt x="3236" y="5508"/>
                    </a:lnTo>
                    <a:lnTo>
                      <a:pt x="3305" y="5498"/>
                    </a:lnTo>
                    <a:lnTo>
                      <a:pt x="3373" y="5486"/>
                    </a:lnTo>
                    <a:lnTo>
                      <a:pt x="3439" y="5474"/>
                    </a:lnTo>
                    <a:lnTo>
                      <a:pt x="3506" y="5459"/>
                    </a:lnTo>
                    <a:lnTo>
                      <a:pt x="3572" y="5443"/>
                    </a:lnTo>
                    <a:lnTo>
                      <a:pt x="3637" y="5426"/>
                    </a:lnTo>
                    <a:lnTo>
                      <a:pt x="3702" y="5405"/>
                    </a:lnTo>
                    <a:lnTo>
                      <a:pt x="3765" y="5384"/>
                    </a:lnTo>
                    <a:lnTo>
                      <a:pt x="3829" y="5362"/>
                    </a:lnTo>
                    <a:lnTo>
                      <a:pt x="3890" y="5339"/>
                    </a:lnTo>
                    <a:lnTo>
                      <a:pt x="3952" y="5312"/>
                    </a:lnTo>
                    <a:lnTo>
                      <a:pt x="4013" y="5285"/>
                    </a:lnTo>
                    <a:lnTo>
                      <a:pt x="4072" y="5257"/>
                    </a:lnTo>
                    <a:lnTo>
                      <a:pt x="4131" y="5228"/>
                    </a:lnTo>
                    <a:lnTo>
                      <a:pt x="4188" y="5196"/>
                    </a:lnTo>
                    <a:lnTo>
                      <a:pt x="4246" y="5163"/>
                    </a:lnTo>
                    <a:lnTo>
                      <a:pt x="4302" y="5129"/>
                    </a:lnTo>
                    <a:lnTo>
                      <a:pt x="4356" y="5094"/>
                    </a:lnTo>
                    <a:lnTo>
                      <a:pt x="4411" y="5057"/>
                    </a:lnTo>
                    <a:lnTo>
                      <a:pt x="4464" y="5020"/>
                    </a:lnTo>
                    <a:lnTo>
                      <a:pt x="4516" y="4980"/>
                    </a:lnTo>
                    <a:lnTo>
                      <a:pt x="4567" y="4940"/>
                    </a:lnTo>
                    <a:lnTo>
                      <a:pt x="4616" y="4898"/>
                    </a:lnTo>
                    <a:lnTo>
                      <a:pt x="4666" y="4855"/>
                    </a:lnTo>
                    <a:lnTo>
                      <a:pt x="4713" y="4812"/>
                    </a:lnTo>
                    <a:lnTo>
                      <a:pt x="4760" y="4766"/>
                    </a:lnTo>
                    <a:lnTo>
                      <a:pt x="4805" y="4719"/>
                    </a:lnTo>
                    <a:lnTo>
                      <a:pt x="4850" y="4672"/>
                    </a:lnTo>
                    <a:lnTo>
                      <a:pt x="4893" y="4623"/>
                    </a:lnTo>
                    <a:lnTo>
                      <a:pt x="4934" y="4575"/>
                    </a:lnTo>
                    <a:lnTo>
                      <a:pt x="4976" y="4523"/>
                    </a:lnTo>
                    <a:lnTo>
                      <a:pt x="5015" y="4472"/>
                    </a:lnTo>
                    <a:lnTo>
                      <a:pt x="5052" y="4419"/>
                    </a:lnTo>
                    <a:lnTo>
                      <a:pt x="5089" y="4365"/>
                    </a:lnTo>
                    <a:lnTo>
                      <a:pt x="5126" y="4311"/>
                    </a:lnTo>
                    <a:lnTo>
                      <a:pt x="5160" y="4255"/>
                    </a:lnTo>
                    <a:lnTo>
                      <a:pt x="5192" y="4199"/>
                    </a:lnTo>
                    <a:lnTo>
                      <a:pt x="5225" y="4141"/>
                    </a:lnTo>
                    <a:lnTo>
                      <a:pt x="5254" y="4082"/>
                    </a:lnTo>
                    <a:lnTo>
                      <a:pt x="5282" y="4023"/>
                    </a:lnTo>
                    <a:lnTo>
                      <a:pt x="5310" y="3963"/>
                    </a:lnTo>
                    <a:lnTo>
                      <a:pt x="5335" y="3902"/>
                    </a:lnTo>
                    <a:lnTo>
                      <a:pt x="5360" y="3841"/>
                    </a:lnTo>
                    <a:lnTo>
                      <a:pt x="5382" y="3779"/>
                    </a:lnTo>
                    <a:lnTo>
                      <a:pt x="5405" y="3715"/>
                    </a:lnTo>
                    <a:lnTo>
                      <a:pt x="5424" y="3652"/>
                    </a:lnTo>
                    <a:lnTo>
                      <a:pt x="5443" y="3587"/>
                    </a:lnTo>
                    <a:lnTo>
                      <a:pt x="5459" y="3522"/>
                    </a:lnTo>
                    <a:lnTo>
                      <a:pt x="5474" y="3456"/>
                    </a:lnTo>
                    <a:lnTo>
                      <a:pt x="5487" y="3389"/>
                    </a:lnTo>
                    <a:lnTo>
                      <a:pt x="5499" y="3322"/>
                    </a:lnTo>
                    <a:lnTo>
                      <a:pt x="5509" y="3254"/>
                    </a:lnTo>
                    <a:lnTo>
                      <a:pt x="5518" y="3186"/>
                    </a:lnTo>
                    <a:lnTo>
                      <a:pt x="5524" y="3117"/>
                    </a:lnTo>
                    <a:lnTo>
                      <a:pt x="5530" y="3047"/>
                    </a:lnTo>
                    <a:lnTo>
                      <a:pt x="5533" y="2978"/>
                    </a:lnTo>
                    <a:lnTo>
                      <a:pt x="5534" y="2907"/>
                    </a:lnTo>
                    <a:lnTo>
                      <a:pt x="5534" y="2836"/>
                    </a:lnTo>
                    <a:lnTo>
                      <a:pt x="5531" y="2764"/>
                    </a:lnTo>
                    <a:lnTo>
                      <a:pt x="5531" y="2764"/>
                    </a:lnTo>
                    <a:lnTo>
                      <a:pt x="5528" y="2693"/>
                    </a:lnTo>
                    <a:lnTo>
                      <a:pt x="5522" y="2623"/>
                    </a:lnTo>
                    <a:lnTo>
                      <a:pt x="5515" y="2552"/>
                    </a:lnTo>
                    <a:lnTo>
                      <a:pt x="5505" y="2483"/>
                    </a:lnTo>
                    <a:lnTo>
                      <a:pt x="5494" y="2413"/>
                    </a:lnTo>
                    <a:lnTo>
                      <a:pt x="5483" y="2344"/>
                    </a:lnTo>
                    <a:lnTo>
                      <a:pt x="5468" y="2276"/>
                    </a:lnTo>
                    <a:lnTo>
                      <a:pt x="5452" y="2208"/>
                    </a:lnTo>
                    <a:lnTo>
                      <a:pt x="5434" y="2141"/>
                    </a:lnTo>
                    <a:lnTo>
                      <a:pt x="5415" y="2074"/>
                    </a:lnTo>
                    <a:lnTo>
                      <a:pt x="5394" y="2008"/>
                    </a:lnTo>
                    <a:lnTo>
                      <a:pt x="5372" y="1943"/>
                    </a:lnTo>
                    <a:lnTo>
                      <a:pt x="5348" y="1878"/>
                    </a:lnTo>
                    <a:lnTo>
                      <a:pt x="5323" y="1815"/>
                    </a:lnTo>
                    <a:lnTo>
                      <a:pt x="5297" y="1751"/>
                    </a:lnTo>
                    <a:lnTo>
                      <a:pt x="5269" y="1689"/>
                    </a:lnTo>
                    <a:lnTo>
                      <a:pt x="5239" y="1627"/>
                    </a:lnTo>
                    <a:lnTo>
                      <a:pt x="5208" y="1567"/>
                    </a:lnTo>
                    <a:lnTo>
                      <a:pt x="5176" y="1507"/>
                    </a:lnTo>
                    <a:lnTo>
                      <a:pt x="5142" y="1448"/>
                    </a:lnTo>
                    <a:lnTo>
                      <a:pt x="5107" y="1389"/>
                    </a:lnTo>
                    <a:lnTo>
                      <a:pt x="5070" y="1331"/>
                    </a:lnTo>
                    <a:lnTo>
                      <a:pt x="5033" y="1275"/>
                    </a:lnTo>
                    <a:lnTo>
                      <a:pt x="4993" y="1219"/>
                    </a:lnTo>
                    <a:lnTo>
                      <a:pt x="4953" y="1165"/>
                    </a:lnTo>
                    <a:lnTo>
                      <a:pt x="4912" y="1111"/>
                    </a:lnTo>
                    <a:lnTo>
                      <a:pt x="4869" y="1058"/>
                    </a:lnTo>
                    <a:lnTo>
                      <a:pt x="4825" y="1007"/>
                    </a:lnTo>
                    <a:lnTo>
                      <a:pt x="4781" y="955"/>
                    </a:lnTo>
                    <a:lnTo>
                      <a:pt x="4734" y="906"/>
                    </a:lnTo>
                    <a:lnTo>
                      <a:pt x="4687" y="858"/>
                    </a:lnTo>
                    <a:lnTo>
                      <a:pt x="4639" y="811"/>
                    </a:lnTo>
                    <a:lnTo>
                      <a:pt x="4589" y="763"/>
                    </a:lnTo>
                    <a:lnTo>
                      <a:pt x="4539" y="718"/>
                    </a:lnTo>
                    <a:lnTo>
                      <a:pt x="4488" y="675"/>
                    </a:lnTo>
                    <a:lnTo>
                      <a:pt x="4434" y="631"/>
                    </a:lnTo>
                    <a:lnTo>
                      <a:pt x="4381" y="590"/>
                    </a:lnTo>
                    <a:lnTo>
                      <a:pt x="4327" y="550"/>
                    </a:lnTo>
                    <a:lnTo>
                      <a:pt x="4272" y="510"/>
                    </a:lnTo>
                    <a:lnTo>
                      <a:pt x="4215" y="473"/>
                    </a:lnTo>
                    <a:lnTo>
                      <a:pt x="4159" y="436"/>
                    </a:lnTo>
                    <a:lnTo>
                      <a:pt x="4100" y="401"/>
                    </a:lnTo>
                    <a:lnTo>
                      <a:pt x="4041" y="367"/>
                    </a:lnTo>
                    <a:lnTo>
                      <a:pt x="3982" y="334"/>
                    </a:lnTo>
                    <a:lnTo>
                      <a:pt x="3921" y="302"/>
                    </a:lnTo>
                    <a:lnTo>
                      <a:pt x="3860" y="273"/>
                    </a:lnTo>
                    <a:lnTo>
                      <a:pt x="3798" y="244"/>
                    </a:lnTo>
                    <a:lnTo>
                      <a:pt x="3734" y="218"/>
                    </a:lnTo>
                    <a:lnTo>
                      <a:pt x="3671" y="191"/>
                    </a:lnTo>
                    <a:lnTo>
                      <a:pt x="3607" y="168"/>
                    </a:lnTo>
                    <a:lnTo>
                      <a:pt x="3543" y="146"/>
                    </a:lnTo>
                    <a:lnTo>
                      <a:pt x="3478" y="125"/>
                    </a:lnTo>
                    <a:lnTo>
                      <a:pt x="3411" y="104"/>
                    </a:lnTo>
                    <a:lnTo>
                      <a:pt x="3344" y="87"/>
                    </a:lnTo>
                    <a:lnTo>
                      <a:pt x="3277" y="71"/>
                    </a:lnTo>
                    <a:lnTo>
                      <a:pt x="3209" y="56"/>
                    </a:lnTo>
                    <a:lnTo>
                      <a:pt x="3140" y="44"/>
                    </a:lnTo>
                    <a:lnTo>
                      <a:pt x="3072" y="32"/>
                    </a:lnTo>
                    <a:lnTo>
                      <a:pt x="3003" y="22"/>
                    </a:lnTo>
                    <a:lnTo>
                      <a:pt x="2932" y="14"/>
                    </a:lnTo>
                    <a:lnTo>
                      <a:pt x="2863" y="9"/>
                    </a:lnTo>
                    <a:lnTo>
                      <a:pt x="2792" y="4"/>
                    </a:lnTo>
                    <a:lnTo>
                      <a:pt x="2721" y="1"/>
                    </a:lnTo>
                    <a:lnTo>
                      <a:pt x="2649" y="0"/>
                    </a:lnTo>
                    <a:lnTo>
                      <a:pt x="2649" y="0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rgbClr val="414141"/>
                  </a:gs>
                  <a:gs pos="66000">
                    <a:srgbClr val="FFFFFF"/>
                  </a:gs>
                  <a:gs pos="80000">
                    <a:srgbClr val="CFCFCF"/>
                  </a:gs>
                  <a:gs pos="5000">
                    <a:srgbClr val="A6A6A6"/>
                  </a:gs>
                  <a:gs pos="45000">
                    <a:srgbClr val="A6A6A6"/>
                  </a:gs>
                  <a:gs pos="25000">
                    <a:srgbClr val="262626"/>
                  </a:gs>
                  <a:gs pos="54000">
                    <a:srgbClr val="454545"/>
                  </a:gs>
                  <a:gs pos="36000">
                    <a:srgbClr val="616161"/>
                  </a:gs>
                  <a:gs pos="82000">
                    <a:srgbClr val="A6A6A6"/>
                  </a:gs>
                </a:gsLst>
                <a:lin ang="24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58" name="Freeform 19">
                <a:extLst>
                  <a:ext uri="{FF2B5EF4-FFF2-40B4-BE49-F238E27FC236}">
                    <a16:creationId xmlns:a16="http://schemas.microsoft.com/office/drawing/2014/main" id="{0EEEE947-A50D-5E4D-ACF8-7A43205783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96300" y="485775"/>
                <a:ext cx="2763838" cy="2762250"/>
              </a:xfrm>
              <a:custGeom>
                <a:avLst/>
                <a:gdLst/>
                <a:ahLst/>
                <a:cxnLst>
                  <a:cxn ang="0">
                    <a:pos x="2956" y="87"/>
                  </a:cxn>
                  <a:cxn ang="0">
                    <a:pos x="3507" y="249"/>
                  </a:cxn>
                  <a:cxn ang="0">
                    <a:pos x="4005" y="520"/>
                  </a:cxn>
                  <a:cxn ang="0">
                    <a:pos x="4434" y="887"/>
                  </a:cxn>
                  <a:cxn ang="0">
                    <a:pos x="4781" y="1335"/>
                  </a:cxn>
                  <a:cxn ang="0">
                    <a:pos x="5027" y="1850"/>
                  </a:cxn>
                  <a:cxn ang="0">
                    <a:pos x="5160" y="2415"/>
                  </a:cxn>
                  <a:cxn ang="0">
                    <a:pos x="5170" y="2929"/>
                  </a:cxn>
                  <a:cxn ang="0">
                    <a:pos x="5064" y="3478"/>
                  </a:cxn>
                  <a:cxn ang="0">
                    <a:pos x="4838" y="3980"/>
                  </a:cxn>
                  <a:cxn ang="0">
                    <a:pos x="4502" y="4424"/>
                  </a:cxn>
                  <a:cxn ang="0">
                    <a:pos x="4125" y="4746"/>
                  </a:cxn>
                  <a:cxn ang="0">
                    <a:pos x="3638" y="5004"/>
                  </a:cxn>
                  <a:cxn ang="0">
                    <a:pos x="3102" y="5145"/>
                  </a:cxn>
                  <a:cxn ang="0">
                    <a:pos x="2592" y="5170"/>
                  </a:cxn>
                  <a:cxn ang="0">
                    <a:pos x="2018" y="5076"/>
                  </a:cxn>
                  <a:cxn ang="0">
                    <a:pos x="1489" y="4864"/>
                  </a:cxn>
                  <a:cxn ang="0">
                    <a:pos x="1019" y="4547"/>
                  </a:cxn>
                  <a:cxn ang="0">
                    <a:pos x="625" y="4143"/>
                  </a:cxn>
                  <a:cxn ang="0">
                    <a:pos x="321" y="3663"/>
                  </a:cxn>
                  <a:cxn ang="0">
                    <a:pos x="124" y="3124"/>
                  </a:cxn>
                  <a:cxn ang="0">
                    <a:pos x="48" y="2608"/>
                  </a:cxn>
                  <a:cxn ang="0">
                    <a:pos x="87" y="2043"/>
                  </a:cxn>
                  <a:cxn ang="0">
                    <a:pos x="248" y="1512"/>
                  </a:cxn>
                  <a:cxn ang="0">
                    <a:pos x="522" y="1033"/>
                  </a:cxn>
                  <a:cxn ang="0">
                    <a:pos x="858" y="666"/>
                  </a:cxn>
                  <a:cxn ang="0">
                    <a:pos x="1309" y="346"/>
                  </a:cxn>
                  <a:cxn ang="0">
                    <a:pos x="1819" y="138"/>
                  </a:cxn>
                  <a:cxn ang="0">
                    <a:pos x="2373" y="50"/>
                  </a:cxn>
                  <a:cxn ang="0">
                    <a:pos x="2170" y="20"/>
                  </a:cxn>
                  <a:cxn ang="0">
                    <a:pos x="1610" y="157"/>
                  </a:cxn>
                  <a:cxn ang="0">
                    <a:pos x="1111" y="411"/>
                  </a:cxn>
                  <a:cxn ang="0">
                    <a:pos x="688" y="763"/>
                  </a:cxn>
                  <a:cxn ang="0">
                    <a:pos x="354" y="1203"/>
                  </a:cxn>
                  <a:cxn ang="0">
                    <a:pos x="122" y="1713"/>
                  </a:cxn>
                  <a:cxn ang="0">
                    <a:pos x="9" y="2278"/>
                  </a:cxn>
                  <a:cxn ang="0">
                    <a:pos x="18" y="2811"/>
                  </a:cxn>
                  <a:cxn ang="0">
                    <a:pos x="152" y="3386"/>
                  </a:cxn>
                  <a:cxn ang="0">
                    <a:pos x="402" y="3910"/>
                  </a:cxn>
                  <a:cxn ang="0">
                    <a:pos x="755" y="4365"/>
                  </a:cxn>
                  <a:cxn ang="0">
                    <a:pos x="1191" y="4740"/>
                  </a:cxn>
                  <a:cxn ang="0">
                    <a:pos x="1698" y="5015"/>
                  </a:cxn>
                  <a:cxn ang="0">
                    <a:pos x="2260" y="5181"/>
                  </a:cxn>
                  <a:cxn ang="0">
                    <a:pos x="2791" y="5220"/>
                  </a:cxn>
                  <a:cxn ang="0">
                    <a:pos x="3373" y="5139"/>
                  </a:cxn>
                  <a:cxn ang="0">
                    <a:pos x="3899" y="4936"/>
                  </a:cxn>
                  <a:cxn ang="0">
                    <a:pos x="4359" y="4625"/>
                  </a:cxn>
                  <a:cxn ang="0">
                    <a:pos x="4735" y="4222"/>
                  </a:cxn>
                  <a:cxn ang="0">
                    <a:pos x="5014" y="3742"/>
                  </a:cxn>
                  <a:cxn ang="0">
                    <a:pos x="5182" y="3199"/>
                  </a:cxn>
                  <a:cxn ang="0">
                    <a:pos x="5223" y="2609"/>
                  </a:cxn>
                  <a:cxn ang="0">
                    <a:pos x="5148" y="2084"/>
                  </a:cxn>
                  <a:cxn ang="0">
                    <a:pos x="4946" y="1536"/>
                  </a:cxn>
                  <a:cxn ang="0">
                    <a:pos x="4638" y="1048"/>
                  </a:cxn>
                  <a:cxn ang="0">
                    <a:pos x="4237" y="635"/>
                  </a:cxn>
                  <a:cxn ang="0">
                    <a:pos x="3759" y="314"/>
                  </a:cxn>
                  <a:cxn ang="0">
                    <a:pos x="3220" y="98"/>
                  </a:cxn>
                  <a:cxn ang="0">
                    <a:pos x="2636" y="3"/>
                  </a:cxn>
                </a:cxnLst>
                <a:rect l="0" t="0" r="r" b="b"/>
                <a:pathLst>
                  <a:path w="5224" h="5220">
                    <a:moveTo>
                      <a:pt x="2502" y="47"/>
                    </a:moveTo>
                    <a:lnTo>
                      <a:pt x="2502" y="47"/>
                    </a:lnTo>
                    <a:lnTo>
                      <a:pt x="2568" y="47"/>
                    </a:lnTo>
                    <a:lnTo>
                      <a:pt x="2633" y="50"/>
                    </a:lnTo>
                    <a:lnTo>
                      <a:pt x="2699" y="54"/>
                    </a:lnTo>
                    <a:lnTo>
                      <a:pt x="2764" y="60"/>
                    </a:lnTo>
                    <a:lnTo>
                      <a:pt x="2829" y="67"/>
                    </a:lnTo>
                    <a:lnTo>
                      <a:pt x="2892" y="76"/>
                    </a:lnTo>
                    <a:lnTo>
                      <a:pt x="2956" y="87"/>
                    </a:lnTo>
                    <a:lnTo>
                      <a:pt x="3019" y="98"/>
                    </a:lnTo>
                    <a:lnTo>
                      <a:pt x="3082" y="112"/>
                    </a:lnTo>
                    <a:lnTo>
                      <a:pt x="3144" y="128"/>
                    </a:lnTo>
                    <a:lnTo>
                      <a:pt x="3206" y="144"/>
                    </a:lnTo>
                    <a:lnTo>
                      <a:pt x="3268" y="162"/>
                    </a:lnTo>
                    <a:lnTo>
                      <a:pt x="3329" y="181"/>
                    </a:lnTo>
                    <a:lnTo>
                      <a:pt x="3389" y="203"/>
                    </a:lnTo>
                    <a:lnTo>
                      <a:pt x="3448" y="225"/>
                    </a:lnTo>
                    <a:lnTo>
                      <a:pt x="3507" y="249"/>
                    </a:lnTo>
                    <a:lnTo>
                      <a:pt x="3566" y="274"/>
                    </a:lnTo>
                    <a:lnTo>
                      <a:pt x="3623" y="300"/>
                    </a:lnTo>
                    <a:lnTo>
                      <a:pt x="3679" y="327"/>
                    </a:lnTo>
                    <a:lnTo>
                      <a:pt x="3735" y="356"/>
                    </a:lnTo>
                    <a:lnTo>
                      <a:pt x="3792" y="387"/>
                    </a:lnTo>
                    <a:lnTo>
                      <a:pt x="3846" y="418"/>
                    </a:lnTo>
                    <a:lnTo>
                      <a:pt x="3901" y="451"/>
                    </a:lnTo>
                    <a:lnTo>
                      <a:pt x="3954" y="485"/>
                    </a:lnTo>
                    <a:lnTo>
                      <a:pt x="4005" y="520"/>
                    </a:lnTo>
                    <a:lnTo>
                      <a:pt x="4057" y="557"/>
                    </a:lnTo>
                    <a:lnTo>
                      <a:pt x="4107" y="594"/>
                    </a:lnTo>
                    <a:lnTo>
                      <a:pt x="4157" y="634"/>
                    </a:lnTo>
                    <a:lnTo>
                      <a:pt x="4206" y="673"/>
                    </a:lnTo>
                    <a:lnTo>
                      <a:pt x="4253" y="713"/>
                    </a:lnTo>
                    <a:lnTo>
                      <a:pt x="4300" y="756"/>
                    </a:lnTo>
                    <a:lnTo>
                      <a:pt x="4346" y="799"/>
                    </a:lnTo>
                    <a:lnTo>
                      <a:pt x="4392" y="843"/>
                    </a:lnTo>
                    <a:lnTo>
                      <a:pt x="4434" y="887"/>
                    </a:lnTo>
                    <a:lnTo>
                      <a:pt x="4478" y="934"/>
                    </a:lnTo>
                    <a:lnTo>
                      <a:pt x="4520" y="982"/>
                    </a:lnTo>
                    <a:lnTo>
                      <a:pt x="4561" y="1029"/>
                    </a:lnTo>
                    <a:lnTo>
                      <a:pt x="4599" y="1077"/>
                    </a:lnTo>
                    <a:lnTo>
                      <a:pt x="4639" y="1127"/>
                    </a:lnTo>
                    <a:lnTo>
                      <a:pt x="4676" y="1179"/>
                    </a:lnTo>
                    <a:lnTo>
                      <a:pt x="4711" y="1231"/>
                    </a:lnTo>
                    <a:lnTo>
                      <a:pt x="4747" y="1282"/>
                    </a:lnTo>
                    <a:lnTo>
                      <a:pt x="4781" y="1335"/>
                    </a:lnTo>
                    <a:lnTo>
                      <a:pt x="4813" y="1390"/>
                    </a:lnTo>
                    <a:lnTo>
                      <a:pt x="4844" y="1444"/>
                    </a:lnTo>
                    <a:lnTo>
                      <a:pt x="4875" y="1500"/>
                    </a:lnTo>
                    <a:lnTo>
                      <a:pt x="4903" y="1557"/>
                    </a:lnTo>
                    <a:lnTo>
                      <a:pt x="4931" y="1614"/>
                    </a:lnTo>
                    <a:lnTo>
                      <a:pt x="4958" y="1672"/>
                    </a:lnTo>
                    <a:lnTo>
                      <a:pt x="4983" y="1731"/>
                    </a:lnTo>
                    <a:lnTo>
                      <a:pt x="5005" y="1789"/>
                    </a:lnTo>
                    <a:lnTo>
                      <a:pt x="5027" y="1850"/>
                    </a:lnTo>
                    <a:lnTo>
                      <a:pt x="5048" y="1910"/>
                    </a:lnTo>
                    <a:lnTo>
                      <a:pt x="5067" y="1971"/>
                    </a:lnTo>
                    <a:lnTo>
                      <a:pt x="5084" y="2033"/>
                    </a:lnTo>
                    <a:lnTo>
                      <a:pt x="5101" y="2096"/>
                    </a:lnTo>
                    <a:lnTo>
                      <a:pt x="5115" y="2158"/>
                    </a:lnTo>
                    <a:lnTo>
                      <a:pt x="5129" y="2221"/>
                    </a:lnTo>
                    <a:lnTo>
                      <a:pt x="5140" y="2286"/>
                    </a:lnTo>
                    <a:lnTo>
                      <a:pt x="5151" y="2350"/>
                    </a:lnTo>
                    <a:lnTo>
                      <a:pt x="5160" y="2415"/>
                    </a:lnTo>
                    <a:lnTo>
                      <a:pt x="5167" y="2479"/>
                    </a:lnTo>
                    <a:lnTo>
                      <a:pt x="5171" y="2546"/>
                    </a:lnTo>
                    <a:lnTo>
                      <a:pt x="5176" y="2612"/>
                    </a:lnTo>
                    <a:lnTo>
                      <a:pt x="5176" y="2612"/>
                    </a:lnTo>
                    <a:lnTo>
                      <a:pt x="5177" y="2676"/>
                    </a:lnTo>
                    <a:lnTo>
                      <a:pt x="5177" y="2740"/>
                    </a:lnTo>
                    <a:lnTo>
                      <a:pt x="5177" y="2804"/>
                    </a:lnTo>
                    <a:lnTo>
                      <a:pt x="5174" y="2867"/>
                    </a:lnTo>
                    <a:lnTo>
                      <a:pt x="5170" y="2929"/>
                    </a:lnTo>
                    <a:lnTo>
                      <a:pt x="5164" y="2993"/>
                    </a:lnTo>
                    <a:lnTo>
                      <a:pt x="5157" y="3055"/>
                    </a:lnTo>
                    <a:lnTo>
                      <a:pt x="5148" y="3116"/>
                    </a:lnTo>
                    <a:lnTo>
                      <a:pt x="5137" y="3177"/>
                    </a:lnTo>
                    <a:lnTo>
                      <a:pt x="5126" y="3239"/>
                    </a:lnTo>
                    <a:lnTo>
                      <a:pt x="5112" y="3299"/>
                    </a:lnTo>
                    <a:lnTo>
                      <a:pt x="5098" y="3358"/>
                    </a:lnTo>
                    <a:lnTo>
                      <a:pt x="5081" y="3419"/>
                    </a:lnTo>
                    <a:lnTo>
                      <a:pt x="5064" y="3478"/>
                    </a:lnTo>
                    <a:lnTo>
                      <a:pt x="5045" y="3535"/>
                    </a:lnTo>
                    <a:lnTo>
                      <a:pt x="5024" y="3594"/>
                    </a:lnTo>
                    <a:lnTo>
                      <a:pt x="5002" y="3650"/>
                    </a:lnTo>
                    <a:lnTo>
                      <a:pt x="4978" y="3708"/>
                    </a:lnTo>
                    <a:lnTo>
                      <a:pt x="4953" y="3764"/>
                    </a:lnTo>
                    <a:lnTo>
                      <a:pt x="4927" y="3818"/>
                    </a:lnTo>
                    <a:lnTo>
                      <a:pt x="4899" y="3873"/>
                    </a:lnTo>
                    <a:lnTo>
                      <a:pt x="4869" y="3927"/>
                    </a:lnTo>
                    <a:lnTo>
                      <a:pt x="4838" y="3980"/>
                    </a:lnTo>
                    <a:lnTo>
                      <a:pt x="4807" y="4034"/>
                    </a:lnTo>
                    <a:lnTo>
                      <a:pt x="4773" y="4085"/>
                    </a:lnTo>
                    <a:lnTo>
                      <a:pt x="4738" y="4135"/>
                    </a:lnTo>
                    <a:lnTo>
                      <a:pt x="4703" y="4187"/>
                    </a:lnTo>
                    <a:lnTo>
                      <a:pt x="4666" y="4236"/>
                    </a:lnTo>
                    <a:lnTo>
                      <a:pt x="4626" y="4284"/>
                    </a:lnTo>
                    <a:lnTo>
                      <a:pt x="4586" y="4331"/>
                    </a:lnTo>
                    <a:lnTo>
                      <a:pt x="4545" y="4379"/>
                    </a:lnTo>
                    <a:lnTo>
                      <a:pt x="4502" y="4424"/>
                    </a:lnTo>
                    <a:lnTo>
                      <a:pt x="4502" y="4424"/>
                    </a:lnTo>
                    <a:lnTo>
                      <a:pt x="4458" y="4468"/>
                    </a:lnTo>
                    <a:lnTo>
                      <a:pt x="4414" y="4513"/>
                    </a:lnTo>
                    <a:lnTo>
                      <a:pt x="4368" y="4554"/>
                    </a:lnTo>
                    <a:lnTo>
                      <a:pt x="4321" y="4595"/>
                    </a:lnTo>
                    <a:lnTo>
                      <a:pt x="4272" y="4635"/>
                    </a:lnTo>
                    <a:lnTo>
                      <a:pt x="4225" y="4673"/>
                    </a:lnTo>
                    <a:lnTo>
                      <a:pt x="4175" y="4710"/>
                    </a:lnTo>
                    <a:lnTo>
                      <a:pt x="4125" y="4746"/>
                    </a:lnTo>
                    <a:lnTo>
                      <a:pt x="4073" y="4780"/>
                    </a:lnTo>
                    <a:lnTo>
                      <a:pt x="4021" y="4812"/>
                    </a:lnTo>
                    <a:lnTo>
                      <a:pt x="3970" y="4843"/>
                    </a:lnTo>
                    <a:lnTo>
                      <a:pt x="3915" y="4874"/>
                    </a:lnTo>
                    <a:lnTo>
                      <a:pt x="3862" y="4902"/>
                    </a:lnTo>
                    <a:lnTo>
                      <a:pt x="3808" y="4930"/>
                    </a:lnTo>
                    <a:lnTo>
                      <a:pt x="3752" y="4955"/>
                    </a:lnTo>
                    <a:lnTo>
                      <a:pt x="3696" y="4980"/>
                    </a:lnTo>
                    <a:lnTo>
                      <a:pt x="3638" y="5004"/>
                    </a:lnTo>
                    <a:lnTo>
                      <a:pt x="3581" y="5024"/>
                    </a:lnTo>
                    <a:lnTo>
                      <a:pt x="3523" y="5045"/>
                    </a:lnTo>
                    <a:lnTo>
                      <a:pt x="3464" y="5064"/>
                    </a:lnTo>
                    <a:lnTo>
                      <a:pt x="3405" y="5082"/>
                    </a:lnTo>
                    <a:lnTo>
                      <a:pt x="3346" y="5097"/>
                    </a:lnTo>
                    <a:lnTo>
                      <a:pt x="3286" y="5111"/>
                    </a:lnTo>
                    <a:lnTo>
                      <a:pt x="3224" y="5125"/>
                    </a:lnTo>
                    <a:lnTo>
                      <a:pt x="3163" y="5136"/>
                    </a:lnTo>
                    <a:lnTo>
                      <a:pt x="3102" y="5145"/>
                    </a:lnTo>
                    <a:lnTo>
                      <a:pt x="3040" y="5154"/>
                    </a:lnTo>
                    <a:lnTo>
                      <a:pt x="2978" y="5161"/>
                    </a:lnTo>
                    <a:lnTo>
                      <a:pt x="2914" y="5166"/>
                    </a:lnTo>
                    <a:lnTo>
                      <a:pt x="2851" y="5170"/>
                    </a:lnTo>
                    <a:lnTo>
                      <a:pt x="2788" y="5173"/>
                    </a:lnTo>
                    <a:lnTo>
                      <a:pt x="2723" y="5173"/>
                    </a:lnTo>
                    <a:lnTo>
                      <a:pt x="2723" y="5173"/>
                    </a:lnTo>
                    <a:lnTo>
                      <a:pt x="2658" y="5173"/>
                    </a:lnTo>
                    <a:lnTo>
                      <a:pt x="2592" y="5170"/>
                    </a:lnTo>
                    <a:lnTo>
                      <a:pt x="2527" y="5166"/>
                    </a:lnTo>
                    <a:lnTo>
                      <a:pt x="2460" y="5160"/>
                    </a:lnTo>
                    <a:lnTo>
                      <a:pt x="2397" y="5153"/>
                    </a:lnTo>
                    <a:lnTo>
                      <a:pt x="2332" y="5144"/>
                    </a:lnTo>
                    <a:lnTo>
                      <a:pt x="2269" y="5133"/>
                    </a:lnTo>
                    <a:lnTo>
                      <a:pt x="2205" y="5122"/>
                    </a:lnTo>
                    <a:lnTo>
                      <a:pt x="2142" y="5108"/>
                    </a:lnTo>
                    <a:lnTo>
                      <a:pt x="2080" y="5092"/>
                    </a:lnTo>
                    <a:lnTo>
                      <a:pt x="2018" y="5076"/>
                    </a:lnTo>
                    <a:lnTo>
                      <a:pt x="1956" y="5058"/>
                    </a:lnTo>
                    <a:lnTo>
                      <a:pt x="1896" y="5039"/>
                    </a:lnTo>
                    <a:lnTo>
                      <a:pt x="1835" y="5017"/>
                    </a:lnTo>
                    <a:lnTo>
                      <a:pt x="1776" y="4995"/>
                    </a:lnTo>
                    <a:lnTo>
                      <a:pt x="1717" y="4971"/>
                    </a:lnTo>
                    <a:lnTo>
                      <a:pt x="1658" y="4946"/>
                    </a:lnTo>
                    <a:lnTo>
                      <a:pt x="1601" y="4920"/>
                    </a:lnTo>
                    <a:lnTo>
                      <a:pt x="1545" y="4893"/>
                    </a:lnTo>
                    <a:lnTo>
                      <a:pt x="1489" y="4864"/>
                    </a:lnTo>
                    <a:lnTo>
                      <a:pt x="1433" y="4833"/>
                    </a:lnTo>
                    <a:lnTo>
                      <a:pt x="1378" y="4802"/>
                    </a:lnTo>
                    <a:lnTo>
                      <a:pt x="1325" y="4769"/>
                    </a:lnTo>
                    <a:lnTo>
                      <a:pt x="1272" y="4735"/>
                    </a:lnTo>
                    <a:lnTo>
                      <a:pt x="1219" y="4700"/>
                    </a:lnTo>
                    <a:lnTo>
                      <a:pt x="1167" y="4663"/>
                    </a:lnTo>
                    <a:lnTo>
                      <a:pt x="1117" y="4626"/>
                    </a:lnTo>
                    <a:lnTo>
                      <a:pt x="1067" y="4586"/>
                    </a:lnTo>
                    <a:lnTo>
                      <a:pt x="1019" y="4547"/>
                    </a:lnTo>
                    <a:lnTo>
                      <a:pt x="971" y="4507"/>
                    </a:lnTo>
                    <a:lnTo>
                      <a:pt x="924" y="4464"/>
                    </a:lnTo>
                    <a:lnTo>
                      <a:pt x="878" y="4421"/>
                    </a:lnTo>
                    <a:lnTo>
                      <a:pt x="833" y="4377"/>
                    </a:lnTo>
                    <a:lnTo>
                      <a:pt x="790" y="4331"/>
                    </a:lnTo>
                    <a:lnTo>
                      <a:pt x="747" y="4286"/>
                    </a:lnTo>
                    <a:lnTo>
                      <a:pt x="705" y="4238"/>
                    </a:lnTo>
                    <a:lnTo>
                      <a:pt x="665" y="4191"/>
                    </a:lnTo>
                    <a:lnTo>
                      <a:pt x="625" y="4143"/>
                    </a:lnTo>
                    <a:lnTo>
                      <a:pt x="587" y="4092"/>
                    </a:lnTo>
                    <a:lnTo>
                      <a:pt x="548" y="4041"/>
                    </a:lnTo>
                    <a:lnTo>
                      <a:pt x="513" y="3989"/>
                    </a:lnTo>
                    <a:lnTo>
                      <a:pt x="477" y="3938"/>
                    </a:lnTo>
                    <a:lnTo>
                      <a:pt x="444" y="3885"/>
                    </a:lnTo>
                    <a:lnTo>
                      <a:pt x="411" y="3830"/>
                    </a:lnTo>
                    <a:lnTo>
                      <a:pt x="380" y="3775"/>
                    </a:lnTo>
                    <a:lnTo>
                      <a:pt x="349" y="3719"/>
                    </a:lnTo>
                    <a:lnTo>
                      <a:pt x="321" y="3663"/>
                    </a:lnTo>
                    <a:lnTo>
                      <a:pt x="293" y="3606"/>
                    </a:lnTo>
                    <a:lnTo>
                      <a:pt x="267" y="3548"/>
                    </a:lnTo>
                    <a:lnTo>
                      <a:pt x="243" y="3489"/>
                    </a:lnTo>
                    <a:lnTo>
                      <a:pt x="219" y="3430"/>
                    </a:lnTo>
                    <a:lnTo>
                      <a:pt x="197" y="3370"/>
                    </a:lnTo>
                    <a:lnTo>
                      <a:pt x="177" y="3310"/>
                    </a:lnTo>
                    <a:lnTo>
                      <a:pt x="158" y="3248"/>
                    </a:lnTo>
                    <a:lnTo>
                      <a:pt x="140" y="3187"/>
                    </a:lnTo>
                    <a:lnTo>
                      <a:pt x="124" y="3124"/>
                    </a:lnTo>
                    <a:lnTo>
                      <a:pt x="109" y="3062"/>
                    </a:lnTo>
                    <a:lnTo>
                      <a:pt x="96" y="2998"/>
                    </a:lnTo>
                    <a:lnTo>
                      <a:pt x="84" y="2934"/>
                    </a:lnTo>
                    <a:lnTo>
                      <a:pt x="74" y="2870"/>
                    </a:lnTo>
                    <a:lnTo>
                      <a:pt x="65" y="2805"/>
                    </a:lnTo>
                    <a:lnTo>
                      <a:pt x="57" y="2740"/>
                    </a:lnTo>
                    <a:lnTo>
                      <a:pt x="53" y="2674"/>
                    </a:lnTo>
                    <a:lnTo>
                      <a:pt x="48" y="2608"/>
                    </a:lnTo>
                    <a:lnTo>
                      <a:pt x="48" y="2608"/>
                    </a:lnTo>
                    <a:lnTo>
                      <a:pt x="47" y="2544"/>
                    </a:lnTo>
                    <a:lnTo>
                      <a:pt x="47" y="2479"/>
                    </a:lnTo>
                    <a:lnTo>
                      <a:pt x="48" y="2416"/>
                    </a:lnTo>
                    <a:lnTo>
                      <a:pt x="50" y="2353"/>
                    </a:lnTo>
                    <a:lnTo>
                      <a:pt x="54" y="2291"/>
                    </a:lnTo>
                    <a:lnTo>
                      <a:pt x="60" y="2227"/>
                    </a:lnTo>
                    <a:lnTo>
                      <a:pt x="68" y="2165"/>
                    </a:lnTo>
                    <a:lnTo>
                      <a:pt x="76" y="2104"/>
                    </a:lnTo>
                    <a:lnTo>
                      <a:pt x="87" y="2043"/>
                    </a:lnTo>
                    <a:lnTo>
                      <a:pt x="99" y="1981"/>
                    </a:lnTo>
                    <a:lnTo>
                      <a:pt x="112" y="1921"/>
                    </a:lnTo>
                    <a:lnTo>
                      <a:pt x="127" y="1862"/>
                    </a:lnTo>
                    <a:lnTo>
                      <a:pt x="143" y="1801"/>
                    </a:lnTo>
                    <a:lnTo>
                      <a:pt x="161" y="1742"/>
                    </a:lnTo>
                    <a:lnTo>
                      <a:pt x="181" y="1685"/>
                    </a:lnTo>
                    <a:lnTo>
                      <a:pt x="202" y="1626"/>
                    </a:lnTo>
                    <a:lnTo>
                      <a:pt x="224" y="1570"/>
                    </a:lnTo>
                    <a:lnTo>
                      <a:pt x="248" y="1512"/>
                    </a:lnTo>
                    <a:lnTo>
                      <a:pt x="271" y="1456"/>
                    </a:lnTo>
                    <a:lnTo>
                      <a:pt x="298" y="1402"/>
                    </a:lnTo>
                    <a:lnTo>
                      <a:pt x="326" y="1347"/>
                    </a:lnTo>
                    <a:lnTo>
                      <a:pt x="355" y="1293"/>
                    </a:lnTo>
                    <a:lnTo>
                      <a:pt x="386" y="1240"/>
                    </a:lnTo>
                    <a:lnTo>
                      <a:pt x="419" y="1186"/>
                    </a:lnTo>
                    <a:lnTo>
                      <a:pt x="451" y="1135"/>
                    </a:lnTo>
                    <a:lnTo>
                      <a:pt x="486" y="1083"/>
                    </a:lnTo>
                    <a:lnTo>
                      <a:pt x="522" y="1033"/>
                    </a:lnTo>
                    <a:lnTo>
                      <a:pt x="560" y="984"/>
                    </a:lnTo>
                    <a:lnTo>
                      <a:pt x="598" y="936"/>
                    </a:lnTo>
                    <a:lnTo>
                      <a:pt x="638" y="889"/>
                    </a:lnTo>
                    <a:lnTo>
                      <a:pt x="679" y="841"/>
                    </a:lnTo>
                    <a:lnTo>
                      <a:pt x="722" y="796"/>
                    </a:lnTo>
                    <a:lnTo>
                      <a:pt x="722" y="796"/>
                    </a:lnTo>
                    <a:lnTo>
                      <a:pt x="766" y="751"/>
                    </a:lnTo>
                    <a:lnTo>
                      <a:pt x="812" y="707"/>
                    </a:lnTo>
                    <a:lnTo>
                      <a:pt x="858" y="666"/>
                    </a:lnTo>
                    <a:lnTo>
                      <a:pt x="904" y="625"/>
                    </a:lnTo>
                    <a:lnTo>
                      <a:pt x="952" y="585"/>
                    </a:lnTo>
                    <a:lnTo>
                      <a:pt x="1001" y="547"/>
                    </a:lnTo>
                    <a:lnTo>
                      <a:pt x="1049" y="510"/>
                    </a:lnTo>
                    <a:lnTo>
                      <a:pt x="1100" y="474"/>
                    </a:lnTo>
                    <a:lnTo>
                      <a:pt x="1151" y="440"/>
                    </a:lnTo>
                    <a:lnTo>
                      <a:pt x="1203" y="408"/>
                    </a:lnTo>
                    <a:lnTo>
                      <a:pt x="1256" y="377"/>
                    </a:lnTo>
                    <a:lnTo>
                      <a:pt x="1309" y="346"/>
                    </a:lnTo>
                    <a:lnTo>
                      <a:pt x="1362" y="318"/>
                    </a:lnTo>
                    <a:lnTo>
                      <a:pt x="1418" y="290"/>
                    </a:lnTo>
                    <a:lnTo>
                      <a:pt x="1473" y="265"/>
                    </a:lnTo>
                    <a:lnTo>
                      <a:pt x="1529" y="240"/>
                    </a:lnTo>
                    <a:lnTo>
                      <a:pt x="1586" y="216"/>
                    </a:lnTo>
                    <a:lnTo>
                      <a:pt x="1644" y="196"/>
                    </a:lnTo>
                    <a:lnTo>
                      <a:pt x="1701" y="175"/>
                    </a:lnTo>
                    <a:lnTo>
                      <a:pt x="1760" y="156"/>
                    </a:lnTo>
                    <a:lnTo>
                      <a:pt x="1819" y="138"/>
                    </a:lnTo>
                    <a:lnTo>
                      <a:pt x="1879" y="123"/>
                    </a:lnTo>
                    <a:lnTo>
                      <a:pt x="1940" y="109"/>
                    </a:lnTo>
                    <a:lnTo>
                      <a:pt x="2000" y="95"/>
                    </a:lnTo>
                    <a:lnTo>
                      <a:pt x="2061" y="84"/>
                    </a:lnTo>
                    <a:lnTo>
                      <a:pt x="2123" y="75"/>
                    </a:lnTo>
                    <a:lnTo>
                      <a:pt x="2185" y="66"/>
                    </a:lnTo>
                    <a:lnTo>
                      <a:pt x="2248" y="59"/>
                    </a:lnTo>
                    <a:lnTo>
                      <a:pt x="2310" y="54"/>
                    </a:lnTo>
                    <a:lnTo>
                      <a:pt x="2373" y="50"/>
                    </a:lnTo>
                    <a:lnTo>
                      <a:pt x="2437" y="47"/>
                    </a:lnTo>
                    <a:lnTo>
                      <a:pt x="2502" y="47"/>
                    </a:lnTo>
                    <a:close/>
                    <a:moveTo>
                      <a:pt x="2502" y="0"/>
                    </a:moveTo>
                    <a:lnTo>
                      <a:pt x="2502" y="0"/>
                    </a:lnTo>
                    <a:lnTo>
                      <a:pt x="2434" y="0"/>
                    </a:lnTo>
                    <a:lnTo>
                      <a:pt x="2367" y="3"/>
                    </a:lnTo>
                    <a:lnTo>
                      <a:pt x="2301" y="7"/>
                    </a:lnTo>
                    <a:lnTo>
                      <a:pt x="2235" y="13"/>
                    </a:lnTo>
                    <a:lnTo>
                      <a:pt x="2170" y="20"/>
                    </a:lnTo>
                    <a:lnTo>
                      <a:pt x="2105" y="29"/>
                    </a:lnTo>
                    <a:lnTo>
                      <a:pt x="2040" y="39"/>
                    </a:lnTo>
                    <a:lnTo>
                      <a:pt x="1977" y="53"/>
                    </a:lnTo>
                    <a:lnTo>
                      <a:pt x="1915" y="66"/>
                    </a:lnTo>
                    <a:lnTo>
                      <a:pt x="1853" y="81"/>
                    </a:lnTo>
                    <a:lnTo>
                      <a:pt x="1791" y="98"/>
                    </a:lnTo>
                    <a:lnTo>
                      <a:pt x="1731" y="116"/>
                    </a:lnTo>
                    <a:lnTo>
                      <a:pt x="1670" y="137"/>
                    </a:lnTo>
                    <a:lnTo>
                      <a:pt x="1610" y="157"/>
                    </a:lnTo>
                    <a:lnTo>
                      <a:pt x="1552" y="179"/>
                    </a:lnTo>
                    <a:lnTo>
                      <a:pt x="1493" y="204"/>
                    </a:lnTo>
                    <a:lnTo>
                      <a:pt x="1437" y="230"/>
                    </a:lnTo>
                    <a:lnTo>
                      <a:pt x="1380" y="256"/>
                    </a:lnTo>
                    <a:lnTo>
                      <a:pt x="1325" y="284"/>
                    </a:lnTo>
                    <a:lnTo>
                      <a:pt x="1271" y="314"/>
                    </a:lnTo>
                    <a:lnTo>
                      <a:pt x="1216" y="345"/>
                    </a:lnTo>
                    <a:lnTo>
                      <a:pt x="1163" y="377"/>
                    </a:lnTo>
                    <a:lnTo>
                      <a:pt x="1111" y="411"/>
                    </a:lnTo>
                    <a:lnTo>
                      <a:pt x="1061" y="445"/>
                    </a:lnTo>
                    <a:lnTo>
                      <a:pt x="1011" y="480"/>
                    </a:lnTo>
                    <a:lnTo>
                      <a:pt x="961" y="517"/>
                    </a:lnTo>
                    <a:lnTo>
                      <a:pt x="914" y="555"/>
                    </a:lnTo>
                    <a:lnTo>
                      <a:pt x="867" y="595"/>
                    </a:lnTo>
                    <a:lnTo>
                      <a:pt x="820" y="635"/>
                    </a:lnTo>
                    <a:lnTo>
                      <a:pt x="775" y="678"/>
                    </a:lnTo>
                    <a:lnTo>
                      <a:pt x="731" y="721"/>
                    </a:lnTo>
                    <a:lnTo>
                      <a:pt x="688" y="763"/>
                    </a:lnTo>
                    <a:lnTo>
                      <a:pt x="646" y="809"/>
                    </a:lnTo>
                    <a:lnTo>
                      <a:pt x="606" y="855"/>
                    </a:lnTo>
                    <a:lnTo>
                      <a:pt x="566" y="902"/>
                    </a:lnTo>
                    <a:lnTo>
                      <a:pt x="528" y="949"/>
                    </a:lnTo>
                    <a:lnTo>
                      <a:pt x="489" y="998"/>
                    </a:lnTo>
                    <a:lnTo>
                      <a:pt x="454" y="1048"/>
                    </a:lnTo>
                    <a:lnTo>
                      <a:pt x="419" y="1098"/>
                    </a:lnTo>
                    <a:lnTo>
                      <a:pt x="386" y="1150"/>
                    </a:lnTo>
                    <a:lnTo>
                      <a:pt x="354" y="1203"/>
                    </a:lnTo>
                    <a:lnTo>
                      <a:pt x="323" y="1256"/>
                    </a:lnTo>
                    <a:lnTo>
                      <a:pt x="292" y="1310"/>
                    </a:lnTo>
                    <a:lnTo>
                      <a:pt x="264" y="1365"/>
                    </a:lnTo>
                    <a:lnTo>
                      <a:pt x="237" y="1421"/>
                    </a:lnTo>
                    <a:lnTo>
                      <a:pt x="211" y="1478"/>
                    </a:lnTo>
                    <a:lnTo>
                      <a:pt x="187" y="1536"/>
                    </a:lnTo>
                    <a:lnTo>
                      <a:pt x="163" y="1593"/>
                    </a:lnTo>
                    <a:lnTo>
                      <a:pt x="141" y="1652"/>
                    </a:lnTo>
                    <a:lnTo>
                      <a:pt x="122" y="1713"/>
                    </a:lnTo>
                    <a:lnTo>
                      <a:pt x="103" y="1773"/>
                    </a:lnTo>
                    <a:lnTo>
                      <a:pt x="85" y="1834"/>
                    </a:lnTo>
                    <a:lnTo>
                      <a:pt x="71" y="1896"/>
                    </a:lnTo>
                    <a:lnTo>
                      <a:pt x="56" y="1958"/>
                    </a:lnTo>
                    <a:lnTo>
                      <a:pt x="44" y="2021"/>
                    </a:lnTo>
                    <a:lnTo>
                      <a:pt x="32" y="2084"/>
                    </a:lnTo>
                    <a:lnTo>
                      <a:pt x="23" y="2148"/>
                    </a:lnTo>
                    <a:lnTo>
                      <a:pt x="15" y="2213"/>
                    </a:lnTo>
                    <a:lnTo>
                      <a:pt x="9" y="2278"/>
                    </a:lnTo>
                    <a:lnTo>
                      <a:pt x="4" y="2342"/>
                    </a:lnTo>
                    <a:lnTo>
                      <a:pt x="1" y="2409"/>
                    </a:lnTo>
                    <a:lnTo>
                      <a:pt x="0" y="2475"/>
                    </a:lnTo>
                    <a:lnTo>
                      <a:pt x="0" y="2543"/>
                    </a:lnTo>
                    <a:lnTo>
                      <a:pt x="1" y="2609"/>
                    </a:lnTo>
                    <a:lnTo>
                      <a:pt x="1" y="2609"/>
                    </a:lnTo>
                    <a:lnTo>
                      <a:pt x="6" y="2677"/>
                    </a:lnTo>
                    <a:lnTo>
                      <a:pt x="10" y="2745"/>
                    </a:lnTo>
                    <a:lnTo>
                      <a:pt x="18" y="2811"/>
                    </a:lnTo>
                    <a:lnTo>
                      <a:pt x="26" y="2878"/>
                    </a:lnTo>
                    <a:lnTo>
                      <a:pt x="37" y="2942"/>
                    </a:lnTo>
                    <a:lnTo>
                      <a:pt x="48" y="3007"/>
                    </a:lnTo>
                    <a:lnTo>
                      <a:pt x="62" y="3072"/>
                    </a:lnTo>
                    <a:lnTo>
                      <a:pt x="76" y="3136"/>
                    </a:lnTo>
                    <a:lnTo>
                      <a:pt x="94" y="3199"/>
                    </a:lnTo>
                    <a:lnTo>
                      <a:pt x="112" y="3262"/>
                    </a:lnTo>
                    <a:lnTo>
                      <a:pt x="131" y="3324"/>
                    </a:lnTo>
                    <a:lnTo>
                      <a:pt x="152" y="3386"/>
                    </a:lnTo>
                    <a:lnTo>
                      <a:pt x="174" y="3447"/>
                    </a:lnTo>
                    <a:lnTo>
                      <a:pt x="199" y="3507"/>
                    </a:lnTo>
                    <a:lnTo>
                      <a:pt x="224" y="3568"/>
                    </a:lnTo>
                    <a:lnTo>
                      <a:pt x="250" y="3627"/>
                    </a:lnTo>
                    <a:lnTo>
                      <a:pt x="278" y="3684"/>
                    </a:lnTo>
                    <a:lnTo>
                      <a:pt x="308" y="3742"/>
                    </a:lnTo>
                    <a:lnTo>
                      <a:pt x="337" y="3799"/>
                    </a:lnTo>
                    <a:lnTo>
                      <a:pt x="370" y="3855"/>
                    </a:lnTo>
                    <a:lnTo>
                      <a:pt x="402" y="3910"/>
                    </a:lnTo>
                    <a:lnTo>
                      <a:pt x="438" y="3964"/>
                    </a:lnTo>
                    <a:lnTo>
                      <a:pt x="473" y="4017"/>
                    </a:lnTo>
                    <a:lnTo>
                      <a:pt x="510" y="4070"/>
                    </a:lnTo>
                    <a:lnTo>
                      <a:pt x="548" y="4122"/>
                    </a:lnTo>
                    <a:lnTo>
                      <a:pt x="587" y="4172"/>
                    </a:lnTo>
                    <a:lnTo>
                      <a:pt x="626" y="4222"/>
                    </a:lnTo>
                    <a:lnTo>
                      <a:pt x="669" y="4271"/>
                    </a:lnTo>
                    <a:lnTo>
                      <a:pt x="710" y="4318"/>
                    </a:lnTo>
                    <a:lnTo>
                      <a:pt x="755" y="4365"/>
                    </a:lnTo>
                    <a:lnTo>
                      <a:pt x="799" y="4411"/>
                    </a:lnTo>
                    <a:lnTo>
                      <a:pt x="845" y="4457"/>
                    </a:lnTo>
                    <a:lnTo>
                      <a:pt x="892" y="4499"/>
                    </a:lnTo>
                    <a:lnTo>
                      <a:pt x="939" y="4542"/>
                    </a:lnTo>
                    <a:lnTo>
                      <a:pt x="988" y="4583"/>
                    </a:lnTo>
                    <a:lnTo>
                      <a:pt x="1038" y="4625"/>
                    </a:lnTo>
                    <a:lnTo>
                      <a:pt x="1088" y="4665"/>
                    </a:lnTo>
                    <a:lnTo>
                      <a:pt x="1139" y="4701"/>
                    </a:lnTo>
                    <a:lnTo>
                      <a:pt x="1191" y="4740"/>
                    </a:lnTo>
                    <a:lnTo>
                      <a:pt x="1244" y="4775"/>
                    </a:lnTo>
                    <a:lnTo>
                      <a:pt x="1299" y="4809"/>
                    </a:lnTo>
                    <a:lnTo>
                      <a:pt x="1353" y="4843"/>
                    </a:lnTo>
                    <a:lnTo>
                      <a:pt x="1409" y="4875"/>
                    </a:lnTo>
                    <a:lnTo>
                      <a:pt x="1465" y="4906"/>
                    </a:lnTo>
                    <a:lnTo>
                      <a:pt x="1523" y="4936"/>
                    </a:lnTo>
                    <a:lnTo>
                      <a:pt x="1580" y="4964"/>
                    </a:lnTo>
                    <a:lnTo>
                      <a:pt x="1639" y="4990"/>
                    </a:lnTo>
                    <a:lnTo>
                      <a:pt x="1698" y="5015"/>
                    </a:lnTo>
                    <a:lnTo>
                      <a:pt x="1759" y="5039"/>
                    </a:lnTo>
                    <a:lnTo>
                      <a:pt x="1819" y="5063"/>
                    </a:lnTo>
                    <a:lnTo>
                      <a:pt x="1881" y="5083"/>
                    </a:lnTo>
                    <a:lnTo>
                      <a:pt x="1941" y="5104"/>
                    </a:lnTo>
                    <a:lnTo>
                      <a:pt x="2005" y="5122"/>
                    </a:lnTo>
                    <a:lnTo>
                      <a:pt x="2068" y="5139"/>
                    </a:lnTo>
                    <a:lnTo>
                      <a:pt x="2132" y="5154"/>
                    </a:lnTo>
                    <a:lnTo>
                      <a:pt x="2195" y="5167"/>
                    </a:lnTo>
                    <a:lnTo>
                      <a:pt x="2260" y="5181"/>
                    </a:lnTo>
                    <a:lnTo>
                      <a:pt x="2325" y="5191"/>
                    </a:lnTo>
                    <a:lnTo>
                      <a:pt x="2390" y="5200"/>
                    </a:lnTo>
                    <a:lnTo>
                      <a:pt x="2456" y="5207"/>
                    </a:lnTo>
                    <a:lnTo>
                      <a:pt x="2522" y="5213"/>
                    </a:lnTo>
                    <a:lnTo>
                      <a:pt x="2589" y="5217"/>
                    </a:lnTo>
                    <a:lnTo>
                      <a:pt x="2656" y="5220"/>
                    </a:lnTo>
                    <a:lnTo>
                      <a:pt x="2723" y="5220"/>
                    </a:lnTo>
                    <a:lnTo>
                      <a:pt x="2723" y="5220"/>
                    </a:lnTo>
                    <a:lnTo>
                      <a:pt x="2791" y="5220"/>
                    </a:lnTo>
                    <a:lnTo>
                      <a:pt x="2857" y="5217"/>
                    </a:lnTo>
                    <a:lnTo>
                      <a:pt x="2923" y="5213"/>
                    </a:lnTo>
                    <a:lnTo>
                      <a:pt x="2990" y="5207"/>
                    </a:lnTo>
                    <a:lnTo>
                      <a:pt x="3054" y="5200"/>
                    </a:lnTo>
                    <a:lnTo>
                      <a:pt x="3119" y="5191"/>
                    </a:lnTo>
                    <a:lnTo>
                      <a:pt x="3184" y="5181"/>
                    </a:lnTo>
                    <a:lnTo>
                      <a:pt x="3248" y="5167"/>
                    </a:lnTo>
                    <a:lnTo>
                      <a:pt x="3309" y="5154"/>
                    </a:lnTo>
                    <a:lnTo>
                      <a:pt x="3373" y="5139"/>
                    </a:lnTo>
                    <a:lnTo>
                      <a:pt x="3433" y="5122"/>
                    </a:lnTo>
                    <a:lnTo>
                      <a:pt x="3495" y="5104"/>
                    </a:lnTo>
                    <a:lnTo>
                      <a:pt x="3554" y="5083"/>
                    </a:lnTo>
                    <a:lnTo>
                      <a:pt x="3615" y="5063"/>
                    </a:lnTo>
                    <a:lnTo>
                      <a:pt x="3674" y="5039"/>
                    </a:lnTo>
                    <a:lnTo>
                      <a:pt x="3731" y="5015"/>
                    </a:lnTo>
                    <a:lnTo>
                      <a:pt x="3789" y="4990"/>
                    </a:lnTo>
                    <a:lnTo>
                      <a:pt x="3845" y="4964"/>
                    </a:lnTo>
                    <a:lnTo>
                      <a:pt x="3899" y="4936"/>
                    </a:lnTo>
                    <a:lnTo>
                      <a:pt x="3954" y="4906"/>
                    </a:lnTo>
                    <a:lnTo>
                      <a:pt x="4008" y="4875"/>
                    </a:lnTo>
                    <a:lnTo>
                      <a:pt x="4061" y="4843"/>
                    </a:lnTo>
                    <a:lnTo>
                      <a:pt x="4113" y="4809"/>
                    </a:lnTo>
                    <a:lnTo>
                      <a:pt x="4164" y="4775"/>
                    </a:lnTo>
                    <a:lnTo>
                      <a:pt x="4215" y="4740"/>
                    </a:lnTo>
                    <a:lnTo>
                      <a:pt x="4263" y="4701"/>
                    </a:lnTo>
                    <a:lnTo>
                      <a:pt x="4312" y="4665"/>
                    </a:lnTo>
                    <a:lnTo>
                      <a:pt x="4359" y="4625"/>
                    </a:lnTo>
                    <a:lnTo>
                      <a:pt x="4405" y="4583"/>
                    </a:lnTo>
                    <a:lnTo>
                      <a:pt x="4450" y="4542"/>
                    </a:lnTo>
                    <a:lnTo>
                      <a:pt x="4493" y="4499"/>
                    </a:lnTo>
                    <a:lnTo>
                      <a:pt x="4537" y="4457"/>
                    </a:lnTo>
                    <a:lnTo>
                      <a:pt x="4579" y="4411"/>
                    </a:lnTo>
                    <a:lnTo>
                      <a:pt x="4620" y="4365"/>
                    </a:lnTo>
                    <a:lnTo>
                      <a:pt x="4658" y="4318"/>
                    </a:lnTo>
                    <a:lnTo>
                      <a:pt x="4697" y="4271"/>
                    </a:lnTo>
                    <a:lnTo>
                      <a:pt x="4735" y="4222"/>
                    </a:lnTo>
                    <a:lnTo>
                      <a:pt x="4770" y="4172"/>
                    </a:lnTo>
                    <a:lnTo>
                      <a:pt x="4806" y="4122"/>
                    </a:lnTo>
                    <a:lnTo>
                      <a:pt x="4840" y="4070"/>
                    </a:lnTo>
                    <a:lnTo>
                      <a:pt x="4872" y="4017"/>
                    </a:lnTo>
                    <a:lnTo>
                      <a:pt x="4903" y="3964"/>
                    </a:lnTo>
                    <a:lnTo>
                      <a:pt x="4933" y="3910"/>
                    </a:lnTo>
                    <a:lnTo>
                      <a:pt x="4961" y="3855"/>
                    </a:lnTo>
                    <a:lnTo>
                      <a:pt x="4987" y="3799"/>
                    </a:lnTo>
                    <a:lnTo>
                      <a:pt x="5014" y="3742"/>
                    </a:lnTo>
                    <a:lnTo>
                      <a:pt x="5037" y="3684"/>
                    </a:lnTo>
                    <a:lnTo>
                      <a:pt x="5061" y="3627"/>
                    </a:lnTo>
                    <a:lnTo>
                      <a:pt x="5083" y="3568"/>
                    </a:lnTo>
                    <a:lnTo>
                      <a:pt x="5102" y="3507"/>
                    </a:lnTo>
                    <a:lnTo>
                      <a:pt x="5121" y="3447"/>
                    </a:lnTo>
                    <a:lnTo>
                      <a:pt x="5139" y="3386"/>
                    </a:lnTo>
                    <a:lnTo>
                      <a:pt x="5154" y="3324"/>
                    </a:lnTo>
                    <a:lnTo>
                      <a:pt x="5168" y="3262"/>
                    </a:lnTo>
                    <a:lnTo>
                      <a:pt x="5182" y="3199"/>
                    </a:lnTo>
                    <a:lnTo>
                      <a:pt x="5192" y="3136"/>
                    </a:lnTo>
                    <a:lnTo>
                      <a:pt x="5202" y="3072"/>
                    </a:lnTo>
                    <a:lnTo>
                      <a:pt x="5210" y="3007"/>
                    </a:lnTo>
                    <a:lnTo>
                      <a:pt x="5216" y="2942"/>
                    </a:lnTo>
                    <a:lnTo>
                      <a:pt x="5220" y="2878"/>
                    </a:lnTo>
                    <a:lnTo>
                      <a:pt x="5224" y="2811"/>
                    </a:lnTo>
                    <a:lnTo>
                      <a:pt x="5224" y="2745"/>
                    </a:lnTo>
                    <a:lnTo>
                      <a:pt x="5224" y="2677"/>
                    </a:lnTo>
                    <a:lnTo>
                      <a:pt x="5223" y="2609"/>
                    </a:lnTo>
                    <a:lnTo>
                      <a:pt x="5223" y="2609"/>
                    </a:lnTo>
                    <a:lnTo>
                      <a:pt x="5219" y="2543"/>
                    </a:lnTo>
                    <a:lnTo>
                      <a:pt x="5214" y="2475"/>
                    </a:lnTo>
                    <a:lnTo>
                      <a:pt x="5207" y="2409"/>
                    </a:lnTo>
                    <a:lnTo>
                      <a:pt x="5198" y="2342"/>
                    </a:lnTo>
                    <a:lnTo>
                      <a:pt x="5188" y="2278"/>
                    </a:lnTo>
                    <a:lnTo>
                      <a:pt x="5176" y="2213"/>
                    </a:lnTo>
                    <a:lnTo>
                      <a:pt x="5163" y="2148"/>
                    </a:lnTo>
                    <a:lnTo>
                      <a:pt x="5148" y="2084"/>
                    </a:lnTo>
                    <a:lnTo>
                      <a:pt x="5132" y="2021"/>
                    </a:lnTo>
                    <a:lnTo>
                      <a:pt x="5112" y="1958"/>
                    </a:lnTo>
                    <a:lnTo>
                      <a:pt x="5093" y="1896"/>
                    </a:lnTo>
                    <a:lnTo>
                      <a:pt x="5073" y="1834"/>
                    </a:lnTo>
                    <a:lnTo>
                      <a:pt x="5050" y="1773"/>
                    </a:lnTo>
                    <a:lnTo>
                      <a:pt x="5027" y="1713"/>
                    </a:lnTo>
                    <a:lnTo>
                      <a:pt x="5000" y="1652"/>
                    </a:lnTo>
                    <a:lnTo>
                      <a:pt x="4974" y="1593"/>
                    </a:lnTo>
                    <a:lnTo>
                      <a:pt x="4946" y="1536"/>
                    </a:lnTo>
                    <a:lnTo>
                      <a:pt x="4918" y="1478"/>
                    </a:lnTo>
                    <a:lnTo>
                      <a:pt x="4887" y="1421"/>
                    </a:lnTo>
                    <a:lnTo>
                      <a:pt x="4854" y="1365"/>
                    </a:lnTo>
                    <a:lnTo>
                      <a:pt x="4822" y="1310"/>
                    </a:lnTo>
                    <a:lnTo>
                      <a:pt x="4787" y="1256"/>
                    </a:lnTo>
                    <a:lnTo>
                      <a:pt x="4751" y="1203"/>
                    </a:lnTo>
                    <a:lnTo>
                      <a:pt x="4714" y="1150"/>
                    </a:lnTo>
                    <a:lnTo>
                      <a:pt x="4678" y="1098"/>
                    </a:lnTo>
                    <a:lnTo>
                      <a:pt x="4638" y="1048"/>
                    </a:lnTo>
                    <a:lnTo>
                      <a:pt x="4598" y="998"/>
                    </a:lnTo>
                    <a:lnTo>
                      <a:pt x="4557" y="949"/>
                    </a:lnTo>
                    <a:lnTo>
                      <a:pt x="4514" y="902"/>
                    </a:lnTo>
                    <a:lnTo>
                      <a:pt x="4470" y="855"/>
                    </a:lnTo>
                    <a:lnTo>
                      <a:pt x="4425" y="809"/>
                    </a:lnTo>
                    <a:lnTo>
                      <a:pt x="4380" y="763"/>
                    </a:lnTo>
                    <a:lnTo>
                      <a:pt x="4333" y="721"/>
                    </a:lnTo>
                    <a:lnTo>
                      <a:pt x="4285" y="678"/>
                    </a:lnTo>
                    <a:lnTo>
                      <a:pt x="4237" y="635"/>
                    </a:lnTo>
                    <a:lnTo>
                      <a:pt x="4187" y="595"/>
                    </a:lnTo>
                    <a:lnTo>
                      <a:pt x="4136" y="555"/>
                    </a:lnTo>
                    <a:lnTo>
                      <a:pt x="4085" y="517"/>
                    </a:lnTo>
                    <a:lnTo>
                      <a:pt x="4033" y="480"/>
                    </a:lnTo>
                    <a:lnTo>
                      <a:pt x="3980" y="445"/>
                    </a:lnTo>
                    <a:lnTo>
                      <a:pt x="3926" y="411"/>
                    </a:lnTo>
                    <a:lnTo>
                      <a:pt x="3871" y="377"/>
                    </a:lnTo>
                    <a:lnTo>
                      <a:pt x="3815" y="345"/>
                    </a:lnTo>
                    <a:lnTo>
                      <a:pt x="3759" y="314"/>
                    </a:lnTo>
                    <a:lnTo>
                      <a:pt x="3702" y="284"/>
                    </a:lnTo>
                    <a:lnTo>
                      <a:pt x="3644" y="256"/>
                    </a:lnTo>
                    <a:lnTo>
                      <a:pt x="3585" y="230"/>
                    </a:lnTo>
                    <a:lnTo>
                      <a:pt x="3526" y="204"/>
                    </a:lnTo>
                    <a:lnTo>
                      <a:pt x="3466" y="179"/>
                    </a:lnTo>
                    <a:lnTo>
                      <a:pt x="3405" y="157"/>
                    </a:lnTo>
                    <a:lnTo>
                      <a:pt x="3345" y="137"/>
                    </a:lnTo>
                    <a:lnTo>
                      <a:pt x="3283" y="116"/>
                    </a:lnTo>
                    <a:lnTo>
                      <a:pt x="3220" y="98"/>
                    </a:lnTo>
                    <a:lnTo>
                      <a:pt x="3158" y="81"/>
                    </a:lnTo>
                    <a:lnTo>
                      <a:pt x="3094" y="66"/>
                    </a:lnTo>
                    <a:lnTo>
                      <a:pt x="3029" y="53"/>
                    </a:lnTo>
                    <a:lnTo>
                      <a:pt x="2964" y="39"/>
                    </a:lnTo>
                    <a:lnTo>
                      <a:pt x="2900" y="29"/>
                    </a:lnTo>
                    <a:lnTo>
                      <a:pt x="2835" y="20"/>
                    </a:lnTo>
                    <a:lnTo>
                      <a:pt x="2768" y="13"/>
                    </a:lnTo>
                    <a:lnTo>
                      <a:pt x="2702" y="7"/>
                    </a:lnTo>
                    <a:lnTo>
                      <a:pt x="2636" y="3"/>
                    </a:lnTo>
                    <a:lnTo>
                      <a:pt x="2568" y="0"/>
                    </a:lnTo>
                    <a:lnTo>
                      <a:pt x="2502" y="0"/>
                    </a:lnTo>
                    <a:lnTo>
                      <a:pt x="2502" y="0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rgbClr val="414141"/>
                  </a:gs>
                  <a:gs pos="66000">
                    <a:srgbClr val="FFFFFF"/>
                  </a:gs>
                  <a:gs pos="80000">
                    <a:srgbClr val="CFCFCF"/>
                  </a:gs>
                  <a:gs pos="5000">
                    <a:srgbClr val="A6A6A6"/>
                  </a:gs>
                  <a:gs pos="45000">
                    <a:srgbClr val="A6A6A6"/>
                  </a:gs>
                  <a:gs pos="25000">
                    <a:srgbClr val="262626"/>
                  </a:gs>
                  <a:gs pos="54000">
                    <a:srgbClr val="454545"/>
                  </a:gs>
                  <a:gs pos="36000">
                    <a:srgbClr val="616161"/>
                  </a:gs>
                  <a:gs pos="82000">
                    <a:srgbClr val="A6A6A6"/>
                  </a:gs>
                </a:gsLst>
                <a:lin ang="24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59" name="Freeform 22">
                <a:extLst>
                  <a:ext uri="{FF2B5EF4-FFF2-40B4-BE49-F238E27FC236}">
                    <a16:creationId xmlns:a16="http://schemas.microsoft.com/office/drawing/2014/main" id="{636031F9-3557-A141-9D61-259BD159B5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77200" y="2041525"/>
                <a:ext cx="153988" cy="301625"/>
              </a:xfrm>
              <a:custGeom>
                <a:avLst/>
                <a:gdLst/>
                <a:ahLst/>
                <a:cxnLst>
                  <a:cxn ang="0">
                    <a:pos x="105" y="569"/>
                  </a:cxn>
                  <a:cxn ang="0">
                    <a:pos x="105" y="569"/>
                  </a:cxn>
                  <a:cxn ang="0">
                    <a:pos x="112" y="570"/>
                  </a:cxn>
                  <a:cxn ang="0">
                    <a:pos x="121" y="567"/>
                  </a:cxn>
                  <a:cxn ang="0">
                    <a:pos x="130" y="563"/>
                  </a:cxn>
                  <a:cxn ang="0">
                    <a:pos x="139" y="555"/>
                  </a:cxn>
                  <a:cxn ang="0">
                    <a:pos x="149" y="547"/>
                  </a:cxn>
                  <a:cxn ang="0">
                    <a:pos x="159" y="535"/>
                  </a:cxn>
                  <a:cxn ang="0">
                    <a:pos x="170" y="520"/>
                  </a:cxn>
                  <a:cxn ang="0">
                    <a:pos x="180" y="505"/>
                  </a:cxn>
                  <a:cxn ang="0">
                    <a:pos x="190" y="488"/>
                  </a:cxn>
                  <a:cxn ang="0">
                    <a:pos x="201" y="467"/>
                  </a:cxn>
                  <a:cxn ang="0">
                    <a:pos x="220" y="424"/>
                  </a:cxn>
                  <a:cxn ang="0">
                    <a:pos x="239" y="374"/>
                  </a:cxn>
                  <a:cxn ang="0">
                    <a:pos x="257" y="321"/>
                  </a:cxn>
                  <a:cxn ang="0">
                    <a:pos x="257" y="321"/>
                  </a:cxn>
                  <a:cxn ang="0">
                    <a:pos x="271" y="265"/>
                  </a:cxn>
                  <a:cxn ang="0">
                    <a:pos x="282" y="213"/>
                  </a:cxn>
                  <a:cxn ang="0">
                    <a:pos x="288" y="166"/>
                  </a:cxn>
                  <a:cxn ang="0">
                    <a:pos x="289" y="144"/>
                  </a:cxn>
                  <a:cxn ang="0">
                    <a:pos x="291" y="123"/>
                  </a:cxn>
                  <a:cxn ang="0">
                    <a:pos x="289" y="104"/>
                  </a:cxn>
                  <a:cxn ang="0">
                    <a:pos x="288" y="87"/>
                  </a:cxn>
                  <a:cxn ang="0">
                    <a:pos x="286" y="72"/>
                  </a:cxn>
                  <a:cxn ang="0">
                    <a:pos x="283" y="58"/>
                  </a:cxn>
                  <a:cxn ang="0">
                    <a:pos x="279" y="48"/>
                  </a:cxn>
                  <a:cxn ang="0">
                    <a:pos x="273" y="39"/>
                  </a:cxn>
                  <a:cxn ang="0">
                    <a:pos x="267" y="32"/>
                  </a:cxn>
                  <a:cxn ang="0">
                    <a:pos x="260" y="29"/>
                  </a:cxn>
                  <a:cxn ang="0">
                    <a:pos x="156" y="0"/>
                  </a:cxn>
                  <a:cxn ang="0">
                    <a:pos x="156" y="0"/>
                  </a:cxn>
                  <a:cxn ang="0">
                    <a:pos x="164" y="2"/>
                  </a:cxn>
                  <a:cxn ang="0">
                    <a:pos x="170" y="8"/>
                  </a:cxn>
                  <a:cxn ang="0">
                    <a:pos x="176" y="17"/>
                  </a:cxn>
                  <a:cxn ang="0">
                    <a:pos x="180" y="29"/>
                  </a:cxn>
                  <a:cxn ang="0">
                    <a:pos x="183" y="42"/>
                  </a:cxn>
                  <a:cxn ang="0">
                    <a:pos x="184" y="57"/>
                  </a:cxn>
                  <a:cxn ang="0">
                    <a:pos x="186" y="75"/>
                  </a:cxn>
                  <a:cxn ang="0">
                    <a:pos x="186" y="94"/>
                  </a:cxn>
                  <a:cxn ang="0">
                    <a:pos x="186" y="115"/>
                  </a:cxn>
                  <a:cxn ang="0">
                    <a:pos x="184" y="135"/>
                  </a:cxn>
                  <a:cxn ang="0">
                    <a:pos x="177" y="184"/>
                  </a:cxn>
                  <a:cxn ang="0">
                    <a:pos x="167" y="235"/>
                  </a:cxn>
                  <a:cxn ang="0">
                    <a:pos x="154" y="290"/>
                  </a:cxn>
                  <a:cxn ang="0">
                    <a:pos x="154" y="290"/>
                  </a:cxn>
                  <a:cxn ang="0">
                    <a:pos x="136" y="345"/>
                  </a:cxn>
                  <a:cxn ang="0">
                    <a:pos x="117" y="393"/>
                  </a:cxn>
                  <a:cxn ang="0">
                    <a:pos x="97" y="437"/>
                  </a:cxn>
                  <a:cxn ang="0">
                    <a:pos x="87" y="457"/>
                  </a:cxn>
                  <a:cxn ang="0">
                    <a:pos x="77" y="474"/>
                  </a:cxn>
                  <a:cxn ang="0">
                    <a:pos x="67" y="490"/>
                  </a:cxn>
                  <a:cxn ang="0">
                    <a:pos x="56" y="505"/>
                  </a:cxn>
                  <a:cxn ang="0">
                    <a:pos x="46" y="517"/>
                  </a:cxn>
                  <a:cxn ang="0">
                    <a:pos x="36" y="526"/>
                  </a:cxn>
                  <a:cxn ang="0">
                    <a:pos x="27" y="533"/>
                  </a:cxn>
                  <a:cxn ang="0">
                    <a:pos x="18" y="538"/>
                  </a:cxn>
                  <a:cxn ang="0">
                    <a:pos x="9" y="539"/>
                  </a:cxn>
                  <a:cxn ang="0">
                    <a:pos x="0" y="539"/>
                  </a:cxn>
                  <a:cxn ang="0">
                    <a:pos x="105" y="569"/>
                  </a:cxn>
                </a:cxnLst>
                <a:rect l="0" t="0" r="r" b="b"/>
                <a:pathLst>
                  <a:path w="291" h="570">
                    <a:moveTo>
                      <a:pt x="105" y="569"/>
                    </a:moveTo>
                    <a:lnTo>
                      <a:pt x="105" y="569"/>
                    </a:lnTo>
                    <a:lnTo>
                      <a:pt x="112" y="570"/>
                    </a:lnTo>
                    <a:lnTo>
                      <a:pt x="121" y="567"/>
                    </a:lnTo>
                    <a:lnTo>
                      <a:pt x="130" y="563"/>
                    </a:lnTo>
                    <a:lnTo>
                      <a:pt x="139" y="555"/>
                    </a:lnTo>
                    <a:lnTo>
                      <a:pt x="149" y="547"/>
                    </a:lnTo>
                    <a:lnTo>
                      <a:pt x="159" y="535"/>
                    </a:lnTo>
                    <a:lnTo>
                      <a:pt x="170" y="520"/>
                    </a:lnTo>
                    <a:lnTo>
                      <a:pt x="180" y="505"/>
                    </a:lnTo>
                    <a:lnTo>
                      <a:pt x="190" y="488"/>
                    </a:lnTo>
                    <a:lnTo>
                      <a:pt x="201" y="467"/>
                    </a:lnTo>
                    <a:lnTo>
                      <a:pt x="220" y="424"/>
                    </a:lnTo>
                    <a:lnTo>
                      <a:pt x="239" y="374"/>
                    </a:lnTo>
                    <a:lnTo>
                      <a:pt x="257" y="321"/>
                    </a:lnTo>
                    <a:lnTo>
                      <a:pt x="257" y="321"/>
                    </a:lnTo>
                    <a:lnTo>
                      <a:pt x="271" y="265"/>
                    </a:lnTo>
                    <a:lnTo>
                      <a:pt x="282" y="213"/>
                    </a:lnTo>
                    <a:lnTo>
                      <a:pt x="288" y="166"/>
                    </a:lnTo>
                    <a:lnTo>
                      <a:pt x="289" y="144"/>
                    </a:lnTo>
                    <a:lnTo>
                      <a:pt x="291" y="123"/>
                    </a:lnTo>
                    <a:lnTo>
                      <a:pt x="289" y="104"/>
                    </a:lnTo>
                    <a:lnTo>
                      <a:pt x="288" y="87"/>
                    </a:lnTo>
                    <a:lnTo>
                      <a:pt x="286" y="72"/>
                    </a:lnTo>
                    <a:lnTo>
                      <a:pt x="283" y="58"/>
                    </a:lnTo>
                    <a:lnTo>
                      <a:pt x="279" y="48"/>
                    </a:lnTo>
                    <a:lnTo>
                      <a:pt x="273" y="39"/>
                    </a:lnTo>
                    <a:lnTo>
                      <a:pt x="267" y="32"/>
                    </a:lnTo>
                    <a:lnTo>
                      <a:pt x="260" y="29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64" y="2"/>
                    </a:lnTo>
                    <a:lnTo>
                      <a:pt x="170" y="8"/>
                    </a:lnTo>
                    <a:lnTo>
                      <a:pt x="176" y="17"/>
                    </a:lnTo>
                    <a:lnTo>
                      <a:pt x="180" y="29"/>
                    </a:lnTo>
                    <a:lnTo>
                      <a:pt x="183" y="42"/>
                    </a:lnTo>
                    <a:lnTo>
                      <a:pt x="184" y="57"/>
                    </a:lnTo>
                    <a:lnTo>
                      <a:pt x="186" y="75"/>
                    </a:lnTo>
                    <a:lnTo>
                      <a:pt x="186" y="94"/>
                    </a:lnTo>
                    <a:lnTo>
                      <a:pt x="186" y="115"/>
                    </a:lnTo>
                    <a:lnTo>
                      <a:pt x="184" y="135"/>
                    </a:lnTo>
                    <a:lnTo>
                      <a:pt x="177" y="184"/>
                    </a:lnTo>
                    <a:lnTo>
                      <a:pt x="167" y="235"/>
                    </a:lnTo>
                    <a:lnTo>
                      <a:pt x="154" y="290"/>
                    </a:lnTo>
                    <a:lnTo>
                      <a:pt x="154" y="290"/>
                    </a:lnTo>
                    <a:lnTo>
                      <a:pt x="136" y="345"/>
                    </a:lnTo>
                    <a:lnTo>
                      <a:pt x="117" y="393"/>
                    </a:lnTo>
                    <a:lnTo>
                      <a:pt x="97" y="437"/>
                    </a:lnTo>
                    <a:lnTo>
                      <a:pt x="87" y="457"/>
                    </a:lnTo>
                    <a:lnTo>
                      <a:pt x="77" y="474"/>
                    </a:lnTo>
                    <a:lnTo>
                      <a:pt x="67" y="490"/>
                    </a:lnTo>
                    <a:lnTo>
                      <a:pt x="56" y="505"/>
                    </a:lnTo>
                    <a:lnTo>
                      <a:pt x="46" y="517"/>
                    </a:lnTo>
                    <a:lnTo>
                      <a:pt x="36" y="526"/>
                    </a:lnTo>
                    <a:lnTo>
                      <a:pt x="27" y="533"/>
                    </a:lnTo>
                    <a:lnTo>
                      <a:pt x="18" y="538"/>
                    </a:lnTo>
                    <a:lnTo>
                      <a:pt x="9" y="539"/>
                    </a:lnTo>
                    <a:lnTo>
                      <a:pt x="0" y="539"/>
                    </a:lnTo>
                    <a:lnTo>
                      <a:pt x="105" y="569"/>
                    </a:lnTo>
                    <a:close/>
                  </a:path>
                </a:pathLst>
              </a:custGeom>
              <a:gradFill flip="none" rotWithShape="1">
                <a:gsLst>
                  <a:gs pos="15000">
                    <a:srgbClr val="414141"/>
                  </a:gs>
                  <a:gs pos="67000">
                    <a:srgbClr val="FFFFFF"/>
                  </a:gs>
                  <a:gs pos="100000">
                    <a:srgbClr val="CFCFCF"/>
                  </a:gs>
                  <a:gs pos="0">
                    <a:srgbClr val="A6A6A6"/>
                  </a:gs>
                  <a:gs pos="86000">
                    <a:srgbClr val="A6A6A6"/>
                  </a:gs>
                  <a:gs pos="16000">
                    <a:srgbClr val="262626"/>
                  </a:gs>
                </a:gsLst>
                <a:lin ang="1728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60" name="Freeform 23">
                <a:extLst>
                  <a:ext uri="{FF2B5EF4-FFF2-40B4-BE49-F238E27FC236}">
                    <a16:creationId xmlns:a16="http://schemas.microsoft.com/office/drawing/2014/main" id="{E03BB247-DAA9-B844-B157-2877D6BFF6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2912" y="2041525"/>
                <a:ext cx="112713" cy="285750"/>
              </a:xfrm>
              <a:custGeom>
                <a:avLst/>
                <a:gdLst/>
                <a:ahLst/>
                <a:cxnLst>
                  <a:cxn ang="0">
                    <a:pos x="182" y="292"/>
                  </a:cxn>
                  <a:cxn ang="0">
                    <a:pos x="182" y="292"/>
                  </a:cxn>
                  <a:cxn ang="0">
                    <a:pos x="165" y="347"/>
                  </a:cxn>
                  <a:cxn ang="0">
                    <a:pos x="146" y="397"/>
                  </a:cxn>
                  <a:cxn ang="0">
                    <a:pos x="125" y="439"/>
                  </a:cxn>
                  <a:cxn ang="0">
                    <a:pos x="115" y="460"/>
                  </a:cxn>
                  <a:cxn ang="0">
                    <a:pos x="105" y="478"/>
                  </a:cxn>
                  <a:cxn ang="0">
                    <a:pos x="95" y="492"/>
                  </a:cxn>
                  <a:cxn ang="0">
                    <a:pos x="84" y="507"/>
                  </a:cxn>
                  <a:cxn ang="0">
                    <a:pos x="74" y="519"/>
                  </a:cxn>
                  <a:cxn ang="0">
                    <a:pos x="65" y="528"/>
                  </a:cxn>
                  <a:cxn ang="0">
                    <a:pos x="55" y="535"/>
                  </a:cxn>
                  <a:cxn ang="0">
                    <a:pos x="46" y="540"/>
                  </a:cxn>
                  <a:cxn ang="0">
                    <a:pos x="37" y="541"/>
                  </a:cxn>
                  <a:cxn ang="0">
                    <a:pos x="30" y="541"/>
                  </a:cxn>
                  <a:cxn ang="0">
                    <a:pos x="30" y="541"/>
                  </a:cxn>
                  <a:cxn ang="0">
                    <a:pos x="22" y="537"/>
                  </a:cxn>
                  <a:cxn ang="0">
                    <a:pos x="16" y="531"/>
                  </a:cxn>
                  <a:cxn ang="0">
                    <a:pos x="10" y="522"/>
                  </a:cxn>
                  <a:cxn ang="0">
                    <a:pos x="6" y="512"/>
                  </a:cxn>
                  <a:cxn ang="0">
                    <a:pos x="3" y="498"/>
                  </a:cxn>
                  <a:cxn ang="0">
                    <a:pos x="2" y="482"/>
                  </a:cxn>
                  <a:cxn ang="0">
                    <a:pos x="0" y="466"/>
                  </a:cxn>
                  <a:cxn ang="0">
                    <a:pos x="0" y="447"/>
                  </a:cxn>
                  <a:cxn ang="0">
                    <a:pos x="0" y="426"/>
                  </a:cxn>
                  <a:cxn ang="0">
                    <a:pos x="2" y="404"/>
                  </a:cxn>
                  <a:cxn ang="0">
                    <a:pos x="9" y="357"/>
                  </a:cxn>
                  <a:cxn ang="0">
                    <a:pos x="19" y="304"/>
                  </a:cxn>
                  <a:cxn ang="0">
                    <a:pos x="33" y="249"/>
                  </a:cxn>
                  <a:cxn ang="0">
                    <a:pos x="33" y="249"/>
                  </a:cxn>
                  <a:cxn ang="0">
                    <a:pos x="50" y="196"/>
                  </a:cxn>
                  <a:cxn ang="0">
                    <a:pos x="69" y="146"/>
                  </a:cxn>
                  <a:cxn ang="0">
                    <a:pos x="89" y="102"/>
                  </a:cxn>
                  <a:cxn ang="0">
                    <a:pos x="99" y="83"/>
                  </a:cxn>
                  <a:cxn ang="0">
                    <a:pos x="109" y="65"/>
                  </a:cxn>
                  <a:cxn ang="0">
                    <a:pos x="120" y="49"/>
                  </a:cxn>
                  <a:cxn ang="0">
                    <a:pos x="130" y="35"/>
                  </a:cxn>
                  <a:cxn ang="0">
                    <a:pos x="140" y="24"/>
                  </a:cxn>
                  <a:cxn ang="0">
                    <a:pos x="151" y="15"/>
                  </a:cxn>
                  <a:cxn ang="0">
                    <a:pos x="159" y="7"/>
                  </a:cxn>
                  <a:cxn ang="0">
                    <a:pos x="168" y="3"/>
                  </a:cxn>
                  <a:cxn ang="0">
                    <a:pos x="177" y="0"/>
                  </a:cxn>
                  <a:cxn ang="0">
                    <a:pos x="186" y="2"/>
                  </a:cxn>
                  <a:cxn ang="0">
                    <a:pos x="186" y="2"/>
                  </a:cxn>
                  <a:cxn ang="0">
                    <a:pos x="193" y="4"/>
                  </a:cxn>
                  <a:cxn ang="0">
                    <a:pos x="199" y="10"/>
                  </a:cxn>
                  <a:cxn ang="0">
                    <a:pos x="204" y="19"/>
                  </a:cxn>
                  <a:cxn ang="0">
                    <a:pos x="208" y="31"/>
                  </a:cxn>
                  <a:cxn ang="0">
                    <a:pos x="211" y="44"/>
                  </a:cxn>
                  <a:cxn ang="0">
                    <a:pos x="214" y="59"/>
                  </a:cxn>
                  <a:cxn ang="0">
                    <a:pos x="215" y="77"/>
                  </a:cxn>
                  <a:cxn ang="0">
                    <a:pos x="215" y="96"/>
                  </a:cxn>
                  <a:cxn ang="0">
                    <a:pos x="214" y="117"/>
                  </a:cxn>
                  <a:cxn ang="0">
                    <a:pos x="212" y="139"/>
                  </a:cxn>
                  <a:cxn ang="0">
                    <a:pos x="207" y="186"/>
                  </a:cxn>
                  <a:cxn ang="0">
                    <a:pos x="196" y="237"/>
                  </a:cxn>
                  <a:cxn ang="0">
                    <a:pos x="182" y="292"/>
                  </a:cxn>
                  <a:cxn ang="0">
                    <a:pos x="182" y="292"/>
                  </a:cxn>
                </a:cxnLst>
                <a:rect l="0" t="0" r="r" b="b"/>
                <a:pathLst>
                  <a:path w="215" h="541">
                    <a:moveTo>
                      <a:pt x="182" y="292"/>
                    </a:moveTo>
                    <a:lnTo>
                      <a:pt x="182" y="292"/>
                    </a:lnTo>
                    <a:lnTo>
                      <a:pt x="165" y="347"/>
                    </a:lnTo>
                    <a:lnTo>
                      <a:pt x="146" y="397"/>
                    </a:lnTo>
                    <a:lnTo>
                      <a:pt x="125" y="439"/>
                    </a:lnTo>
                    <a:lnTo>
                      <a:pt x="115" y="460"/>
                    </a:lnTo>
                    <a:lnTo>
                      <a:pt x="105" y="478"/>
                    </a:lnTo>
                    <a:lnTo>
                      <a:pt x="95" y="492"/>
                    </a:lnTo>
                    <a:lnTo>
                      <a:pt x="84" y="507"/>
                    </a:lnTo>
                    <a:lnTo>
                      <a:pt x="74" y="519"/>
                    </a:lnTo>
                    <a:lnTo>
                      <a:pt x="65" y="528"/>
                    </a:lnTo>
                    <a:lnTo>
                      <a:pt x="55" y="535"/>
                    </a:lnTo>
                    <a:lnTo>
                      <a:pt x="46" y="540"/>
                    </a:lnTo>
                    <a:lnTo>
                      <a:pt x="37" y="541"/>
                    </a:lnTo>
                    <a:lnTo>
                      <a:pt x="30" y="541"/>
                    </a:lnTo>
                    <a:lnTo>
                      <a:pt x="30" y="541"/>
                    </a:lnTo>
                    <a:lnTo>
                      <a:pt x="22" y="537"/>
                    </a:lnTo>
                    <a:lnTo>
                      <a:pt x="16" y="531"/>
                    </a:lnTo>
                    <a:lnTo>
                      <a:pt x="10" y="522"/>
                    </a:lnTo>
                    <a:lnTo>
                      <a:pt x="6" y="512"/>
                    </a:lnTo>
                    <a:lnTo>
                      <a:pt x="3" y="498"/>
                    </a:lnTo>
                    <a:lnTo>
                      <a:pt x="2" y="482"/>
                    </a:lnTo>
                    <a:lnTo>
                      <a:pt x="0" y="466"/>
                    </a:lnTo>
                    <a:lnTo>
                      <a:pt x="0" y="447"/>
                    </a:lnTo>
                    <a:lnTo>
                      <a:pt x="0" y="426"/>
                    </a:lnTo>
                    <a:lnTo>
                      <a:pt x="2" y="404"/>
                    </a:lnTo>
                    <a:lnTo>
                      <a:pt x="9" y="357"/>
                    </a:lnTo>
                    <a:lnTo>
                      <a:pt x="19" y="304"/>
                    </a:lnTo>
                    <a:lnTo>
                      <a:pt x="33" y="249"/>
                    </a:lnTo>
                    <a:lnTo>
                      <a:pt x="33" y="249"/>
                    </a:lnTo>
                    <a:lnTo>
                      <a:pt x="50" y="196"/>
                    </a:lnTo>
                    <a:lnTo>
                      <a:pt x="69" y="146"/>
                    </a:lnTo>
                    <a:lnTo>
                      <a:pt x="89" y="102"/>
                    </a:lnTo>
                    <a:lnTo>
                      <a:pt x="99" y="83"/>
                    </a:lnTo>
                    <a:lnTo>
                      <a:pt x="109" y="65"/>
                    </a:lnTo>
                    <a:lnTo>
                      <a:pt x="120" y="49"/>
                    </a:lnTo>
                    <a:lnTo>
                      <a:pt x="130" y="35"/>
                    </a:lnTo>
                    <a:lnTo>
                      <a:pt x="140" y="24"/>
                    </a:lnTo>
                    <a:lnTo>
                      <a:pt x="151" y="15"/>
                    </a:lnTo>
                    <a:lnTo>
                      <a:pt x="159" y="7"/>
                    </a:lnTo>
                    <a:lnTo>
                      <a:pt x="168" y="3"/>
                    </a:lnTo>
                    <a:lnTo>
                      <a:pt x="177" y="0"/>
                    </a:lnTo>
                    <a:lnTo>
                      <a:pt x="186" y="2"/>
                    </a:lnTo>
                    <a:lnTo>
                      <a:pt x="186" y="2"/>
                    </a:lnTo>
                    <a:lnTo>
                      <a:pt x="193" y="4"/>
                    </a:lnTo>
                    <a:lnTo>
                      <a:pt x="199" y="10"/>
                    </a:lnTo>
                    <a:lnTo>
                      <a:pt x="204" y="19"/>
                    </a:lnTo>
                    <a:lnTo>
                      <a:pt x="208" y="31"/>
                    </a:lnTo>
                    <a:lnTo>
                      <a:pt x="211" y="44"/>
                    </a:lnTo>
                    <a:lnTo>
                      <a:pt x="214" y="59"/>
                    </a:lnTo>
                    <a:lnTo>
                      <a:pt x="215" y="77"/>
                    </a:lnTo>
                    <a:lnTo>
                      <a:pt x="215" y="96"/>
                    </a:lnTo>
                    <a:lnTo>
                      <a:pt x="214" y="117"/>
                    </a:lnTo>
                    <a:lnTo>
                      <a:pt x="212" y="139"/>
                    </a:lnTo>
                    <a:lnTo>
                      <a:pt x="207" y="186"/>
                    </a:lnTo>
                    <a:lnTo>
                      <a:pt x="196" y="237"/>
                    </a:lnTo>
                    <a:lnTo>
                      <a:pt x="182" y="292"/>
                    </a:lnTo>
                    <a:lnTo>
                      <a:pt x="182" y="29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DFDFDF"/>
                  </a:gs>
                  <a:gs pos="100000">
                    <a:srgbClr val="858585"/>
                  </a:gs>
                </a:gsLst>
                <a:lin ang="108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" name="Freeform 24">
                <a:extLst>
                  <a:ext uri="{FF2B5EF4-FFF2-40B4-BE49-F238E27FC236}">
                    <a16:creationId xmlns:a16="http://schemas.microsoft.com/office/drawing/2014/main" id="{B5A75D03-1F7D-A540-9FBE-58AFB7E451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5762" y="0"/>
                <a:ext cx="2743200" cy="2217738"/>
              </a:xfrm>
              <a:custGeom>
                <a:avLst/>
                <a:gdLst/>
                <a:ahLst/>
                <a:cxnLst>
                  <a:cxn ang="0">
                    <a:pos x="219" y="4047"/>
                  </a:cxn>
                  <a:cxn ang="0">
                    <a:pos x="148" y="3985"/>
                  </a:cxn>
                  <a:cxn ang="0">
                    <a:pos x="138" y="3856"/>
                  </a:cxn>
                  <a:cxn ang="0">
                    <a:pos x="162" y="3490"/>
                  </a:cxn>
                  <a:cxn ang="0">
                    <a:pos x="227" y="3055"/>
                  </a:cxn>
                  <a:cxn ang="0">
                    <a:pos x="346" y="2546"/>
                  </a:cxn>
                  <a:cxn ang="0">
                    <a:pos x="539" y="2001"/>
                  </a:cxn>
                  <a:cxn ang="0">
                    <a:pos x="697" y="1673"/>
                  </a:cxn>
                  <a:cxn ang="0">
                    <a:pos x="855" y="1410"/>
                  </a:cxn>
                  <a:cxn ang="0">
                    <a:pos x="1005" y="1197"/>
                  </a:cxn>
                  <a:cxn ang="0">
                    <a:pos x="1242" y="927"/>
                  </a:cxn>
                  <a:cxn ang="0">
                    <a:pos x="1505" y="696"/>
                  </a:cxn>
                  <a:cxn ang="0">
                    <a:pos x="1792" y="504"/>
                  </a:cxn>
                  <a:cxn ang="0">
                    <a:pos x="2103" y="351"/>
                  </a:cxn>
                  <a:cxn ang="0">
                    <a:pos x="2436" y="237"/>
                  </a:cxn>
                  <a:cxn ang="0">
                    <a:pos x="2795" y="164"/>
                  </a:cxn>
                  <a:cxn ang="0">
                    <a:pos x="3039" y="143"/>
                  </a:cxn>
                  <a:cxn ang="0">
                    <a:pos x="3336" y="155"/>
                  </a:cxn>
                  <a:cxn ang="0">
                    <a:pos x="3653" y="202"/>
                  </a:cxn>
                  <a:cxn ang="0">
                    <a:pos x="4002" y="307"/>
                  </a:cxn>
                  <a:cxn ang="0">
                    <a:pos x="4320" y="464"/>
                  </a:cxn>
                  <a:cxn ang="0">
                    <a:pos x="4490" y="585"/>
                  </a:cxn>
                  <a:cxn ang="0">
                    <a:pos x="4615" y="694"/>
                  </a:cxn>
                  <a:cxn ang="0">
                    <a:pos x="4752" y="843"/>
                  </a:cxn>
                  <a:cxn ang="0">
                    <a:pos x="4873" y="1007"/>
                  </a:cxn>
                  <a:cxn ang="0">
                    <a:pos x="4956" y="1152"/>
                  </a:cxn>
                  <a:cxn ang="0">
                    <a:pos x="5184" y="1309"/>
                  </a:cxn>
                  <a:cxn ang="0">
                    <a:pos x="5053" y="1032"/>
                  </a:cxn>
                  <a:cxn ang="0">
                    <a:pos x="4890" y="787"/>
                  </a:cxn>
                  <a:cxn ang="0">
                    <a:pos x="4693" y="572"/>
                  </a:cxn>
                  <a:cxn ang="0">
                    <a:pos x="4545" y="447"/>
                  </a:cxn>
                  <a:cxn ang="0">
                    <a:pos x="4362" y="323"/>
                  </a:cxn>
                  <a:cxn ang="0">
                    <a:pos x="4062" y="177"/>
                  </a:cxn>
                  <a:cxn ang="0">
                    <a:pos x="3695" y="63"/>
                  </a:cxn>
                  <a:cxn ang="0">
                    <a:pos x="3361" y="12"/>
                  </a:cxn>
                  <a:cxn ang="0">
                    <a:pos x="3045" y="0"/>
                  </a:cxn>
                  <a:cxn ang="0">
                    <a:pos x="2851" y="13"/>
                  </a:cxn>
                  <a:cxn ang="0">
                    <a:pos x="2405" y="99"/>
                  </a:cxn>
                  <a:cxn ang="0">
                    <a:pos x="1994" y="242"/>
                  </a:cxn>
                  <a:cxn ang="0">
                    <a:pos x="1617" y="442"/>
                  </a:cxn>
                  <a:cxn ang="0">
                    <a:pos x="1276" y="699"/>
                  </a:cxn>
                  <a:cxn ang="0">
                    <a:pos x="971" y="1011"/>
                  </a:cxn>
                  <a:cxn ang="0">
                    <a:pos x="703" y="1382"/>
                  </a:cxn>
                  <a:cxn ang="0">
                    <a:pos x="549" y="1648"/>
                  </a:cxn>
                  <a:cxn ang="0">
                    <a:pos x="319" y="2173"/>
                  </a:cxn>
                  <a:cxn ang="0">
                    <a:pos x="162" y="2691"/>
                  </a:cxn>
                  <a:cxn ang="0">
                    <a:pos x="64" y="3168"/>
                  </a:cxn>
                  <a:cxn ang="0">
                    <a:pos x="14" y="3571"/>
                  </a:cxn>
                  <a:cxn ang="0">
                    <a:pos x="0" y="3864"/>
                  </a:cxn>
                  <a:cxn ang="0">
                    <a:pos x="5" y="4018"/>
                  </a:cxn>
                  <a:cxn ang="0">
                    <a:pos x="39" y="4077"/>
                  </a:cxn>
                  <a:cxn ang="0">
                    <a:pos x="132" y="4161"/>
                  </a:cxn>
                  <a:cxn ang="0">
                    <a:pos x="182" y="4190"/>
                  </a:cxn>
                  <a:cxn ang="0">
                    <a:pos x="202" y="4174"/>
                  </a:cxn>
                  <a:cxn ang="0">
                    <a:pos x="228" y="4099"/>
                  </a:cxn>
                  <a:cxn ang="0">
                    <a:pos x="227" y="4053"/>
                  </a:cxn>
                </a:cxnLst>
                <a:rect l="0" t="0" r="r" b="b"/>
                <a:pathLst>
                  <a:path w="5184" h="4192">
                    <a:moveTo>
                      <a:pt x="222" y="4050"/>
                    </a:moveTo>
                    <a:lnTo>
                      <a:pt x="222" y="4050"/>
                    </a:lnTo>
                    <a:lnTo>
                      <a:pt x="222" y="4050"/>
                    </a:lnTo>
                    <a:lnTo>
                      <a:pt x="222" y="4050"/>
                    </a:lnTo>
                    <a:lnTo>
                      <a:pt x="219" y="4047"/>
                    </a:lnTo>
                    <a:lnTo>
                      <a:pt x="219" y="4047"/>
                    </a:lnTo>
                    <a:lnTo>
                      <a:pt x="197" y="4032"/>
                    </a:lnTo>
                    <a:lnTo>
                      <a:pt x="175" y="4015"/>
                    </a:lnTo>
                    <a:lnTo>
                      <a:pt x="156" y="3994"/>
                    </a:lnTo>
                    <a:lnTo>
                      <a:pt x="148" y="3985"/>
                    </a:lnTo>
                    <a:lnTo>
                      <a:pt x="141" y="3975"/>
                    </a:lnTo>
                    <a:lnTo>
                      <a:pt x="141" y="3975"/>
                    </a:lnTo>
                    <a:lnTo>
                      <a:pt x="140" y="3956"/>
                    </a:lnTo>
                    <a:lnTo>
                      <a:pt x="138" y="3929"/>
                    </a:lnTo>
                    <a:lnTo>
                      <a:pt x="138" y="3856"/>
                    </a:lnTo>
                    <a:lnTo>
                      <a:pt x="141" y="3757"/>
                    </a:lnTo>
                    <a:lnTo>
                      <a:pt x="144" y="3698"/>
                    </a:lnTo>
                    <a:lnTo>
                      <a:pt x="148" y="3633"/>
                    </a:lnTo>
                    <a:lnTo>
                      <a:pt x="154" y="3564"/>
                    </a:lnTo>
                    <a:lnTo>
                      <a:pt x="162" y="3490"/>
                    </a:lnTo>
                    <a:lnTo>
                      <a:pt x="171" y="3410"/>
                    </a:lnTo>
                    <a:lnTo>
                      <a:pt x="182" y="3328"/>
                    </a:lnTo>
                    <a:lnTo>
                      <a:pt x="194" y="3241"/>
                    </a:lnTo>
                    <a:lnTo>
                      <a:pt x="209" y="3149"/>
                    </a:lnTo>
                    <a:lnTo>
                      <a:pt x="227" y="3055"/>
                    </a:lnTo>
                    <a:lnTo>
                      <a:pt x="246" y="2958"/>
                    </a:lnTo>
                    <a:lnTo>
                      <a:pt x="266" y="2857"/>
                    </a:lnTo>
                    <a:lnTo>
                      <a:pt x="290" y="2756"/>
                    </a:lnTo>
                    <a:lnTo>
                      <a:pt x="317" y="2651"/>
                    </a:lnTo>
                    <a:lnTo>
                      <a:pt x="346" y="2546"/>
                    </a:lnTo>
                    <a:lnTo>
                      <a:pt x="378" y="2439"/>
                    </a:lnTo>
                    <a:lnTo>
                      <a:pt x="414" y="2330"/>
                    </a:lnTo>
                    <a:lnTo>
                      <a:pt x="452" y="2220"/>
                    </a:lnTo>
                    <a:lnTo>
                      <a:pt x="495" y="2111"/>
                    </a:lnTo>
                    <a:lnTo>
                      <a:pt x="539" y="2001"/>
                    </a:lnTo>
                    <a:lnTo>
                      <a:pt x="588" y="1892"/>
                    </a:lnTo>
                    <a:lnTo>
                      <a:pt x="614" y="1837"/>
                    </a:lnTo>
                    <a:lnTo>
                      <a:pt x="641" y="1783"/>
                    </a:lnTo>
                    <a:lnTo>
                      <a:pt x="667" y="1728"/>
                    </a:lnTo>
                    <a:lnTo>
                      <a:pt x="697" y="1673"/>
                    </a:lnTo>
                    <a:lnTo>
                      <a:pt x="726" y="1620"/>
                    </a:lnTo>
                    <a:lnTo>
                      <a:pt x="756" y="1567"/>
                    </a:lnTo>
                    <a:lnTo>
                      <a:pt x="788" y="1514"/>
                    </a:lnTo>
                    <a:lnTo>
                      <a:pt x="821" y="1461"/>
                    </a:lnTo>
                    <a:lnTo>
                      <a:pt x="855" y="1410"/>
                    </a:lnTo>
                    <a:lnTo>
                      <a:pt x="889" y="1358"/>
                    </a:lnTo>
                    <a:lnTo>
                      <a:pt x="924" y="1306"/>
                    </a:lnTo>
                    <a:lnTo>
                      <a:pt x="961" y="1256"/>
                    </a:lnTo>
                    <a:lnTo>
                      <a:pt x="961" y="1256"/>
                    </a:lnTo>
                    <a:lnTo>
                      <a:pt x="1005" y="1197"/>
                    </a:lnTo>
                    <a:lnTo>
                      <a:pt x="1051" y="1140"/>
                    </a:lnTo>
                    <a:lnTo>
                      <a:pt x="1098" y="1084"/>
                    </a:lnTo>
                    <a:lnTo>
                      <a:pt x="1145" y="1031"/>
                    </a:lnTo>
                    <a:lnTo>
                      <a:pt x="1194" y="978"/>
                    </a:lnTo>
                    <a:lnTo>
                      <a:pt x="1242" y="927"/>
                    </a:lnTo>
                    <a:lnTo>
                      <a:pt x="1294" y="877"/>
                    </a:lnTo>
                    <a:lnTo>
                      <a:pt x="1346" y="830"/>
                    </a:lnTo>
                    <a:lnTo>
                      <a:pt x="1397" y="784"/>
                    </a:lnTo>
                    <a:lnTo>
                      <a:pt x="1450" y="739"/>
                    </a:lnTo>
                    <a:lnTo>
                      <a:pt x="1505" y="696"/>
                    </a:lnTo>
                    <a:lnTo>
                      <a:pt x="1561" y="655"/>
                    </a:lnTo>
                    <a:lnTo>
                      <a:pt x="1617" y="615"/>
                    </a:lnTo>
                    <a:lnTo>
                      <a:pt x="1674" y="576"/>
                    </a:lnTo>
                    <a:lnTo>
                      <a:pt x="1733" y="540"/>
                    </a:lnTo>
                    <a:lnTo>
                      <a:pt x="1792" y="504"/>
                    </a:lnTo>
                    <a:lnTo>
                      <a:pt x="1853" y="470"/>
                    </a:lnTo>
                    <a:lnTo>
                      <a:pt x="1913" y="438"/>
                    </a:lnTo>
                    <a:lnTo>
                      <a:pt x="1975" y="407"/>
                    </a:lnTo>
                    <a:lnTo>
                      <a:pt x="2038" y="379"/>
                    </a:lnTo>
                    <a:lnTo>
                      <a:pt x="2103" y="351"/>
                    </a:lnTo>
                    <a:lnTo>
                      <a:pt x="2168" y="324"/>
                    </a:lnTo>
                    <a:lnTo>
                      <a:pt x="2233" y="301"/>
                    </a:lnTo>
                    <a:lnTo>
                      <a:pt x="2301" y="279"/>
                    </a:lnTo>
                    <a:lnTo>
                      <a:pt x="2369" y="257"/>
                    </a:lnTo>
                    <a:lnTo>
                      <a:pt x="2436" y="237"/>
                    </a:lnTo>
                    <a:lnTo>
                      <a:pt x="2507" y="220"/>
                    </a:lnTo>
                    <a:lnTo>
                      <a:pt x="2578" y="203"/>
                    </a:lnTo>
                    <a:lnTo>
                      <a:pt x="2649" y="189"/>
                    </a:lnTo>
                    <a:lnTo>
                      <a:pt x="2721" y="175"/>
                    </a:lnTo>
                    <a:lnTo>
                      <a:pt x="2795" y="164"/>
                    </a:lnTo>
                    <a:lnTo>
                      <a:pt x="2868" y="153"/>
                    </a:lnTo>
                    <a:lnTo>
                      <a:pt x="2868" y="153"/>
                    </a:lnTo>
                    <a:lnTo>
                      <a:pt x="2916" y="149"/>
                    </a:lnTo>
                    <a:lnTo>
                      <a:pt x="2969" y="146"/>
                    </a:lnTo>
                    <a:lnTo>
                      <a:pt x="3039" y="143"/>
                    </a:lnTo>
                    <a:lnTo>
                      <a:pt x="3125" y="143"/>
                    </a:lnTo>
                    <a:lnTo>
                      <a:pt x="3174" y="144"/>
                    </a:lnTo>
                    <a:lnTo>
                      <a:pt x="3225" y="146"/>
                    </a:lnTo>
                    <a:lnTo>
                      <a:pt x="3278" y="150"/>
                    </a:lnTo>
                    <a:lnTo>
                      <a:pt x="3336" y="155"/>
                    </a:lnTo>
                    <a:lnTo>
                      <a:pt x="3395" y="161"/>
                    </a:lnTo>
                    <a:lnTo>
                      <a:pt x="3457" y="168"/>
                    </a:lnTo>
                    <a:lnTo>
                      <a:pt x="3520" y="178"/>
                    </a:lnTo>
                    <a:lnTo>
                      <a:pt x="3586" y="189"/>
                    </a:lnTo>
                    <a:lnTo>
                      <a:pt x="3653" y="202"/>
                    </a:lnTo>
                    <a:lnTo>
                      <a:pt x="3720" y="218"/>
                    </a:lnTo>
                    <a:lnTo>
                      <a:pt x="3790" y="236"/>
                    </a:lnTo>
                    <a:lnTo>
                      <a:pt x="3861" y="257"/>
                    </a:lnTo>
                    <a:lnTo>
                      <a:pt x="3931" y="280"/>
                    </a:lnTo>
                    <a:lnTo>
                      <a:pt x="4002" y="307"/>
                    </a:lnTo>
                    <a:lnTo>
                      <a:pt x="4073" y="336"/>
                    </a:lnTo>
                    <a:lnTo>
                      <a:pt x="4145" y="369"/>
                    </a:lnTo>
                    <a:lnTo>
                      <a:pt x="4216" y="405"/>
                    </a:lnTo>
                    <a:lnTo>
                      <a:pt x="4285" y="444"/>
                    </a:lnTo>
                    <a:lnTo>
                      <a:pt x="4320" y="464"/>
                    </a:lnTo>
                    <a:lnTo>
                      <a:pt x="4354" y="487"/>
                    </a:lnTo>
                    <a:lnTo>
                      <a:pt x="4390" y="510"/>
                    </a:lnTo>
                    <a:lnTo>
                      <a:pt x="4424" y="534"/>
                    </a:lnTo>
                    <a:lnTo>
                      <a:pt x="4458" y="559"/>
                    </a:lnTo>
                    <a:lnTo>
                      <a:pt x="4490" y="585"/>
                    </a:lnTo>
                    <a:lnTo>
                      <a:pt x="4524" y="612"/>
                    </a:lnTo>
                    <a:lnTo>
                      <a:pt x="4556" y="640"/>
                    </a:lnTo>
                    <a:lnTo>
                      <a:pt x="4556" y="640"/>
                    </a:lnTo>
                    <a:lnTo>
                      <a:pt x="4586" y="666"/>
                    </a:lnTo>
                    <a:lnTo>
                      <a:pt x="4615" y="694"/>
                    </a:lnTo>
                    <a:lnTo>
                      <a:pt x="4645" y="722"/>
                    </a:lnTo>
                    <a:lnTo>
                      <a:pt x="4673" y="752"/>
                    </a:lnTo>
                    <a:lnTo>
                      <a:pt x="4699" y="781"/>
                    </a:lnTo>
                    <a:lnTo>
                      <a:pt x="4726" y="812"/>
                    </a:lnTo>
                    <a:lnTo>
                      <a:pt x="4752" y="843"/>
                    </a:lnTo>
                    <a:lnTo>
                      <a:pt x="4777" y="874"/>
                    </a:lnTo>
                    <a:lnTo>
                      <a:pt x="4803" y="907"/>
                    </a:lnTo>
                    <a:lnTo>
                      <a:pt x="4826" y="939"/>
                    </a:lnTo>
                    <a:lnTo>
                      <a:pt x="4850" y="973"/>
                    </a:lnTo>
                    <a:lnTo>
                      <a:pt x="4873" y="1007"/>
                    </a:lnTo>
                    <a:lnTo>
                      <a:pt x="4894" y="1042"/>
                    </a:lnTo>
                    <a:lnTo>
                      <a:pt x="4916" y="1078"/>
                    </a:lnTo>
                    <a:lnTo>
                      <a:pt x="4937" y="1115"/>
                    </a:lnTo>
                    <a:lnTo>
                      <a:pt x="4956" y="1152"/>
                    </a:lnTo>
                    <a:lnTo>
                      <a:pt x="4956" y="1152"/>
                    </a:lnTo>
                    <a:lnTo>
                      <a:pt x="5015" y="1188"/>
                    </a:lnTo>
                    <a:lnTo>
                      <a:pt x="5072" y="1227"/>
                    </a:lnTo>
                    <a:lnTo>
                      <a:pt x="5130" y="1268"/>
                    </a:lnTo>
                    <a:lnTo>
                      <a:pt x="5184" y="1309"/>
                    </a:lnTo>
                    <a:lnTo>
                      <a:pt x="5184" y="1309"/>
                    </a:lnTo>
                    <a:lnTo>
                      <a:pt x="5161" y="1250"/>
                    </a:lnTo>
                    <a:lnTo>
                      <a:pt x="5136" y="1194"/>
                    </a:lnTo>
                    <a:lnTo>
                      <a:pt x="5111" y="1140"/>
                    </a:lnTo>
                    <a:lnTo>
                      <a:pt x="5083" y="1085"/>
                    </a:lnTo>
                    <a:lnTo>
                      <a:pt x="5053" y="1032"/>
                    </a:lnTo>
                    <a:lnTo>
                      <a:pt x="5024" y="980"/>
                    </a:lnTo>
                    <a:lnTo>
                      <a:pt x="4993" y="930"/>
                    </a:lnTo>
                    <a:lnTo>
                      <a:pt x="4959" y="882"/>
                    </a:lnTo>
                    <a:lnTo>
                      <a:pt x="4925" y="833"/>
                    </a:lnTo>
                    <a:lnTo>
                      <a:pt x="4890" y="787"/>
                    </a:lnTo>
                    <a:lnTo>
                      <a:pt x="4853" y="742"/>
                    </a:lnTo>
                    <a:lnTo>
                      <a:pt x="4816" y="697"/>
                    </a:lnTo>
                    <a:lnTo>
                      <a:pt x="4776" y="655"/>
                    </a:lnTo>
                    <a:lnTo>
                      <a:pt x="4735" y="612"/>
                    </a:lnTo>
                    <a:lnTo>
                      <a:pt x="4693" y="572"/>
                    </a:lnTo>
                    <a:lnTo>
                      <a:pt x="4651" y="532"/>
                    </a:lnTo>
                    <a:lnTo>
                      <a:pt x="4651" y="532"/>
                    </a:lnTo>
                    <a:lnTo>
                      <a:pt x="4615" y="503"/>
                    </a:lnTo>
                    <a:lnTo>
                      <a:pt x="4580" y="475"/>
                    </a:lnTo>
                    <a:lnTo>
                      <a:pt x="4545" y="447"/>
                    </a:lnTo>
                    <a:lnTo>
                      <a:pt x="4509" y="420"/>
                    </a:lnTo>
                    <a:lnTo>
                      <a:pt x="4472" y="394"/>
                    </a:lnTo>
                    <a:lnTo>
                      <a:pt x="4435" y="370"/>
                    </a:lnTo>
                    <a:lnTo>
                      <a:pt x="4399" y="346"/>
                    </a:lnTo>
                    <a:lnTo>
                      <a:pt x="4362" y="323"/>
                    </a:lnTo>
                    <a:lnTo>
                      <a:pt x="4325" y="302"/>
                    </a:lnTo>
                    <a:lnTo>
                      <a:pt x="4288" y="282"/>
                    </a:lnTo>
                    <a:lnTo>
                      <a:pt x="4213" y="243"/>
                    </a:lnTo>
                    <a:lnTo>
                      <a:pt x="4138" y="208"/>
                    </a:lnTo>
                    <a:lnTo>
                      <a:pt x="4062" y="177"/>
                    </a:lnTo>
                    <a:lnTo>
                      <a:pt x="3987" y="149"/>
                    </a:lnTo>
                    <a:lnTo>
                      <a:pt x="3914" y="122"/>
                    </a:lnTo>
                    <a:lnTo>
                      <a:pt x="3840" y="100"/>
                    </a:lnTo>
                    <a:lnTo>
                      <a:pt x="3768" y="81"/>
                    </a:lnTo>
                    <a:lnTo>
                      <a:pt x="3695" y="63"/>
                    </a:lnTo>
                    <a:lnTo>
                      <a:pt x="3625" y="50"/>
                    </a:lnTo>
                    <a:lnTo>
                      <a:pt x="3555" y="37"/>
                    </a:lnTo>
                    <a:lnTo>
                      <a:pt x="3489" y="27"/>
                    </a:lnTo>
                    <a:lnTo>
                      <a:pt x="3424" y="19"/>
                    </a:lnTo>
                    <a:lnTo>
                      <a:pt x="3361" y="12"/>
                    </a:lnTo>
                    <a:lnTo>
                      <a:pt x="3302" y="7"/>
                    </a:lnTo>
                    <a:lnTo>
                      <a:pt x="3244" y="3"/>
                    </a:lnTo>
                    <a:lnTo>
                      <a:pt x="3190" y="1"/>
                    </a:lnTo>
                    <a:lnTo>
                      <a:pt x="3138" y="0"/>
                    </a:lnTo>
                    <a:lnTo>
                      <a:pt x="3045" y="0"/>
                    </a:lnTo>
                    <a:lnTo>
                      <a:pt x="2970" y="3"/>
                    </a:lnTo>
                    <a:lnTo>
                      <a:pt x="2910" y="7"/>
                    </a:lnTo>
                    <a:lnTo>
                      <a:pt x="2870" y="10"/>
                    </a:lnTo>
                    <a:lnTo>
                      <a:pt x="2851" y="13"/>
                    </a:lnTo>
                    <a:lnTo>
                      <a:pt x="2851" y="13"/>
                    </a:lnTo>
                    <a:lnTo>
                      <a:pt x="2759" y="25"/>
                    </a:lnTo>
                    <a:lnTo>
                      <a:pt x="2668" y="40"/>
                    </a:lnTo>
                    <a:lnTo>
                      <a:pt x="2579" y="58"/>
                    </a:lnTo>
                    <a:lnTo>
                      <a:pt x="2491" y="77"/>
                    </a:lnTo>
                    <a:lnTo>
                      <a:pt x="2405" y="99"/>
                    </a:lnTo>
                    <a:lnTo>
                      <a:pt x="2320" y="122"/>
                    </a:lnTo>
                    <a:lnTo>
                      <a:pt x="2236" y="149"/>
                    </a:lnTo>
                    <a:lnTo>
                      <a:pt x="2155" y="177"/>
                    </a:lnTo>
                    <a:lnTo>
                      <a:pt x="2074" y="208"/>
                    </a:lnTo>
                    <a:lnTo>
                      <a:pt x="1994" y="242"/>
                    </a:lnTo>
                    <a:lnTo>
                      <a:pt x="1916" y="277"/>
                    </a:lnTo>
                    <a:lnTo>
                      <a:pt x="1839" y="314"/>
                    </a:lnTo>
                    <a:lnTo>
                      <a:pt x="1764" y="355"/>
                    </a:lnTo>
                    <a:lnTo>
                      <a:pt x="1690" y="397"/>
                    </a:lnTo>
                    <a:lnTo>
                      <a:pt x="1617" y="442"/>
                    </a:lnTo>
                    <a:lnTo>
                      <a:pt x="1546" y="488"/>
                    </a:lnTo>
                    <a:lnTo>
                      <a:pt x="1477" y="538"/>
                    </a:lnTo>
                    <a:lnTo>
                      <a:pt x="1409" y="590"/>
                    </a:lnTo>
                    <a:lnTo>
                      <a:pt x="1341" y="643"/>
                    </a:lnTo>
                    <a:lnTo>
                      <a:pt x="1276" y="699"/>
                    </a:lnTo>
                    <a:lnTo>
                      <a:pt x="1213" y="756"/>
                    </a:lnTo>
                    <a:lnTo>
                      <a:pt x="1149" y="817"/>
                    </a:lnTo>
                    <a:lnTo>
                      <a:pt x="1089" y="880"/>
                    </a:lnTo>
                    <a:lnTo>
                      <a:pt x="1030" y="945"/>
                    </a:lnTo>
                    <a:lnTo>
                      <a:pt x="971" y="1011"/>
                    </a:lnTo>
                    <a:lnTo>
                      <a:pt x="915" y="1082"/>
                    </a:lnTo>
                    <a:lnTo>
                      <a:pt x="859" y="1153"/>
                    </a:lnTo>
                    <a:lnTo>
                      <a:pt x="806" y="1227"/>
                    </a:lnTo>
                    <a:lnTo>
                      <a:pt x="753" y="1303"/>
                    </a:lnTo>
                    <a:lnTo>
                      <a:pt x="703" y="1382"/>
                    </a:lnTo>
                    <a:lnTo>
                      <a:pt x="653" y="1463"/>
                    </a:lnTo>
                    <a:lnTo>
                      <a:pt x="605" y="1545"/>
                    </a:lnTo>
                    <a:lnTo>
                      <a:pt x="605" y="1545"/>
                    </a:lnTo>
                    <a:lnTo>
                      <a:pt x="577" y="1597"/>
                    </a:lnTo>
                    <a:lnTo>
                      <a:pt x="549" y="1648"/>
                    </a:lnTo>
                    <a:lnTo>
                      <a:pt x="498" y="1752"/>
                    </a:lnTo>
                    <a:lnTo>
                      <a:pt x="448" y="1856"/>
                    </a:lnTo>
                    <a:lnTo>
                      <a:pt x="402" y="1962"/>
                    </a:lnTo>
                    <a:lnTo>
                      <a:pt x="359" y="2067"/>
                    </a:lnTo>
                    <a:lnTo>
                      <a:pt x="319" y="2173"/>
                    </a:lnTo>
                    <a:lnTo>
                      <a:pt x="283" y="2278"/>
                    </a:lnTo>
                    <a:lnTo>
                      <a:pt x="249" y="2383"/>
                    </a:lnTo>
                    <a:lnTo>
                      <a:pt x="218" y="2487"/>
                    </a:lnTo>
                    <a:lnTo>
                      <a:pt x="188" y="2591"/>
                    </a:lnTo>
                    <a:lnTo>
                      <a:pt x="162" y="2691"/>
                    </a:lnTo>
                    <a:lnTo>
                      <a:pt x="138" y="2791"/>
                    </a:lnTo>
                    <a:lnTo>
                      <a:pt x="116" y="2888"/>
                    </a:lnTo>
                    <a:lnTo>
                      <a:pt x="97" y="2984"/>
                    </a:lnTo>
                    <a:lnTo>
                      <a:pt x="79" y="3077"/>
                    </a:lnTo>
                    <a:lnTo>
                      <a:pt x="64" y="3168"/>
                    </a:lnTo>
                    <a:lnTo>
                      <a:pt x="51" y="3255"/>
                    </a:lnTo>
                    <a:lnTo>
                      <a:pt x="39" y="3340"/>
                    </a:lnTo>
                    <a:lnTo>
                      <a:pt x="29" y="3421"/>
                    </a:lnTo>
                    <a:lnTo>
                      <a:pt x="22" y="3497"/>
                    </a:lnTo>
                    <a:lnTo>
                      <a:pt x="14" y="3571"/>
                    </a:lnTo>
                    <a:lnTo>
                      <a:pt x="8" y="3639"/>
                    </a:lnTo>
                    <a:lnTo>
                      <a:pt x="4" y="3702"/>
                    </a:lnTo>
                    <a:lnTo>
                      <a:pt x="1" y="3763"/>
                    </a:lnTo>
                    <a:lnTo>
                      <a:pt x="0" y="3816"/>
                    </a:lnTo>
                    <a:lnTo>
                      <a:pt x="0" y="3864"/>
                    </a:lnTo>
                    <a:lnTo>
                      <a:pt x="0" y="3907"/>
                    </a:lnTo>
                    <a:lnTo>
                      <a:pt x="0" y="3944"/>
                    </a:lnTo>
                    <a:lnTo>
                      <a:pt x="1" y="3975"/>
                    </a:lnTo>
                    <a:lnTo>
                      <a:pt x="4" y="4000"/>
                    </a:lnTo>
                    <a:lnTo>
                      <a:pt x="5" y="4018"/>
                    </a:lnTo>
                    <a:lnTo>
                      <a:pt x="8" y="4028"/>
                    </a:lnTo>
                    <a:lnTo>
                      <a:pt x="8" y="4028"/>
                    </a:lnTo>
                    <a:lnTo>
                      <a:pt x="17" y="4044"/>
                    </a:lnTo>
                    <a:lnTo>
                      <a:pt x="28" y="4061"/>
                    </a:lnTo>
                    <a:lnTo>
                      <a:pt x="39" y="4077"/>
                    </a:lnTo>
                    <a:lnTo>
                      <a:pt x="51" y="4091"/>
                    </a:lnTo>
                    <a:lnTo>
                      <a:pt x="64" y="4105"/>
                    </a:lnTo>
                    <a:lnTo>
                      <a:pt x="79" y="4118"/>
                    </a:lnTo>
                    <a:lnTo>
                      <a:pt x="106" y="4142"/>
                    </a:lnTo>
                    <a:lnTo>
                      <a:pt x="132" y="4161"/>
                    </a:lnTo>
                    <a:lnTo>
                      <a:pt x="154" y="4176"/>
                    </a:lnTo>
                    <a:lnTo>
                      <a:pt x="181" y="4192"/>
                    </a:lnTo>
                    <a:lnTo>
                      <a:pt x="182" y="4190"/>
                    </a:lnTo>
                    <a:lnTo>
                      <a:pt x="182" y="4190"/>
                    </a:lnTo>
                    <a:lnTo>
                      <a:pt x="182" y="4190"/>
                    </a:lnTo>
                    <a:lnTo>
                      <a:pt x="182" y="4190"/>
                    </a:lnTo>
                    <a:lnTo>
                      <a:pt x="187" y="4190"/>
                    </a:lnTo>
                    <a:lnTo>
                      <a:pt x="191" y="4187"/>
                    </a:lnTo>
                    <a:lnTo>
                      <a:pt x="197" y="4181"/>
                    </a:lnTo>
                    <a:lnTo>
                      <a:pt x="202" y="4174"/>
                    </a:lnTo>
                    <a:lnTo>
                      <a:pt x="207" y="4164"/>
                    </a:lnTo>
                    <a:lnTo>
                      <a:pt x="212" y="4153"/>
                    </a:lnTo>
                    <a:lnTo>
                      <a:pt x="222" y="4127"/>
                    </a:lnTo>
                    <a:lnTo>
                      <a:pt x="222" y="4127"/>
                    </a:lnTo>
                    <a:lnTo>
                      <a:pt x="228" y="4099"/>
                    </a:lnTo>
                    <a:lnTo>
                      <a:pt x="230" y="4086"/>
                    </a:lnTo>
                    <a:lnTo>
                      <a:pt x="231" y="4075"/>
                    </a:lnTo>
                    <a:lnTo>
                      <a:pt x="230" y="4066"/>
                    </a:lnTo>
                    <a:lnTo>
                      <a:pt x="228" y="4059"/>
                    </a:lnTo>
                    <a:lnTo>
                      <a:pt x="227" y="4053"/>
                    </a:lnTo>
                    <a:lnTo>
                      <a:pt x="222" y="4050"/>
                    </a:lnTo>
                    <a:lnTo>
                      <a:pt x="222" y="4050"/>
                    </a:lnTo>
                    <a:close/>
                  </a:path>
                </a:pathLst>
              </a:custGeom>
              <a:gradFill flip="none" rotWithShape="1">
                <a:gsLst>
                  <a:gs pos="38000">
                    <a:srgbClr val="414141"/>
                  </a:gs>
                  <a:gs pos="0">
                    <a:srgbClr val="A6A6A6"/>
                  </a:gs>
                  <a:gs pos="100000">
                    <a:srgbClr val="A6A6A6"/>
                  </a:gs>
                  <a:gs pos="74000">
                    <a:srgbClr val="DFDFD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  <a:effectLst>
                <a:innerShdw blurRad="66675" dist="50800" dir="13500000">
                  <a:srgbClr val="000000">
                    <a:alpha val="50000"/>
                  </a:srgb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62" name="Line 28">
                <a:extLst>
                  <a:ext uri="{FF2B5EF4-FFF2-40B4-BE49-F238E27FC236}">
                    <a16:creationId xmlns:a16="http://schemas.microsoft.com/office/drawing/2014/main" id="{741EE188-91CD-6D43-B0DC-D5EEBD034C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45475" y="2058988"/>
                <a:ext cx="1588" cy="1588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" name="Line 29">
                <a:extLst>
                  <a:ext uri="{FF2B5EF4-FFF2-40B4-BE49-F238E27FC236}">
                    <a16:creationId xmlns:a16="http://schemas.microsoft.com/office/drawing/2014/main" id="{4D6B3979-8102-DD40-933E-DF68772DD6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45475" y="2058988"/>
                <a:ext cx="1588" cy="1588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2" name="Group 84">
              <a:extLst>
                <a:ext uri="{FF2B5EF4-FFF2-40B4-BE49-F238E27FC236}">
                  <a16:creationId xmlns:a16="http://schemas.microsoft.com/office/drawing/2014/main" id="{E870E309-CD0E-7146-A313-EA5077136C6D}"/>
                </a:ext>
              </a:extLst>
            </p:cNvPr>
            <p:cNvGrpSpPr/>
            <p:nvPr/>
          </p:nvGrpSpPr>
          <p:grpSpPr>
            <a:xfrm>
              <a:off x="4858472" y="1509364"/>
              <a:ext cx="941843" cy="1552796"/>
              <a:chOff x="8843962" y="2613025"/>
              <a:chExt cx="2043113" cy="3368437"/>
            </a:xfrm>
          </p:grpSpPr>
          <p:grpSp>
            <p:nvGrpSpPr>
              <p:cNvPr id="43" name="Group 70">
                <a:extLst>
                  <a:ext uri="{FF2B5EF4-FFF2-40B4-BE49-F238E27FC236}">
                    <a16:creationId xmlns:a16="http://schemas.microsoft.com/office/drawing/2014/main" id="{4D15A21B-1D9F-6F4A-B630-AFC80BD6A7F5}"/>
                  </a:ext>
                </a:extLst>
              </p:cNvPr>
              <p:cNvGrpSpPr/>
              <p:nvPr/>
            </p:nvGrpSpPr>
            <p:grpSpPr>
              <a:xfrm>
                <a:off x="8843962" y="2613025"/>
                <a:ext cx="2043113" cy="3368437"/>
                <a:chOff x="8843962" y="2613025"/>
                <a:chExt cx="2043113" cy="3368437"/>
              </a:xfrm>
            </p:grpSpPr>
            <p:sp>
              <p:nvSpPr>
                <p:cNvPr id="48" name="Freeform 27">
                  <a:extLst>
                    <a:ext uri="{FF2B5EF4-FFF2-40B4-BE49-F238E27FC236}">
                      <a16:creationId xmlns:a16="http://schemas.microsoft.com/office/drawing/2014/main" id="{2E984973-2CB5-C34F-9270-38A99E68B0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43962" y="2613025"/>
                  <a:ext cx="2043113" cy="2081213"/>
                </a:xfrm>
                <a:custGeom>
                  <a:avLst/>
                  <a:gdLst/>
                  <a:ahLst/>
                  <a:cxnLst>
                    <a:cxn ang="0">
                      <a:pos x="0" y="22"/>
                    </a:cxn>
                    <a:cxn ang="0">
                      <a:pos x="12" y="12"/>
                    </a:cxn>
                    <a:cxn ang="0">
                      <a:pos x="40" y="3"/>
                    </a:cxn>
                    <a:cxn ang="0">
                      <a:pos x="95" y="0"/>
                    </a:cxn>
                    <a:cxn ang="0">
                      <a:pos x="183" y="8"/>
                    </a:cxn>
                    <a:cxn ang="0">
                      <a:pos x="248" y="18"/>
                    </a:cxn>
                    <a:cxn ang="0">
                      <a:pos x="443" y="70"/>
                    </a:cxn>
                    <a:cxn ang="0">
                      <a:pos x="925" y="214"/>
                    </a:cxn>
                    <a:cxn ang="0">
                      <a:pos x="1357" y="338"/>
                    </a:cxn>
                    <a:cxn ang="0">
                      <a:pos x="1722" y="428"/>
                    </a:cxn>
                    <a:cxn ang="0">
                      <a:pos x="1932" y="468"/>
                    </a:cxn>
                    <a:cxn ang="0">
                      <a:pos x="2123" y="494"/>
                    </a:cxn>
                    <a:cxn ang="0">
                      <a:pos x="2240" y="502"/>
                    </a:cxn>
                    <a:cxn ang="0">
                      <a:pos x="2409" y="503"/>
                    </a:cxn>
                    <a:cxn ang="0">
                      <a:pos x="2571" y="496"/>
                    </a:cxn>
                    <a:cxn ang="0">
                      <a:pos x="2823" y="468"/>
                    </a:cxn>
                    <a:cxn ang="0">
                      <a:pos x="3087" y="419"/>
                    </a:cxn>
                    <a:cxn ang="0">
                      <a:pos x="3292" y="367"/>
                    </a:cxn>
                    <a:cxn ang="0">
                      <a:pos x="3454" y="322"/>
                    </a:cxn>
                    <a:cxn ang="0">
                      <a:pos x="3624" y="285"/>
                    </a:cxn>
                    <a:cxn ang="0">
                      <a:pos x="3770" y="267"/>
                    </a:cxn>
                    <a:cxn ang="0">
                      <a:pos x="3836" y="272"/>
                    </a:cxn>
                    <a:cxn ang="0">
                      <a:pos x="3861" y="282"/>
                    </a:cxn>
                    <a:cxn ang="0">
                      <a:pos x="3841" y="325"/>
                    </a:cxn>
                    <a:cxn ang="0">
                      <a:pos x="3789" y="485"/>
                    </a:cxn>
                    <a:cxn ang="0">
                      <a:pos x="3729" y="764"/>
                    </a:cxn>
                    <a:cxn ang="0">
                      <a:pos x="3680" y="1087"/>
                    </a:cxn>
                    <a:cxn ang="0">
                      <a:pos x="3656" y="1320"/>
                    </a:cxn>
                    <a:cxn ang="0">
                      <a:pos x="3640" y="1584"/>
                    </a:cxn>
                    <a:cxn ang="0">
                      <a:pos x="3633" y="1877"/>
                    </a:cxn>
                    <a:cxn ang="0">
                      <a:pos x="3633" y="2089"/>
                    </a:cxn>
                    <a:cxn ang="0">
                      <a:pos x="3649" y="3807"/>
                    </a:cxn>
                    <a:cxn ang="0">
                      <a:pos x="2377" y="3931"/>
                    </a:cxn>
                    <a:cxn ang="0">
                      <a:pos x="2378" y="3763"/>
                    </a:cxn>
                    <a:cxn ang="0">
                      <a:pos x="2368" y="3502"/>
                    </a:cxn>
                    <a:cxn ang="0">
                      <a:pos x="2346" y="3251"/>
                    </a:cxn>
                    <a:cxn ang="0">
                      <a:pos x="2307" y="2968"/>
                    </a:cxn>
                    <a:cxn ang="0">
                      <a:pos x="2247" y="2670"/>
                    </a:cxn>
                    <a:cxn ang="0">
                      <a:pos x="2176" y="2418"/>
                    </a:cxn>
                    <a:cxn ang="0">
                      <a:pos x="2125" y="2269"/>
                    </a:cxn>
                    <a:cxn ang="0">
                      <a:pos x="2064" y="2126"/>
                    </a:cxn>
                    <a:cxn ang="0">
                      <a:pos x="1995" y="1988"/>
                    </a:cxn>
                    <a:cxn ang="0">
                      <a:pos x="1917" y="1857"/>
                    </a:cxn>
                    <a:cxn ang="0">
                      <a:pos x="1828" y="1736"/>
                    </a:cxn>
                    <a:cxn ang="0">
                      <a:pos x="1730" y="1627"/>
                    </a:cxn>
                    <a:cxn ang="0">
                      <a:pos x="1619" y="1529"/>
                    </a:cxn>
                    <a:cxn ang="0">
                      <a:pos x="1516" y="1454"/>
                    </a:cxn>
                    <a:cxn ang="0">
                      <a:pos x="1290" y="1308"/>
                    </a:cxn>
                    <a:cxn ang="0">
                      <a:pos x="931" y="1093"/>
                    </a:cxn>
                    <a:cxn ang="0">
                      <a:pos x="698" y="941"/>
                    </a:cxn>
                    <a:cxn ang="0">
                      <a:pos x="534" y="819"/>
                    </a:cxn>
                    <a:cxn ang="0">
                      <a:pos x="387" y="687"/>
                    </a:cxn>
                    <a:cxn ang="0">
                      <a:pos x="263" y="541"/>
                    </a:cxn>
                    <a:cxn ang="0">
                      <a:pos x="210" y="462"/>
                    </a:cxn>
                    <a:cxn ang="0">
                      <a:pos x="165" y="379"/>
                    </a:cxn>
                    <a:cxn ang="0">
                      <a:pos x="129" y="291"/>
                    </a:cxn>
                    <a:cxn ang="0">
                      <a:pos x="102" y="199"/>
                    </a:cxn>
                    <a:cxn ang="0">
                      <a:pos x="89" y="134"/>
                    </a:cxn>
                    <a:cxn ang="0">
                      <a:pos x="28" y="64"/>
                    </a:cxn>
                    <a:cxn ang="0">
                      <a:pos x="0" y="25"/>
                    </a:cxn>
                  </a:cxnLst>
                  <a:rect l="0" t="0" r="r" b="b"/>
                  <a:pathLst>
                    <a:path w="3861" h="3931">
                      <a:moveTo>
                        <a:pt x="0" y="25"/>
                      </a:moveTo>
                      <a:lnTo>
                        <a:pt x="0" y="25"/>
                      </a:lnTo>
                      <a:lnTo>
                        <a:pt x="0" y="22"/>
                      </a:lnTo>
                      <a:lnTo>
                        <a:pt x="5" y="18"/>
                      </a:lnTo>
                      <a:lnTo>
                        <a:pt x="8" y="15"/>
                      </a:lnTo>
                      <a:lnTo>
                        <a:pt x="12" y="12"/>
                      </a:lnTo>
                      <a:lnTo>
                        <a:pt x="20" y="9"/>
                      </a:lnTo>
                      <a:lnTo>
                        <a:pt x="28" y="6"/>
                      </a:lnTo>
                      <a:lnTo>
                        <a:pt x="40" y="3"/>
                      </a:lnTo>
                      <a:lnTo>
                        <a:pt x="55" y="2"/>
                      </a:lnTo>
                      <a:lnTo>
                        <a:pt x="74" y="0"/>
                      </a:lnTo>
                      <a:lnTo>
                        <a:pt x="95" y="0"/>
                      </a:lnTo>
                      <a:lnTo>
                        <a:pt x="120" y="2"/>
                      </a:lnTo>
                      <a:lnTo>
                        <a:pt x="149" y="3"/>
                      </a:lnTo>
                      <a:lnTo>
                        <a:pt x="183" y="8"/>
                      </a:lnTo>
                      <a:lnTo>
                        <a:pt x="221" y="14"/>
                      </a:lnTo>
                      <a:lnTo>
                        <a:pt x="221" y="14"/>
                      </a:lnTo>
                      <a:lnTo>
                        <a:pt x="248" y="18"/>
                      </a:lnTo>
                      <a:lnTo>
                        <a:pt x="277" y="25"/>
                      </a:lnTo>
                      <a:lnTo>
                        <a:pt x="353" y="43"/>
                      </a:lnTo>
                      <a:lnTo>
                        <a:pt x="443" y="70"/>
                      </a:lnTo>
                      <a:lnTo>
                        <a:pt x="547" y="101"/>
                      </a:lnTo>
                      <a:lnTo>
                        <a:pt x="791" y="174"/>
                      </a:lnTo>
                      <a:lnTo>
                        <a:pt x="925" y="214"/>
                      </a:lnTo>
                      <a:lnTo>
                        <a:pt x="1065" y="255"/>
                      </a:lnTo>
                      <a:lnTo>
                        <a:pt x="1209" y="298"/>
                      </a:lnTo>
                      <a:lnTo>
                        <a:pt x="1357" y="338"/>
                      </a:lnTo>
                      <a:lnTo>
                        <a:pt x="1506" y="376"/>
                      </a:lnTo>
                      <a:lnTo>
                        <a:pt x="1651" y="412"/>
                      </a:lnTo>
                      <a:lnTo>
                        <a:pt x="1722" y="428"/>
                      </a:lnTo>
                      <a:lnTo>
                        <a:pt x="1793" y="443"/>
                      </a:lnTo>
                      <a:lnTo>
                        <a:pt x="1864" y="456"/>
                      </a:lnTo>
                      <a:lnTo>
                        <a:pt x="1932" y="468"/>
                      </a:lnTo>
                      <a:lnTo>
                        <a:pt x="1996" y="478"/>
                      </a:lnTo>
                      <a:lnTo>
                        <a:pt x="2061" y="487"/>
                      </a:lnTo>
                      <a:lnTo>
                        <a:pt x="2123" y="494"/>
                      </a:lnTo>
                      <a:lnTo>
                        <a:pt x="2182" y="499"/>
                      </a:lnTo>
                      <a:lnTo>
                        <a:pt x="2182" y="499"/>
                      </a:lnTo>
                      <a:lnTo>
                        <a:pt x="2240" y="502"/>
                      </a:lnTo>
                      <a:lnTo>
                        <a:pt x="2296" y="503"/>
                      </a:lnTo>
                      <a:lnTo>
                        <a:pt x="2353" y="504"/>
                      </a:lnTo>
                      <a:lnTo>
                        <a:pt x="2409" y="503"/>
                      </a:lnTo>
                      <a:lnTo>
                        <a:pt x="2464" y="502"/>
                      </a:lnTo>
                      <a:lnTo>
                        <a:pt x="2518" y="500"/>
                      </a:lnTo>
                      <a:lnTo>
                        <a:pt x="2571" y="496"/>
                      </a:lnTo>
                      <a:lnTo>
                        <a:pt x="2624" y="493"/>
                      </a:lnTo>
                      <a:lnTo>
                        <a:pt x="2726" y="481"/>
                      </a:lnTo>
                      <a:lnTo>
                        <a:pt x="2823" y="468"/>
                      </a:lnTo>
                      <a:lnTo>
                        <a:pt x="2918" y="453"/>
                      </a:lnTo>
                      <a:lnTo>
                        <a:pt x="3005" y="437"/>
                      </a:lnTo>
                      <a:lnTo>
                        <a:pt x="3087" y="419"/>
                      </a:lnTo>
                      <a:lnTo>
                        <a:pt x="3163" y="401"/>
                      </a:lnTo>
                      <a:lnTo>
                        <a:pt x="3232" y="384"/>
                      </a:lnTo>
                      <a:lnTo>
                        <a:pt x="3292" y="367"/>
                      </a:lnTo>
                      <a:lnTo>
                        <a:pt x="3391" y="339"/>
                      </a:lnTo>
                      <a:lnTo>
                        <a:pt x="3454" y="322"/>
                      </a:lnTo>
                      <a:lnTo>
                        <a:pt x="3454" y="322"/>
                      </a:lnTo>
                      <a:lnTo>
                        <a:pt x="3505" y="308"/>
                      </a:lnTo>
                      <a:lnTo>
                        <a:pt x="3562" y="297"/>
                      </a:lnTo>
                      <a:lnTo>
                        <a:pt x="3624" y="285"/>
                      </a:lnTo>
                      <a:lnTo>
                        <a:pt x="3686" y="274"/>
                      </a:lnTo>
                      <a:lnTo>
                        <a:pt x="3743" y="269"/>
                      </a:lnTo>
                      <a:lnTo>
                        <a:pt x="3770" y="267"/>
                      </a:lnTo>
                      <a:lnTo>
                        <a:pt x="3795" y="267"/>
                      </a:lnTo>
                      <a:lnTo>
                        <a:pt x="3817" y="269"/>
                      </a:lnTo>
                      <a:lnTo>
                        <a:pt x="3836" y="272"/>
                      </a:lnTo>
                      <a:lnTo>
                        <a:pt x="3851" y="276"/>
                      </a:lnTo>
                      <a:lnTo>
                        <a:pt x="3857" y="279"/>
                      </a:lnTo>
                      <a:lnTo>
                        <a:pt x="3861" y="282"/>
                      </a:lnTo>
                      <a:lnTo>
                        <a:pt x="3861" y="282"/>
                      </a:lnTo>
                      <a:lnTo>
                        <a:pt x="3854" y="297"/>
                      </a:lnTo>
                      <a:lnTo>
                        <a:pt x="3841" y="325"/>
                      </a:lnTo>
                      <a:lnTo>
                        <a:pt x="3826" y="364"/>
                      </a:lnTo>
                      <a:lnTo>
                        <a:pt x="3808" y="418"/>
                      </a:lnTo>
                      <a:lnTo>
                        <a:pt x="3789" y="485"/>
                      </a:lnTo>
                      <a:lnTo>
                        <a:pt x="3770" y="565"/>
                      </a:lnTo>
                      <a:lnTo>
                        <a:pt x="3749" y="658"/>
                      </a:lnTo>
                      <a:lnTo>
                        <a:pt x="3729" y="764"/>
                      </a:lnTo>
                      <a:lnTo>
                        <a:pt x="3708" y="882"/>
                      </a:lnTo>
                      <a:lnTo>
                        <a:pt x="3689" y="1015"/>
                      </a:lnTo>
                      <a:lnTo>
                        <a:pt x="3680" y="1087"/>
                      </a:lnTo>
                      <a:lnTo>
                        <a:pt x="3671" y="1161"/>
                      </a:lnTo>
                      <a:lnTo>
                        <a:pt x="3664" y="1239"/>
                      </a:lnTo>
                      <a:lnTo>
                        <a:pt x="3656" y="1320"/>
                      </a:lnTo>
                      <a:lnTo>
                        <a:pt x="3650" y="1404"/>
                      </a:lnTo>
                      <a:lnTo>
                        <a:pt x="3645" y="1492"/>
                      </a:lnTo>
                      <a:lnTo>
                        <a:pt x="3640" y="1584"/>
                      </a:lnTo>
                      <a:lnTo>
                        <a:pt x="3637" y="1678"/>
                      </a:lnTo>
                      <a:lnTo>
                        <a:pt x="3634" y="1777"/>
                      </a:lnTo>
                      <a:lnTo>
                        <a:pt x="3633" y="1877"/>
                      </a:lnTo>
                      <a:lnTo>
                        <a:pt x="3631" y="1982"/>
                      </a:lnTo>
                      <a:lnTo>
                        <a:pt x="3633" y="2089"/>
                      </a:lnTo>
                      <a:lnTo>
                        <a:pt x="3633" y="2089"/>
                      </a:lnTo>
                      <a:lnTo>
                        <a:pt x="3642" y="2869"/>
                      </a:lnTo>
                      <a:lnTo>
                        <a:pt x="3646" y="3447"/>
                      </a:lnTo>
                      <a:lnTo>
                        <a:pt x="3649" y="3807"/>
                      </a:lnTo>
                      <a:lnTo>
                        <a:pt x="3649" y="3931"/>
                      </a:lnTo>
                      <a:lnTo>
                        <a:pt x="2377" y="3931"/>
                      </a:lnTo>
                      <a:lnTo>
                        <a:pt x="2377" y="3931"/>
                      </a:lnTo>
                      <a:lnTo>
                        <a:pt x="2378" y="3910"/>
                      </a:lnTo>
                      <a:lnTo>
                        <a:pt x="2378" y="3853"/>
                      </a:lnTo>
                      <a:lnTo>
                        <a:pt x="2378" y="3763"/>
                      </a:lnTo>
                      <a:lnTo>
                        <a:pt x="2375" y="3645"/>
                      </a:lnTo>
                      <a:lnTo>
                        <a:pt x="2371" y="3576"/>
                      </a:lnTo>
                      <a:lnTo>
                        <a:pt x="2368" y="3502"/>
                      </a:lnTo>
                      <a:lnTo>
                        <a:pt x="2362" y="3422"/>
                      </a:lnTo>
                      <a:lnTo>
                        <a:pt x="2355" y="3338"/>
                      </a:lnTo>
                      <a:lnTo>
                        <a:pt x="2346" y="3251"/>
                      </a:lnTo>
                      <a:lnTo>
                        <a:pt x="2335" y="3160"/>
                      </a:lnTo>
                      <a:lnTo>
                        <a:pt x="2322" y="3066"/>
                      </a:lnTo>
                      <a:lnTo>
                        <a:pt x="2307" y="2968"/>
                      </a:lnTo>
                      <a:lnTo>
                        <a:pt x="2290" y="2869"/>
                      </a:lnTo>
                      <a:lnTo>
                        <a:pt x="2269" y="2771"/>
                      </a:lnTo>
                      <a:lnTo>
                        <a:pt x="2247" y="2670"/>
                      </a:lnTo>
                      <a:lnTo>
                        <a:pt x="2220" y="2569"/>
                      </a:lnTo>
                      <a:lnTo>
                        <a:pt x="2192" y="2468"/>
                      </a:lnTo>
                      <a:lnTo>
                        <a:pt x="2176" y="2418"/>
                      </a:lnTo>
                      <a:lnTo>
                        <a:pt x="2160" y="2368"/>
                      </a:lnTo>
                      <a:lnTo>
                        <a:pt x="2142" y="2319"/>
                      </a:lnTo>
                      <a:lnTo>
                        <a:pt x="2125" y="2269"/>
                      </a:lnTo>
                      <a:lnTo>
                        <a:pt x="2106" y="2221"/>
                      </a:lnTo>
                      <a:lnTo>
                        <a:pt x="2085" y="2174"/>
                      </a:lnTo>
                      <a:lnTo>
                        <a:pt x="2064" y="2126"/>
                      </a:lnTo>
                      <a:lnTo>
                        <a:pt x="2042" y="2079"/>
                      </a:lnTo>
                      <a:lnTo>
                        <a:pt x="2019" y="2033"/>
                      </a:lnTo>
                      <a:lnTo>
                        <a:pt x="1995" y="1988"/>
                      </a:lnTo>
                      <a:lnTo>
                        <a:pt x="1970" y="1944"/>
                      </a:lnTo>
                      <a:lnTo>
                        <a:pt x="1943" y="1899"/>
                      </a:lnTo>
                      <a:lnTo>
                        <a:pt x="1917" y="1857"/>
                      </a:lnTo>
                      <a:lnTo>
                        <a:pt x="1889" y="1815"/>
                      </a:lnTo>
                      <a:lnTo>
                        <a:pt x="1859" y="1775"/>
                      </a:lnTo>
                      <a:lnTo>
                        <a:pt x="1828" y="1736"/>
                      </a:lnTo>
                      <a:lnTo>
                        <a:pt x="1796" y="1697"/>
                      </a:lnTo>
                      <a:lnTo>
                        <a:pt x="1763" y="1662"/>
                      </a:lnTo>
                      <a:lnTo>
                        <a:pt x="1730" y="1627"/>
                      </a:lnTo>
                      <a:lnTo>
                        <a:pt x="1694" y="1593"/>
                      </a:lnTo>
                      <a:lnTo>
                        <a:pt x="1657" y="1560"/>
                      </a:lnTo>
                      <a:lnTo>
                        <a:pt x="1619" y="1529"/>
                      </a:lnTo>
                      <a:lnTo>
                        <a:pt x="1619" y="1529"/>
                      </a:lnTo>
                      <a:lnTo>
                        <a:pt x="1569" y="1491"/>
                      </a:lnTo>
                      <a:lnTo>
                        <a:pt x="1516" y="1454"/>
                      </a:lnTo>
                      <a:lnTo>
                        <a:pt x="1461" y="1417"/>
                      </a:lnTo>
                      <a:lnTo>
                        <a:pt x="1405" y="1380"/>
                      </a:lnTo>
                      <a:lnTo>
                        <a:pt x="1290" y="1308"/>
                      </a:lnTo>
                      <a:lnTo>
                        <a:pt x="1172" y="1237"/>
                      </a:lnTo>
                      <a:lnTo>
                        <a:pt x="1051" y="1165"/>
                      </a:lnTo>
                      <a:lnTo>
                        <a:pt x="931" y="1093"/>
                      </a:lnTo>
                      <a:lnTo>
                        <a:pt x="813" y="1019"/>
                      </a:lnTo>
                      <a:lnTo>
                        <a:pt x="754" y="981"/>
                      </a:lnTo>
                      <a:lnTo>
                        <a:pt x="698" y="941"/>
                      </a:lnTo>
                      <a:lnTo>
                        <a:pt x="642" y="901"/>
                      </a:lnTo>
                      <a:lnTo>
                        <a:pt x="587" y="861"/>
                      </a:lnTo>
                      <a:lnTo>
                        <a:pt x="534" y="819"/>
                      </a:lnTo>
                      <a:lnTo>
                        <a:pt x="482" y="776"/>
                      </a:lnTo>
                      <a:lnTo>
                        <a:pt x="434" y="732"/>
                      </a:lnTo>
                      <a:lnTo>
                        <a:pt x="387" y="687"/>
                      </a:lnTo>
                      <a:lnTo>
                        <a:pt x="342" y="640"/>
                      </a:lnTo>
                      <a:lnTo>
                        <a:pt x="301" y="591"/>
                      </a:lnTo>
                      <a:lnTo>
                        <a:pt x="263" y="541"/>
                      </a:lnTo>
                      <a:lnTo>
                        <a:pt x="244" y="515"/>
                      </a:lnTo>
                      <a:lnTo>
                        <a:pt x="226" y="488"/>
                      </a:lnTo>
                      <a:lnTo>
                        <a:pt x="210" y="462"/>
                      </a:lnTo>
                      <a:lnTo>
                        <a:pt x="195" y="435"/>
                      </a:lnTo>
                      <a:lnTo>
                        <a:pt x="179" y="407"/>
                      </a:lnTo>
                      <a:lnTo>
                        <a:pt x="165" y="379"/>
                      </a:lnTo>
                      <a:lnTo>
                        <a:pt x="152" y="350"/>
                      </a:lnTo>
                      <a:lnTo>
                        <a:pt x="140" y="322"/>
                      </a:lnTo>
                      <a:lnTo>
                        <a:pt x="129" y="291"/>
                      </a:lnTo>
                      <a:lnTo>
                        <a:pt x="118" y="261"/>
                      </a:lnTo>
                      <a:lnTo>
                        <a:pt x="109" y="230"/>
                      </a:lnTo>
                      <a:lnTo>
                        <a:pt x="102" y="199"/>
                      </a:lnTo>
                      <a:lnTo>
                        <a:pt x="95" y="167"/>
                      </a:lnTo>
                      <a:lnTo>
                        <a:pt x="89" y="134"/>
                      </a:lnTo>
                      <a:lnTo>
                        <a:pt x="89" y="134"/>
                      </a:lnTo>
                      <a:lnTo>
                        <a:pt x="73" y="117"/>
                      </a:lnTo>
                      <a:lnTo>
                        <a:pt x="56" y="99"/>
                      </a:lnTo>
                      <a:lnTo>
                        <a:pt x="28" y="64"/>
                      </a:lnTo>
                      <a:lnTo>
                        <a:pt x="8" y="36"/>
                      </a:lnTo>
                      <a:lnTo>
                        <a:pt x="0" y="25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6">
                        <a:lumMod val="75000"/>
                      </a:schemeClr>
                    </a:gs>
                    <a:gs pos="3000">
                      <a:schemeClr val="accent6">
                        <a:lumMod val="50000"/>
                      </a:schemeClr>
                    </a:gs>
                  </a:gsLst>
                  <a:lin ang="5400000" scaled="0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49" name="Rectangle 30">
                  <a:extLst>
                    <a:ext uri="{FF2B5EF4-FFF2-40B4-BE49-F238E27FC236}">
                      <a16:creationId xmlns:a16="http://schemas.microsoft.com/office/drawing/2014/main" id="{89DEAC19-732F-2240-8905-3B2CC4C3D7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101265" y="4679950"/>
                  <a:ext cx="673101" cy="857548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50" name="Freeform 31">
                  <a:extLst>
                    <a:ext uri="{FF2B5EF4-FFF2-40B4-BE49-F238E27FC236}">
                      <a16:creationId xmlns:a16="http://schemas.microsoft.com/office/drawing/2014/main" id="{54E4AEC1-1104-7348-80F3-EC2DF77FE8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101261" y="5530611"/>
                  <a:ext cx="673101" cy="45085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719"/>
                    </a:cxn>
                    <a:cxn ang="0">
                      <a:pos x="0" y="719"/>
                    </a:cxn>
                    <a:cxn ang="0">
                      <a:pos x="1" y="727"/>
                    </a:cxn>
                    <a:cxn ang="0">
                      <a:pos x="4" y="734"/>
                    </a:cxn>
                    <a:cxn ang="0">
                      <a:pos x="7" y="740"/>
                    </a:cxn>
                    <a:cxn ang="0">
                      <a:pos x="13" y="747"/>
                    </a:cxn>
                    <a:cxn ang="0">
                      <a:pos x="20" y="753"/>
                    </a:cxn>
                    <a:cxn ang="0">
                      <a:pos x="29" y="759"/>
                    </a:cxn>
                    <a:cxn ang="0">
                      <a:pos x="50" y="771"/>
                    </a:cxn>
                    <a:cxn ang="0">
                      <a:pos x="76" y="783"/>
                    </a:cxn>
                    <a:cxn ang="0">
                      <a:pos x="109" y="795"/>
                    </a:cxn>
                    <a:cxn ang="0">
                      <a:pos x="146" y="805"/>
                    </a:cxn>
                    <a:cxn ang="0">
                      <a:pos x="187" y="814"/>
                    </a:cxn>
                    <a:cxn ang="0">
                      <a:pos x="231" y="823"/>
                    </a:cxn>
                    <a:cxn ang="0">
                      <a:pos x="280" y="830"/>
                    </a:cxn>
                    <a:cxn ang="0">
                      <a:pos x="333" y="837"/>
                    </a:cxn>
                    <a:cxn ang="0">
                      <a:pos x="389" y="842"/>
                    </a:cxn>
                    <a:cxn ang="0">
                      <a:pos x="446" y="846"/>
                    </a:cxn>
                    <a:cxn ang="0">
                      <a:pos x="508" y="851"/>
                    </a:cxn>
                    <a:cxn ang="0">
                      <a:pos x="570" y="852"/>
                    </a:cxn>
                    <a:cxn ang="0">
                      <a:pos x="637" y="852"/>
                    </a:cxn>
                    <a:cxn ang="0">
                      <a:pos x="637" y="852"/>
                    </a:cxn>
                    <a:cxn ang="0">
                      <a:pos x="701" y="852"/>
                    </a:cxn>
                    <a:cxn ang="0">
                      <a:pos x="763" y="851"/>
                    </a:cxn>
                    <a:cxn ang="0">
                      <a:pos x="825" y="846"/>
                    </a:cxn>
                    <a:cxn ang="0">
                      <a:pos x="883" y="842"/>
                    </a:cxn>
                    <a:cxn ang="0">
                      <a:pos x="939" y="837"/>
                    </a:cxn>
                    <a:cxn ang="0">
                      <a:pos x="992" y="830"/>
                    </a:cxn>
                    <a:cxn ang="0">
                      <a:pos x="1041" y="823"/>
                    </a:cxn>
                    <a:cxn ang="0">
                      <a:pos x="1085" y="814"/>
                    </a:cxn>
                    <a:cxn ang="0">
                      <a:pos x="1126" y="805"/>
                    </a:cxn>
                    <a:cxn ang="0">
                      <a:pos x="1163" y="795"/>
                    </a:cxn>
                    <a:cxn ang="0">
                      <a:pos x="1195" y="783"/>
                    </a:cxn>
                    <a:cxn ang="0">
                      <a:pos x="1222" y="771"/>
                    </a:cxn>
                    <a:cxn ang="0">
                      <a:pos x="1243" y="759"/>
                    </a:cxn>
                    <a:cxn ang="0">
                      <a:pos x="1251" y="753"/>
                    </a:cxn>
                    <a:cxn ang="0">
                      <a:pos x="1259" y="747"/>
                    </a:cxn>
                    <a:cxn ang="0">
                      <a:pos x="1265" y="740"/>
                    </a:cxn>
                    <a:cxn ang="0">
                      <a:pos x="1268" y="734"/>
                    </a:cxn>
                    <a:cxn ang="0">
                      <a:pos x="1271" y="727"/>
                    </a:cxn>
                    <a:cxn ang="0">
                      <a:pos x="1272" y="719"/>
                    </a:cxn>
                    <a:cxn ang="0">
                      <a:pos x="127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72" h="852">
                      <a:moveTo>
                        <a:pt x="0" y="0"/>
                      </a:moveTo>
                      <a:lnTo>
                        <a:pt x="0" y="719"/>
                      </a:lnTo>
                      <a:lnTo>
                        <a:pt x="0" y="719"/>
                      </a:lnTo>
                      <a:lnTo>
                        <a:pt x="1" y="727"/>
                      </a:lnTo>
                      <a:lnTo>
                        <a:pt x="4" y="734"/>
                      </a:lnTo>
                      <a:lnTo>
                        <a:pt x="7" y="740"/>
                      </a:lnTo>
                      <a:lnTo>
                        <a:pt x="13" y="747"/>
                      </a:lnTo>
                      <a:lnTo>
                        <a:pt x="20" y="753"/>
                      </a:lnTo>
                      <a:lnTo>
                        <a:pt x="29" y="759"/>
                      </a:lnTo>
                      <a:lnTo>
                        <a:pt x="50" y="771"/>
                      </a:lnTo>
                      <a:lnTo>
                        <a:pt x="76" y="783"/>
                      </a:lnTo>
                      <a:lnTo>
                        <a:pt x="109" y="795"/>
                      </a:lnTo>
                      <a:lnTo>
                        <a:pt x="146" y="805"/>
                      </a:lnTo>
                      <a:lnTo>
                        <a:pt x="187" y="814"/>
                      </a:lnTo>
                      <a:lnTo>
                        <a:pt x="231" y="823"/>
                      </a:lnTo>
                      <a:lnTo>
                        <a:pt x="280" y="830"/>
                      </a:lnTo>
                      <a:lnTo>
                        <a:pt x="333" y="837"/>
                      </a:lnTo>
                      <a:lnTo>
                        <a:pt x="389" y="842"/>
                      </a:lnTo>
                      <a:lnTo>
                        <a:pt x="446" y="846"/>
                      </a:lnTo>
                      <a:lnTo>
                        <a:pt x="508" y="851"/>
                      </a:lnTo>
                      <a:lnTo>
                        <a:pt x="570" y="852"/>
                      </a:lnTo>
                      <a:lnTo>
                        <a:pt x="637" y="852"/>
                      </a:lnTo>
                      <a:lnTo>
                        <a:pt x="637" y="852"/>
                      </a:lnTo>
                      <a:lnTo>
                        <a:pt x="701" y="852"/>
                      </a:lnTo>
                      <a:lnTo>
                        <a:pt x="763" y="851"/>
                      </a:lnTo>
                      <a:lnTo>
                        <a:pt x="825" y="846"/>
                      </a:lnTo>
                      <a:lnTo>
                        <a:pt x="883" y="842"/>
                      </a:lnTo>
                      <a:lnTo>
                        <a:pt x="939" y="837"/>
                      </a:lnTo>
                      <a:lnTo>
                        <a:pt x="992" y="830"/>
                      </a:lnTo>
                      <a:lnTo>
                        <a:pt x="1041" y="823"/>
                      </a:lnTo>
                      <a:lnTo>
                        <a:pt x="1085" y="814"/>
                      </a:lnTo>
                      <a:lnTo>
                        <a:pt x="1126" y="805"/>
                      </a:lnTo>
                      <a:lnTo>
                        <a:pt x="1163" y="795"/>
                      </a:lnTo>
                      <a:lnTo>
                        <a:pt x="1195" y="783"/>
                      </a:lnTo>
                      <a:lnTo>
                        <a:pt x="1222" y="771"/>
                      </a:lnTo>
                      <a:lnTo>
                        <a:pt x="1243" y="759"/>
                      </a:lnTo>
                      <a:lnTo>
                        <a:pt x="1251" y="753"/>
                      </a:lnTo>
                      <a:lnTo>
                        <a:pt x="1259" y="747"/>
                      </a:lnTo>
                      <a:lnTo>
                        <a:pt x="1265" y="740"/>
                      </a:lnTo>
                      <a:lnTo>
                        <a:pt x="1268" y="734"/>
                      </a:lnTo>
                      <a:lnTo>
                        <a:pt x="1271" y="727"/>
                      </a:lnTo>
                      <a:lnTo>
                        <a:pt x="1272" y="719"/>
                      </a:lnTo>
                      <a:lnTo>
                        <a:pt x="127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44" name="Group 83">
                <a:extLst>
                  <a:ext uri="{FF2B5EF4-FFF2-40B4-BE49-F238E27FC236}">
                    <a16:creationId xmlns:a16="http://schemas.microsoft.com/office/drawing/2014/main" id="{1E1D8921-C19B-5047-8DE2-6D6BDB025093}"/>
                  </a:ext>
                </a:extLst>
              </p:cNvPr>
              <p:cNvGrpSpPr/>
              <p:nvPr/>
            </p:nvGrpSpPr>
            <p:grpSpPr>
              <a:xfrm>
                <a:off x="8913812" y="2667000"/>
                <a:ext cx="1672695" cy="3201098"/>
                <a:chOff x="8913812" y="2667000"/>
                <a:chExt cx="1672695" cy="3201098"/>
              </a:xfrm>
            </p:grpSpPr>
            <p:sp>
              <p:nvSpPr>
                <p:cNvPr id="45" name="Freeform 44">
                  <a:extLst>
                    <a:ext uri="{FF2B5EF4-FFF2-40B4-BE49-F238E27FC236}">
                      <a16:creationId xmlns:a16="http://schemas.microsoft.com/office/drawing/2014/main" id="{02959D3A-907A-0A40-BC7A-CA4087D45579}"/>
                    </a:ext>
                  </a:extLst>
                </p:cNvPr>
                <p:cNvSpPr/>
                <p:nvPr/>
              </p:nvSpPr>
              <p:spPr>
                <a:xfrm>
                  <a:off x="8913812" y="2667000"/>
                  <a:ext cx="1672695" cy="411700"/>
                </a:xfrm>
                <a:custGeom>
                  <a:avLst/>
                  <a:gdLst>
                    <a:gd name="connsiteX0" fmla="*/ 44450 w 1367367"/>
                    <a:gd name="connsiteY0" fmla="*/ 0 h 336550"/>
                    <a:gd name="connsiteX1" fmla="*/ 336550 w 1367367"/>
                    <a:gd name="connsiteY1" fmla="*/ 88900 h 336550"/>
                    <a:gd name="connsiteX2" fmla="*/ 734483 w 1367367"/>
                    <a:gd name="connsiteY2" fmla="*/ 186267 h 336550"/>
                    <a:gd name="connsiteX3" fmla="*/ 1123950 w 1367367"/>
                    <a:gd name="connsiteY3" fmla="*/ 232833 h 336550"/>
                    <a:gd name="connsiteX4" fmla="*/ 1339850 w 1367367"/>
                    <a:gd name="connsiteY4" fmla="*/ 198967 h 336550"/>
                    <a:gd name="connsiteX5" fmla="*/ 1289050 w 1367367"/>
                    <a:gd name="connsiteY5" fmla="*/ 266700 h 336550"/>
                    <a:gd name="connsiteX6" fmla="*/ 1077383 w 1367367"/>
                    <a:gd name="connsiteY6" fmla="*/ 313267 h 336550"/>
                    <a:gd name="connsiteX7" fmla="*/ 683683 w 1367367"/>
                    <a:gd name="connsiteY7" fmla="*/ 317500 h 336550"/>
                    <a:gd name="connsiteX8" fmla="*/ 209550 w 1367367"/>
                    <a:gd name="connsiteY8" fmla="*/ 198967 h 336550"/>
                    <a:gd name="connsiteX9" fmla="*/ 69850 w 1367367"/>
                    <a:gd name="connsiteY9" fmla="*/ 88900 h 336550"/>
                    <a:gd name="connsiteX10" fmla="*/ 44450 w 1367367"/>
                    <a:gd name="connsiteY10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67367" h="336550">
                      <a:moveTo>
                        <a:pt x="44450" y="0"/>
                      </a:moveTo>
                      <a:cubicBezTo>
                        <a:pt x="88900" y="0"/>
                        <a:pt x="221545" y="57856"/>
                        <a:pt x="336550" y="88900"/>
                      </a:cubicBezTo>
                      <a:cubicBezTo>
                        <a:pt x="451556" y="119945"/>
                        <a:pt x="603250" y="162278"/>
                        <a:pt x="734483" y="186267"/>
                      </a:cubicBezTo>
                      <a:cubicBezTo>
                        <a:pt x="865716" y="210256"/>
                        <a:pt x="1023056" y="230716"/>
                        <a:pt x="1123950" y="232833"/>
                      </a:cubicBezTo>
                      <a:cubicBezTo>
                        <a:pt x="1224844" y="234950"/>
                        <a:pt x="1312333" y="193323"/>
                        <a:pt x="1339850" y="198967"/>
                      </a:cubicBezTo>
                      <a:cubicBezTo>
                        <a:pt x="1367367" y="204611"/>
                        <a:pt x="1332794" y="247650"/>
                        <a:pt x="1289050" y="266700"/>
                      </a:cubicBezTo>
                      <a:cubicBezTo>
                        <a:pt x="1245306" y="285750"/>
                        <a:pt x="1178277" y="304800"/>
                        <a:pt x="1077383" y="313267"/>
                      </a:cubicBezTo>
                      <a:cubicBezTo>
                        <a:pt x="976489" y="321734"/>
                        <a:pt x="828322" y="336550"/>
                        <a:pt x="683683" y="317500"/>
                      </a:cubicBezTo>
                      <a:cubicBezTo>
                        <a:pt x="539044" y="298450"/>
                        <a:pt x="311855" y="237067"/>
                        <a:pt x="209550" y="198967"/>
                      </a:cubicBezTo>
                      <a:cubicBezTo>
                        <a:pt x="107245" y="160867"/>
                        <a:pt x="102305" y="122767"/>
                        <a:pt x="69850" y="88900"/>
                      </a:cubicBezTo>
                      <a:cubicBezTo>
                        <a:pt x="37395" y="55033"/>
                        <a:pt x="0" y="0"/>
                        <a:pt x="4445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1000">
                      <a:srgbClr val="FFFFFF"/>
                    </a:gs>
                    <a:gs pos="73000">
                      <a:srgbClr val="FFFFFF">
                        <a:alpha val="0"/>
                      </a:srgbClr>
                    </a:gs>
                  </a:gsLst>
                  <a:lin ang="5640000" scaled="0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6" name="Freeform 45">
                  <a:extLst>
                    <a:ext uri="{FF2B5EF4-FFF2-40B4-BE49-F238E27FC236}">
                      <a16:creationId xmlns:a16="http://schemas.microsoft.com/office/drawing/2014/main" id="{6E38CE48-DC1B-0F40-A6D1-55E6AC466313}"/>
                    </a:ext>
                  </a:extLst>
                </p:cNvPr>
                <p:cNvSpPr/>
                <p:nvPr/>
              </p:nvSpPr>
              <p:spPr>
                <a:xfrm>
                  <a:off x="9070622" y="2808111"/>
                  <a:ext cx="1235428" cy="1897944"/>
                </a:xfrm>
                <a:custGeom>
                  <a:avLst/>
                  <a:gdLst>
                    <a:gd name="connsiteX0" fmla="*/ 1411 w 1235428"/>
                    <a:gd name="connsiteY0" fmla="*/ 11289 h 1897944"/>
                    <a:gd name="connsiteX1" fmla="*/ 200378 w 1235428"/>
                    <a:gd name="connsiteY1" fmla="*/ 222956 h 1897944"/>
                    <a:gd name="connsiteX2" fmla="*/ 450145 w 1235428"/>
                    <a:gd name="connsiteY2" fmla="*/ 349956 h 1897944"/>
                    <a:gd name="connsiteX3" fmla="*/ 797278 w 1235428"/>
                    <a:gd name="connsiteY3" fmla="*/ 608189 h 1897944"/>
                    <a:gd name="connsiteX4" fmla="*/ 1025878 w 1235428"/>
                    <a:gd name="connsiteY4" fmla="*/ 1124656 h 1897944"/>
                    <a:gd name="connsiteX5" fmla="*/ 1165578 w 1235428"/>
                    <a:gd name="connsiteY5" fmla="*/ 1353256 h 1897944"/>
                    <a:gd name="connsiteX6" fmla="*/ 1195211 w 1235428"/>
                    <a:gd name="connsiteY6" fmla="*/ 1882422 h 1897944"/>
                    <a:gd name="connsiteX7" fmla="*/ 1207911 w 1235428"/>
                    <a:gd name="connsiteY7" fmla="*/ 1260122 h 1897944"/>
                    <a:gd name="connsiteX8" fmla="*/ 1030111 w 1235428"/>
                    <a:gd name="connsiteY8" fmla="*/ 862189 h 1897944"/>
                    <a:gd name="connsiteX9" fmla="*/ 1008945 w 1235428"/>
                    <a:gd name="connsiteY9" fmla="*/ 468489 h 1897944"/>
                    <a:gd name="connsiteX10" fmla="*/ 509411 w 1235428"/>
                    <a:gd name="connsiteY10" fmla="*/ 273756 h 1897944"/>
                    <a:gd name="connsiteX11" fmla="*/ 191911 w 1235428"/>
                    <a:gd name="connsiteY11" fmla="*/ 155222 h 1897944"/>
                    <a:gd name="connsiteX12" fmla="*/ 1411 w 1235428"/>
                    <a:gd name="connsiteY12" fmla="*/ 11289 h 189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35428" h="1897944">
                      <a:moveTo>
                        <a:pt x="1411" y="11289"/>
                      </a:moveTo>
                      <a:cubicBezTo>
                        <a:pt x="2822" y="22578"/>
                        <a:pt x="125589" y="166512"/>
                        <a:pt x="200378" y="222956"/>
                      </a:cubicBezTo>
                      <a:cubicBezTo>
                        <a:pt x="275167" y="279401"/>
                        <a:pt x="350662" y="285751"/>
                        <a:pt x="450145" y="349956"/>
                      </a:cubicBezTo>
                      <a:cubicBezTo>
                        <a:pt x="549628" y="414161"/>
                        <a:pt x="701323" y="479072"/>
                        <a:pt x="797278" y="608189"/>
                      </a:cubicBezTo>
                      <a:cubicBezTo>
                        <a:pt x="893234" y="737306"/>
                        <a:pt x="964495" y="1000478"/>
                        <a:pt x="1025878" y="1124656"/>
                      </a:cubicBezTo>
                      <a:cubicBezTo>
                        <a:pt x="1087261" y="1248834"/>
                        <a:pt x="1137356" y="1226962"/>
                        <a:pt x="1165578" y="1353256"/>
                      </a:cubicBezTo>
                      <a:cubicBezTo>
                        <a:pt x="1193800" y="1479550"/>
                        <a:pt x="1188156" y="1897944"/>
                        <a:pt x="1195211" y="1882422"/>
                      </a:cubicBezTo>
                      <a:cubicBezTo>
                        <a:pt x="1202266" y="1866900"/>
                        <a:pt x="1235428" y="1430161"/>
                        <a:pt x="1207911" y="1260122"/>
                      </a:cubicBezTo>
                      <a:cubicBezTo>
                        <a:pt x="1180394" y="1090083"/>
                        <a:pt x="1063272" y="994128"/>
                        <a:pt x="1030111" y="862189"/>
                      </a:cubicBezTo>
                      <a:cubicBezTo>
                        <a:pt x="996950" y="730250"/>
                        <a:pt x="1095728" y="566561"/>
                        <a:pt x="1008945" y="468489"/>
                      </a:cubicBezTo>
                      <a:cubicBezTo>
                        <a:pt x="922162" y="370417"/>
                        <a:pt x="645583" y="325967"/>
                        <a:pt x="509411" y="273756"/>
                      </a:cubicBezTo>
                      <a:cubicBezTo>
                        <a:pt x="373239" y="221545"/>
                        <a:pt x="275872" y="202494"/>
                        <a:pt x="191911" y="155222"/>
                      </a:cubicBezTo>
                      <a:cubicBezTo>
                        <a:pt x="107950" y="107950"/>
                        <a:pt x="0" y="0"/>
                        <a:pt x="1411" y="1128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8000">
                      <a:srgbClr val="FFFFFF"/>
                    </a:gs>
                    <a:gs pos="80000">
                      <a:srgbClr val="FFFFFF">
                        <a:alpha val="0"/>
                      </a:srgbClr>
                    </a:gs>
                  </a:gsLst>
                  <a:lin ang="18780000" scaled="0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7" name="Freeform 46">
                  <a:extLst>
                    <a:ext uri="{FF2B5EF4-FFF2-40B4-BE49-F238E27FC236}">
                      <a16:creationId xmlns:a16="http://schemas.microsoft.com/office/drawing/2014/main" id="{65D68051-EBA5-814A-8D2B-F43B5690FF4E}"/>
                    </a:ext>
                  </a:extLst>
                </p:cNvPr>
                <p:cNvSpPr/>
                <p:nvPr/>
              </p:nvSpPr>
              <p:spPr>
                <a:xfrm>
                  <a:off x="10215564" y="4343403"/>
                  <a:ext cx="211137" cy="1524695"/>
                </a:xfrm>
                <a:custGeom>
                  <a:avLst/>
                  <a:gdLst>
                    <a:gd name="connsiteX0" fmla="*/ 37042 w 153459"/>
                    <a:gd name="connsiteY0" fmla="*/ 95250 h 2247900"/>
                    <a:gd name="connsiteX1" fmla="*/ 5292 w 153459"/>
                    <a:gd name="connsiteY1" fmla="*/ 520700 h 2247900"/>
                    <a:gd name="connsiteX2" fmla="*/ 68792 w 153459"/>
                    <a:gd name="connsiteY2" fmla="*/ 857250 h 2247900"/>
                    <a:gd name="connsiteX3" fmla="*/ 17992 w 153459"/>
                    <a:gd name="connsiteY3" fmla="*/ 1397000 h 2247900"/>
                    <a:gd name="connsiteX4" fmla="*/ 30692 w 153459"/>
                    <a:gd name="connsiteY4" fmla="*/ 2006600 h 2247900"/>
                    <a:gd name="connsiteX5" fmla="*/ 43392 w 153459"/>
                    <a:gd name="connsiteY5" fmla="*/ 2190750 h 2247900"/>
                    <a:gd name="connsiteX6" fmla="*/ 56092 w 153459"/>
                    <a:gd name="connsiteY6" fmla="*/ 1663700 h 2247900"/>
                    <a:gd name="connsiteX7" fmla="*/ 68792 w 153459"/>
                    <a:gd name="connsiteY7" fmla="*/ 1231900 h 2247900"/>
                    <a:gd name="connsiteX8" fmla="*/ 144992 w 153459"/>
                    <a:gd name="connsiteY8" fmla="*/ 1009650 h 2247900"/>
                    <a:gd name="connsiteX9" fmla="*/ 119592 w 153459"/>
                    <a:gd name="connsiteY9" fmla="*/ 768350 h 2247900"/>
                    <a:gd name="connsiteX10" fmla="*/ 62442 w 153459"/>
                    <a:gd name="connsiteY10" fmla="*/ 615950 h 2247900"/>
                    <a:gd name="connsiteX11" fmla="*/ 43392 w 153459"/>
                    <a:gd name="connsiteY11" fmla="*/ 215900 h 2247900"/>
                    <a:gd name="connsiteX12" fmla="*/ 43392 w 153459"/>
                    <a:gd name="connsiteY12" fmla="*/ 31750 h 2247900"/>
                    <a:gd name="connsiteX13" fmla="*/ 30692 w 153459"/>
                    <a:gd name="connsiteY13" fmla="*/ 25400 h 2247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3459" h="2247900">
                      <a:moveTo>
                        <a:pt x="37042" y="95250"/>
                      </a:moveTo>
                      <a:cubicBezTo>
                        <a:pt x="18521" y="244475"/>
                        <a:pt x="0" y="393700"/>
                        <a:pt x="5292" y="520700"/>
                      </a:cubicBezTo>
                      <a:cubicBezTo>
                        <a:pt x="10584" y="647700"/>
                        <a:pt x="66675" y="711200"/>
                        <a:pt x="68792" y="857250"/>
                      </a:cubicBezTo>
                      <a:cubicBezTo>
                        <a:pt x="70909" y="1003300"/>
                        <a:pt x="24342" y="1205442"/>
                        <a:pt x="17992" y="1397000"/>
                      </a:cubicBezTo>
                      <a:cubicBezTo>
                        <a:pt x="11642" y="1588558"/>
                        <a:pt x="26459" y="1874308"/>
                        <a:pt x="30692" y="2006600"/>
                      </a:cubicBezTo>
                      <a:cubicBezTo>
                        <a:pt x="34925" y="2138892"/>
                        <a:pt x="39159" y="2247900"/>
                        <a:pt x="43392" y="2190750"/>
                      </a:cubicBezTo>
                      <a:cubicBezTo>
                        <a:pt x="47625" y="2133600"/>
                        <a:pt x="51859" y="1823508"/>
                        <a:pt x="56092" y="1663700"/>
                      </a:cubicBezTo>
                      <a:cubicBezTo>
                        <a:pt x="60325" y="1503892"/>
                        <a:pt x="53975" y="1340908"/>
                        <a:pt x="68792" y="1231900"/>
                      </a:cubicBezTo>
                      <a:cubicBezTo>
                        <a:pt x="83609" y="1122892"/>
                        <a:pt x="136525" y="1086908"/>
                        <a:pt x="144992" y="1009650"/>
                      </a:cubicBezTo>
                      <a:cubicBezTo>
                        <a:pt x="153459" y="932392"/>
                        <a:pt x="133350" y="833967"/>
                        <a:pt x="119592" y="768350"/>
                      </a:cubicBezTo>
                      <a:cubicBezTo>
                        <a:pt x="105834" y="702733"/>
                        <a:pt x="75142" y="708025"/>
                        <a:pt x="62442" y="615950"/>
                      </a:cubicBezTo>
                      <a:cubicBezTo>
                        <a:pt x="49742" y="523875"/>
                        <a:pt x="46567" y="313267"/>
                        <a:pt x="43392" y="215900"/>
                      </a:cubicBezTo>
                      <a:cubicBezTo>
                        <a:pt x="40217" y="118533"/>
                        <a:pt x="45509" y="63500"/>
                        <a:pt x="43392" y="31750"/>
                      </a:cubicBezTo>
                      <a:cubicBezTo>
                        <a:pt x="41275" y="0"/>
                        <a:pt x="35983" y="12700"/>
                        <a:pt x="30692" y="25400"/>
                      </a:cubicBezTo>
                    </a:path>
                  </a:pathLst>
                </a:custGeom>
                <a:gradFill flip="none" rotWithShape="1">
                  <a:gsLst>
                    <a:gs pos="28000">
                      <a:srgbClr val="FFFFFF"/>
                    </a:gs>
                    <a:gs pos="80000">
                      <a:srgbClr val="FFFFFF">
                        <a:alpha val="0"/>
                      </a:srgbClr>
                    </a:gs>
                  </a:gsLst>
                  <a:lin ang="21300000" scaled="0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</p:grpSp>
      <p:grpSp>
        <p:nvGrpSpPr>
          <p:cNvPr id="64" name="Group 208">
            <a:extLst>
              <a:ext uri="{FF2B5EF4-FFF2-40B4-BE49-F238E27FC236}">
                <a16:creationId xmlns:a16="http://schemas.microsoft.com/office/drawing/2014/main" id="{E23FE3A7-B348-8848-B560-37F156ADAF71}"/>
              </a:ext>
            </a:extLst>
          </p:cNvPr>
          <p:cNvGrpSpPr/>
          <p:nvPr userDrawn="1"/>
        </p:nvGrpSpPr>
        <p:grpSpPr>
          <a:xfrm>
            <a:off x="7613963" y="874843"/>
            <a:ext cx="1682438" cy="2757360"/>
            <a:chOff x="6134100" y="304800"/>
            <a:chExt cx="1682438" cy="2757360"/>
          </a:xfrm>
        </p:grpSpPr>
        <p:grpSp>
          <p:nvGrpSpPr>
            <p:cNvPr id="65" name="Group 79">
              <a:extLst>
                <a:ext uri="{FF2B5EF4-FFF2-40B4-BE49-F238E27FC236}">
                  <a16:creationId xmlns:a16="http://schemas.microsoft.com/office/drawing/2014/main" id="{0C12F28E-908F-F34A-86C8-B77E1AC9D33C}"/>
                </a:ext>
              </a:extLst>
            </p:cNvPr>
            <p:cNvGrpSpPr/>
            <p:nvPr/>
          </p:nvGrpSpPr>
          <p:grpSpPr>
            <a:xfrm flipH="1">
              <a:off x="6134100" y="304800"/>
              <a:ext cx="1682438" cy="1989067"/>
              <a:chOff x="7723187" y="0"/>
              <a:chExt cx="3649663" cy="4314826"/>
            </a:xfrm>
          </p:grpSpPr>
          <p:sp>
            <p:nvSpPr>
              <p:cNvPr id="75" name="Freeform 5">
                <a:extLst>
                  <a:ext uri="{FF2B5EF4-FFF2-40B4-BE49-F238E27FC236}">
                    <a16:creationId xmlns:a16="http://schemas.microsoft.com/office/drawing/2014/main" id="{DB59D96C-965C-D041-B247-12BCC42838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3187" y="1579563"/>
                <a:ext cx="2713038" cy="2735263"/>
              </a:xfrm>
              <a:custGeom>
                <a:avLst/>
                <a:gdLst/>
                <a:ahLst/>
                <a:cxnLst>
                  <a:cxn ang="0">
                    <a:pos x="5124" y="2784"/>
                  </a:cxn>
                  <a:cxn ang="0">
                    <a:pos x="5093" y="3105"/>
                  </a:cxn>
                  <a:cxn ang="0">
                    <a:pos x="5024" y="3413"/>
                  </a:cxn>
                  <a:cxn ang="0">
                    <a:pos x="4918" y="3705"/>
                  </a:cxn>
                  <a:cxn ang="0">
                    <a:pos x="4779" y="3978"/>
                  </a:cxn>
                  <a:cxn ang="0">
                    <a:pos x="4608" y="4229"/>
                  </a:cxn>
                  <a:cxn ang="0">
                    <a:pos x="4408" y="4456"/>
                  </a:cxn>
                  <a:cxn ang="0">
                    <a:pos x="4182" y="4656"/>
                  </a:cxn>
                  <a:cxn ang="0">
                    <a:pos x="3932" y="4827"/>
                  </a:cxn>
                  <a:cxn ang="0">
                    <a:pos x="3660" y="4966"/>
                  </a:cxn>
                  <a:cxn ang="0">
                    <a:pos x="3369" y="5071"/>
                  </a:cxn>
                  <a:cxn ang="0">
                    <a:pos x="3060" y="5140"/>
                  </a:cxn>
                  <a:cxn ang="0">
                    <a:pos x="2738" y="5168"/>
                  </a:cxn>
                  <a:cxn ang="0">
                    <a:pos x="2475" y="5162"/>
                  </a:cxn>
                  <a:cxn ang="0">
                    <a:pos x="2154" y="5116"/>
                  </a:cxn>
                  <a:cxn ang="0">
                    <a:pos x="1846" y="5034"/>
                  </a:cxn>
                  <a:cxn ang="0">
                    <a:pos x="1551" y="4914"/>
                  </a:cxn>
                  <a:cxn ang="0">
                    <a:pos x="1275" y="4762"/>
                  </a:cxn>
                  <a:cxn ang="0">
                    <a:pos x="1019" y="4578"/>
                  </a:cxn>
                  <a:cxn ang="0">
                    <a:pos x="784" y="4367"/>
                  </a:cxn>
                  <a:cxn ang="0">
                    <a:pos x="576" y="4131"/>
                  </a:cxn>
                  <a:cxn ang="0">
                    <a:pos x="397" y="3870"/>
                  </a:cxn>
                  <a:cxn ang="0">
                    <a:pos x="246" y="3590"/>
                  </a:cxn>
                  <a:cxn ang="0">
                    <a:pos x="130" y="3292"/>
                  </a:cxn>
                  <a:cxn ang="0">
                    <a:pos x="49" y="2978"/>
                  </a:cxn>
                  <a:cxn ang="0">
                    <a:pos x="6" y="2651"/>
                  </a:cxn>
                  <a:cxn ang="0">
                    <a:pos x="1" y="2386"/>
                  </a:cxn>
                  <a:cxn ang="0">
                    <a:pos x="32" y="2064"/>
                  </a:cxn>
                  <a:cxn ang="0">
                    <a:pos x="102" y="1756"/>
                  </a:cxn>
                  <a:cxn ang="0">
                    <a:pos x="208" y="1464"/>
                  </a:cxn>
                  <a:cxn ang="0">
                    <a:pos x="348" y="1191"/>
                  </a:cxn>
                  <a:cxn ang="0">
                    <a:pos x="519" y="941"/>
                  </a:cxn>
                  <a:cxn ang="0">
                    <a:pos x="718" y="714"/>
                  </a:cxn>
                  <a:cxn ang="0">
                    <a:pos x="943" y="515"/>
                  </a:cxn>
                  <a:cxn ang="0">
                    <a:pos x="1194" y="344"/>
                  </a:cxn>
                  <a:cxn ang="0">
                    <a:pos x="1467" y="204"/>
                  </a:cxn>
                  <a:cxn ang="0">
                    <a:pos x="1757" y="99"/>
                  </a:cxn>
                  <a:cxn ang="0">
                    <a:pos x="2065" y="31"/>
                  </a:cxn>
                  <a:cxn ang="0">
                    <a:pos x="2388" y="2"/>
                  </a:cxn>
                  <a:cxn ang="0">
                    <a:pos x="2652" y="9"/>
                  </a:cxn>
                  <a:cxn ang="0">
                    <a:pos x="2972" y="53"/>
                  </a:cxn>
                  <a:cxn ang="0">
                    <a:pos x="3282" y="137"/>
                  </a:cxn>
                  <a:cxn ang="0">
                    <a:pos x="3575" y="255"/>
                  </a:cxn>
                  <a:cxn ang="0">
                    <a:pos x="3851" y="408"/>
                  </a:cxn>
                  <a:cxn ang="0">
                    <a:pos x="4107" y="591"/>
                  </a:cxn>
                  <a:cxn ang="0">
                    <a:pos x="4342" y="802"/>
                  </a:cxn>
                  <a:cxn ang="0">
                    <a:pos x="4549" y="1038"/>
                  </a:cxn>
                  <a:cxn ang="0">
                    <a:pos x="4729" y="1299"/>
                  </a:cxn>
                  <a:cxn ang="0">
                    <a:pos x="4880" y="1579"/>
                  </a:cxn>
                  <a:cxn ang="0">
                    <a:pos x="4996" y="1877"/>
                  </a:cxn>
                  <a:cxn ang="0">
                    <a:pos x="5077" y="2191"/>
                  </a:cxn>
                  <a:cxn ang="0">
                    <a:pos x="5120" y="2518"/>
                  </a:cxn>
                </a:cxnLst>
                <a:rect l="0" t="0" r="r" b="b"/>
                <a:pathLst>
                  <a:path w="5126" h="5169">
                    <a:moveTo>
                      <a:pt x="5123" y="2585"/>
                    </a:moveTo>
                    <a:lnTo>
                      <a:pt x="5123" y="2585"/>
                    </a:lnTo>
                    <a:lnTo>
                      <a:pt x="5126" y="2651"/>
                    </a:lnTo>
                    <a:lnTo>
                      <a:pt x="5126" y="2717"/>
                    </a:lnTo>
                    <a:lnTo>
                      <a:pt x="5124" y="2784"/>
                    </a:lnTo>
                    <a:lnTo>
                      <a:pt x="5121" y="2849"/>
                    </a:lnTo>
                    <a:lnTo>
                      <a:pt x="5117" y="2914"/>
                    </a:lnTo>
                    <a:lnTo>
                      <a:pt x="5111" y="2978"/>
                    </a:lnTo>
                    <a:lnTo>
                      <a:pt x="5102" y="3042"/>
                    </a:lnTo>
                    <a:lnTo>
                      <a:pt x="5093" y="3105"/>
                    </a:lnTo>
                    <a:lnTo>
                      <a:pt x="5083" y="3169"/>
                    </a:lnTo>
                    <a:lnTo>
                      <a:pt x="5070" y="3231"/>
                    </a:lnTo>
                    <a:lnTo>
                      <a:pt x="5057" y="3292"/>
                    </a:lnTo>
                    <a:lnTo>
                      <a:pt x="5040" y="3353"/>
                    </a:lnTo>
                    <a:lnTo>
                      <a:pt x="5024" y="3413"/>
                    </a:lnTo>
                    <a:lnTo>
                      <a:pt x="5005" y="3474"/>
                    </a:lnTo>
                    <a:lnTo>
                      <a:pt x="4986" y="3533"/>
                    </a:lnTo>
                    <a:lnTo>
                      <a:pt x="4965" y="3590"/>
                    </a:lnTo>
                    <a:lnTo>
                      <a:pt x="4942" y="3648"/>
                    </a:lnTo>
                    <a:lnTo>
                      <a:pt x="4918" y="3705"/>
                    </a:lnTo>
                    <a:lnTo>
                      <a:pt x="4893" y="3761"/>
                    </a:lnTo>
                    <a:lnTo>
                      <a:pt x="4866" y="3816"/>
                    </a:lnTo>
                    <a:lnTo>
                      <a:pt x="4838" y="3870"/>
                    </a:lnTo>
                    <a:lnTo>
                      <a:pt x="4809" y="3925"/>
                    </a:lnTo>
                    <a:lnTo>
                      <a:pt x="4779" y="3978"/>
                    </a:lnTo>
                    <a:lnTo>
                      <a:pt x="4747" y="4030"/>
                    </a:lnTo>
                    <a:lnTo>
                      <a:pt x="4715" y="4081"/>
                    </a:lnTo>
                    <a:lnTo>
                      <a:pt x="4681" y="4131"/>
                    </a:lnTo>
                    <a:lnTo>
                      <a:pt x="4645" y="4180"/>
                    </a:lnTo>
                    <a:lnTo>
                      <a:pt x="4608" y="4229"/>
                    </a:lnTo>
                    <a:lnTo>
                      <a:pt x="4570" y="4276"/>
                    </a:lnTo>
                    <a:lnTo>
                      <a:pt x="4532" y="4323"/>
                    </a:lnTo>
                    <a:lnTo>
                      <a:pt x="4492" y="4367"/>
                    </a:lnTo>
                    <a:lnTo>
                      <a:pt x="4451" y="4412"/>
                    </a:lnTo>
                    <a:lnTo>
                      <a:pt x="4408" y="4456"/>
                    </a:lnTo>
                    <a:lnTo>
                      <a:pt x="4365" y="4497"/>
                    </a:lnTo>
                    <a:lnTo>
                      <a:pt x="4321" y="4538"/>
                    </a:lnTo>
                    <a:lnTo>
                      <a:pt x="4275" y="4578"/>
                    </a:lnTo>
                    <a:lnTo>
                      <a:pt x="4230" y="4618"/>
                    </a:lnTo>
                    <a:lnTo>
                      <a:pt x="4182" y="4656"/>
                    </a:lnTo>
                    <a:lnTo>
                      <a:pt x="4134" y="4692"/>
                    </a:lnTo>
                    <a:lnTo>
                      <a:pt x="4085" y="4727"/>
                    </a:lnTo>
                    <a:lnTo>
                      <a:pt x="4035" y="4762"/>
                    </a:lnTo>
                    <a:lnTo>
                      <a:pt x="3983" y="4795"/>
                    </a:lnTo>
                    <a:lnTo>
                      <a:pt x="3932" y="4827"/>
                    </a:lnTo>
                    <a:lnTo>
                      <a:pt x="3879" y="4857"/>
                    </a:lnTo>
                    <a:lnTo>
                      <a:pt x="3826" y="4886"/>
                    </a:lnTo>
                    <a:lnTo>
                      <a:pt x="3771" y="4914"/>
                    </a:lnTo>
                    <a:lnTo>
                      <a:pt x="3716" y="4941"/>
                    </a:lnTo>
                    <a:lnTo>
                      <a:pt x="3660" y="4966"/>
                    </a:lnTo>
                    <a:lnTo>
                      <a:pt x="3603" y="4989"/>
                    </a:lnTo>
                    <a:lnTo>
                      <a:pt x="3545" y="5012"/>
                    </a:lnTo>
                    <a:lnTo>
                      <a:pt x="3488" y="5034"/>
                    </a:lnTo>
                    <a:lnTo>
                      <a:pt x="3429" y="5053"/>
                    </a:lnTo>
                    <a:lnTo>
                      <a:pt x="3369" y="5071"/>
                    </a:lnTo>
                    <a:lnTo>
                      <a:pt x="3308" y="5088"/>
                    </a:lnTo>
                    <a:lnTo>
                      <a:pt x="3248" y="5103"/>
                    </a:lnTo>
                    <a:lnTo>
                      <a:pt x="3186" y="5116"/>
                    </a:lnTo>
                    <a:lnTo>
                      <a:pt x="3124" y="5128"/>
                    </a:lnTo>
                    <a:lnTo>
                      <a:pt x="3060" y="5140"/>
                    </a:lnTo>
                    <a:lnTo>
                      <a:pt x="2997" y="5149"/>
                    </a:lnTo>
                    <a:lnTo>
                      <a:pt x="2934" y="5156"/>
                    </a:lnTo>
                    <a:lnTo>
                      <a:pt x="2869" y="5162"/>
                    </a:lnTo>
                    <a:lnTo>
                      <a:pt x="2804" y="5165"/>
                    </a:lnTo>
                    <a:lnTo>
                      <a:pt x="2738" y="5168"/>
                    </a:lnTo>
                    <a:lnTo>
                      <a:pt x="2673" y="5169"/>
                    </a:lnTo>
                    <a:lnTo>
                      <a:pt x="2673" y="5169"/>
                    </a:lnTo>
                    <a:lnTo>
                      <a:pt x="2606" y="5168"/>
                    </a:lnTo>
                    <a:lnTo>
                      <a:pt x="2540" y="5165"/>
                    </a:lnTo>
                    <a:lnTo>
                      <a:pt x="2475" y="5162"/>
                    </a:lnTo>
                    <a:lnTo>
                      <a:pt x="2410" y="5156"/>
                    </a:lnTo>
                    <a:lnTo>
                      <a:pt x="2345" y="5149"/>
                    </a:lnTo>
                    <a:lnTo>
                      <a:pt x="2281" y="5140"/>
                    </a:lnTo>
                    <a:lnTo>
                      <a:pt x="2217" y="5128"/>
                    </a:lnTo>
                    <a:lnTo>
                      <a:pt x="2154" y="5116"/>
                    </a:lnTo>
                    <a:lnTo>
                      <a:pt x="2090" y="5103"/>
                    </a:lnTo>
                    <a:lnTo>
                      <a:pt x="2029" y="5088"/>
                    </a:lnTo>
                    <a:lnTo>
                      <a:pt x="1967" y="5071"/>
                    </a:lnTo>
                    <a:lnTo>
                      <a:pt x="1906" y="5053"/>
                    </a:lnTo>
                    <a:lnTo>
                      <a:pt x="1846" y="5034"/>
                    </a:lnTo>
                    <a:lnTo>
                      <a:pt x="1785" y="5012"/>
                    </a:lnTo>
                    <a:lnTo>
                      <a:pt x="1726" y="4989"/>
                    </a:lnTo>
                    <a:lnTo>
                      <a:pt x="1667" y="4966"/>
                    </a:lnTo>
                    <a:lnTo>
                      <a:pt x="1608" y="4941"/>
                    </a:lnTo>
                    <a:lnTo>
                      <a:pt x="1551" y="4914"/>
                    </a:lnTo>
                    <a:lnTo>
                      <a:pt x="1495" y="4886"/>
                    </a:lnTo>
                    <a:lnTo>
                      <a:pt x="1439" y="4857"/>
                    </a:lnTo>
                    <a:lnTo>
                      <a:pt x="1383" y="4827"/>
                    </a:lnTo>
                    <a:lnTo>
                      <a:pt x="1328" y="4795"/>
                    </a:lnTo>
                    <a:lnTo>
                      <a:pt x="1275" y="4762"/>
                    </a:lnTo>
                    <a:lnTo>
                      <a:pt x="1222" y="4727"/>
                    </a:lnTo>
                    <a:lnTo>
                      <a:pt x="1171" y="4692"/>
                    </a:lnTo>
                    <a:lnTo>
                      <a:pt x="1119" y="4656"/>
                    </a:lnTo>
                    <a:lnTo>
                      <a:pt x="1069" y="4618"/>
                    </a:lnTo>
                    <a:lnTo>
                      <a:pt x="1019" y="4578"/>
                    </a:lnTo>
                    <a:lnTo>
                      <a:pt x="970" y="4538"/>
                    </a:lnTo>
                    <a:lnTo>
                      <a:pt x="923" y="4497"/>
                    </a:lnTo>
                    <a:lnTo>
                      <a:pt x="876" y="4456"/>
                    </a:lnTo>
                    <a:lnTo>
                      <a:pt x="830" y="4412"/>
                    </a:lnTo>
                    <a:lnTo>
                      <a:pt x="784" y="4367"/>
                    </a:lnTo>
                    <a:lnTo>
                      <a:pt x="742" y="4323"/>
                    </a:lnTo>
                    <a:lnTo>
                      <a:pt x="699" y="4276"/>
                    </a:lnTo>
                    <a:lnTo>
                      <a:pt x="657" y="4229"/>
                    </a:lnTo>
                    <a:lnTo>
                      <a:pt x="616" y="4180"/>
                    </a:lnTo>
                    <a:lnTo>
                      <a:pt x="576" y="4131"/>
                    </a:lnTo>
                    <a:lnTo>
                      <a:pt x="538" y="4081"/>
                    </a:lnTo>
                    <a:lnTo>
                      <a:pt x="501" y="4030"/>
                    </a:lnTo>
                    <a:lnTo>
                      <a:pt x="464" y="3978"/>
                    </a:lnTo>
                    <a:lnTo>
                      <a:pt x="430" y="3925"/>
                    </a:lnTo>
                    <a:lnTo>
                      <a:pt x="397" y="3870"/>
                    </a:lnTo>
                    <a:lnTo>
                      <a:pt x="364" y="3816"/>
                    </a:lnTo>
                    <a:lnTo>
                      <a:pt x="333" y="3761"/>
                    </a:lnTo>
                    <a:lnTo>
                      <a:pt x="302" y="3705"/>
                    </a:lnTo>
                    <a:lnTo>
                      <a:pt x="274" y="3648"/>
                    </a:lnTo>
                    <a:lnTo>
                      <a:pt x="246" y="3590"/>
                    </a:lnTo>
                    <a:lnTo>
                      <a:pt x="221" y="3533"/>
                    </a:lnTo>
                    <a:lnTo>
                      <a:pt x="196" y="3474"/>
                    </a:lnTo>
                    <a:lnTo>
                      <a:pt x="172" y="3413"/>
                    </a:lnTo>
                    <a:lnTo>
                      <a:pt x="150" y="3353"/>
                    </a:lnTo>
                    <a:lnTo>
                      <a:pt x="130" y="3292"/>
                    </a:lnTo>
                    <a:lnTo>
                      <a:pt x="111" y="3231"/>
                    </a:lnTo>
                    <a:lnTo>
                      <a:pt x="93" y="3169"/>
                    </a:lnTo>
                    <a:lnTo>
                      <a:pt x="77" y="3105"/>
                    </a:lnTo>
                    <a:lnTo>
                      <a:pt x="62" y="3042"/>
                    </a:lnTo>
                    <a:lnTo>
                      <a:pt x="49" y="2978"/>
                    </a:lnTo>
                    <a:lnTo>
                      <a:pt x="37" y="2914"/>
                    </a:lnTo>
                    <a:lnTo>
                      <a:pt x="27" y="2849"/>
                    </a:lnTo>
                    <a:lnTo>
                      <a:pt x="19" y="2784"/>
                    </a:lnTo>
                    <a:lnTo>
                      <a:pt x="12" y="2717"/>
                    </a:lnTo>
                    <a:lnTo>
                      <a:pt x="6" y="2651"/>
                    </a:lnTo>
                    <a:lnTo>
                      <a:pt x="3" y="2585"/>
                    </a:lnTo>
                    <a:lnTo>
                      <a:pt x="3" y="2585"/>
                    </a:lnTo>
                    <a:lnTo>
                      <a:pt x="1" y="2518"/>
                    </a:lnTo>
                    <a:lnTo>
                      <a:pt x="0" y="2452"/>
                    </a:lnTo>
                    <a:lnTo>
                      <a:pt x="1" y="2386"/>
                    </a:lnTo>
                    <a:lnTo>
                      <a:pt x="4" y="2321"/>
                    </a:lnTo>
                    <a:lnTo>
                      <a:pt x="9" y="2256"/>
                    </a:lnTo>
                    <a:lnTo>
                      <a:pt x="16" y="2191"/>
                    </a:lnTo>
                    <a:lnTo>
                      <a:pt x="24" y="2128"/>
                    </a:lnTo>
                    <a:lnTo>
                      <a:pt x="32" y="2064"/>
                    </a:lnTo>
                    <a:lnTo>
                      <a:pt x="44" y="2001"/>
                    </a:lnTo>
                    <a:lnTo>
                      <a:pt x="56" y="1939"/>
                    </a:lnTo>
                    <a:lnTo>
                      <a:pt x="71" y="1877"/>
                    </a:lnTo>
                    <a:lnTo>
                      <a:pt x="86" y="1817"/>
                    </a:lnTo>
                    <a:lnTo>
                      <a:pt x="102" y="1756"/>
                    </a:lnTo>
                    <a:lnTo>
                      <a:pt x="121" y="1696"/>
                    </a:lnTo>
                    <a:lnTo>
                      <a:pt x="140" y="1637"/>
                    </a:lnTo>
                    <a:lnTo>
                      <a:pt x="162" y="1579"/>
                    </a:lnTo>
                    <a:lnTo>
                      <a:pt x="184" y="1522"/>
                    </a:lnTo>
                    <a:lnTo>
                      <a:pt x="208" y="1464"/>
                    </a:lnTo>
                    <a:lnTo>
                      <a:pt x="233" y="1408"/>
                    </a:lnTo>
                    <a:lnTo>
                      <a:pt x="259" y="1354"/>
                    </a:lnTo>
                    <a:lnTo>
                      <a:pt x="287" y="1299"/>
                    </a:lnTo>
                    <a:lnTo>
                      <a:pt x="317" y="1244"/>
                    </a:lnTo>
                    <a:lnTo>
                      <a:pt x="348" y="1191"/>
                    </a:lnTo>
                    <a:lnTo>
                      <a:pt x="379" y="1140"/>
                    </a:lnTo>
                    <a:lnTo>
                      <a:pt x="413" y="1090"/>
                    </a:lnTo>
                    <a:lnTo>
                      <a:pt x="447" y="1038"/>
                    </a:lnTo>
                    <a:lnTo>
                      <a:pt x="482" y="989"/>
                    </a:lnTo>
                    <a:lnTo>
                      <a:pt x="519" y="941"/>
                    </a:lnTo>
                    <a:lnTo>
                      <a:pt x="556" y="894"/>
                    </a:lnTo>
                    <a:lnTo>
                      <a:pt x="594" y="848"/>
                    </a:lnTo>
                    <a:lnTo>
                      <a:pt x="635" y="802"/>
                    </a:lnTo>
                    <a:lnTo>
                      <a:pt x="675" y="758"/>
                    </a:lnTo>
                    <a:lnTo>
                      <a:pt x="718" y="714"/>
                    </a:lnTo>
                    <a:lnTo>
                      <a:pt x="761" y="672"/>
                    </a:lnTo>
                    <a:lnTo>
                      <a:pt x="805" y="631"/>
                    </a:lnTo>
                    <a:lnTo>
                      <a:pt x="851" y="591"/>
                    </a:lnTo>
                    <a:lnTo>
                      <a:pt x="896" y="552"/>
                    </a:lnTo>
                    <a:lnTo>
                      <a:pt x="943" y="515"/>
                    </a:lnTo>
                    <a:lnTo>
                      <a:pt x="992" y="478"/>
                    </a:lnTo>
                    <a:lnTo>
                      <a:pt x="1041" y="442"/>
                    </a:lnTo>
                    <a:lnTo>
                      <a:pt x="1091" y="408"/>
                    </a:lnTo>
                    <a:lnTo>
                      <a:pt x="1143" y="375"/>
                    </a:lnTo>
                    <a:lnTo>
                      <a:pt x="1194" y="344"/>
                    </a:lnTo>
                    <a:lnTo>
                      <a:pt x="1247" y="313"/>
                    </a:lnTo>
                    <a:lnTo>
                      <a:pt x="1300" y="283"/>
                    </a:lnTo>
                    <a:lnTo>
                      <a:pt x="1355" y="255"/>
                    </a:lnTo>
                    <a:lnTo>
                      <a:pt x="1411" y="229"/>
                    </a:lnTo>
                    <a:lnTo>
                      <a:pt x="1467" y="204"/>
                    </a:lnTo>
                    <a:lnTo>
                      <a:pt x="1523" y="180"/>
                    </a:lnTo>
                    <a:lnTo>
                      <a:pt x="1580" y="158"/>
                    </a:lnTo>
                    <a:lnTo>
                      <a:pt x="1639" y="137"/>
                    </a:lnTo>
                    <a:lnTo>
                      <a:pt x="1698" y="117"/>
                    </a:lnTo>
                    <a:lnTo>
                      <a:pt x="1757" y="99"/>
                    </a:lnTo>
                    <a:lnTo>
                      <a:pt x="1818" y="83"/>
                    </a:lnTo>
                    <a:lnTo>
                      <a:pt x="1878" y="66"/>
                    </a:lnTo>
                    <a:lnTo>
                      <a:pt x="1940" y="53"/>
                    </a:lnTo>
                    <a:lnTo>
                      <a:pt x="2002" y="41"/>
                    </a:lnTo>
                    <a:lnTo>
                      <a:pt x="2065" y="31"/>
                    </a:lnTo>
                    <a:lnTo>
                      <a:pt x="2129" y="22"/>
                    </a:lnTo>
                    <a:lnTo>
                      <a:pt x="2194" y="15"/>
                    </a:lnTo>
                    <a:lnTo>
                      <a:pt x="2257" y="9"/>
                    </a:lnTo>
                    <a:lnTo>
                      <a:pt x="2322" y="5"/>
                    </a:lnTo>
                    <a:lnTo>
                      <a:pt x="2388" y="2"/>
                    </a:lnTo>
                    <a:lnTo>
                      <a:pt x="2455" y="0"/>
                    </a:lnTo>
                    <a:lnTo>
                      <a:pt x="2455" y="0"/>
                    </a:lnTo>
                    <a:lnTo>
                      <a:pt x="2521" y="2"/>
                    </a:lnTo>
                    <a:lnTo>
                      <a:pt x="2586" y="5"/>
                    </a:lnTo>
                    <a:lnTo>
                      <a:pt x="2652" y="9"/>
                    </a:lnTo>
                    <a:lnTo>
                      <a:pt x="2717" y="15"/>
                    </a:lnTo>
                    <a:lnTo>
                      <a:pt x="2782" y="22"/>
                    </a:lnTo>
                    <a:lnTo>
                      <a:pt x="2845" y="31"/>
                    </a:lnTo>
                    <a:lnTo>
                      <a:pt x="2909" y="41"/>
                    </a:lnTo>
                    <a:lnTo>
                      <a:pt x="2972" y="53"/>
                    </a:lnTo>
                    <a:lnTo>
                      <a:pt x="3035" y="66"/>
                    </a:lnTo>
                    <a:lnTo>
                      <a:pt x="3097" y="83"/>
                    </a:lnTo>
                    <a:lnTo>
                      <a:pt x="3159" y="99"/>
                    </a:lnTo>
                    <a:lnTo>
                      <a:pt x="3221" y="117"/>
                    </a:lnTo>
                    <a:lnTo>
                      <a:pt x="3282" y="137"/>
                    </a:lnTo>
                    <a:lnTo>
                      <a:pt x="3341" y="158"/>
                    </a:lnTo>
                    <a:lnTo>
                      <a:pt x="3401" y="180"/>
                    </a:lnTo>
                    <a:lnTo>
                      <a:pt x="3460" y="204"/>
                    </a:lnTo>
                    <a:lnTo>
                      <a:pt x="3517" y="229"/>
                    </a:lnTo>
                    <a:lnTo>
                      <a:pt x="3575" y="255"/>
                    </a:lnTo>
                    <a:lnTo>
                      <a:pt x="3631" y="283"/>
                    </a:lnTo>
                    <a:lnTo>
                      <a:pt x="3687" y="313"/>
                    </a:lnTo>
                    <a:lnTo>
                      <a:pt x="3743" y="344"/>
                    </a:lnTo>
                    <a:lnTo>
                      <a:pt x="3798" y="375"/>
                    </a:lnTo>
                    <a:lnTo>
                      <a:pt x="3851" y="408"/>
                    </a:lnTo>
                    <a:lnTo>
                      <a:pt x="3904" y="442"/>
                    </a:lnTo>
                    <a:lnTo>
                      <a:pt x="3957" y="478"/>
                    </a:lnTo>
                    <a:lnTo>
                      <a:pt x="4008" y="515"/>
                    </a:lnTo>
                    <a:lnTo>
                      <a:pt x="4059" y="552"/>
                    </a:lnTo>
                    <a:lnTo>
                      <a:pt x="4107" y="591"/>
                    </a:lnTo>
                    <a:lnTo>
                      <a:pt x="4156" y="631"/>
                    </a:lnTo>
                    <a:lnTo>
                      <a:pt x="4204" y="672"/>
                    </a:lnTo>
                    <a:lnTo>
                      <a:pt x="4250" y="714"/>
                    </a:lnTo>
                    <a:lnTo>
                      <a:pt x="4296" y="758"/>
                    </a:lnTo>
                    <a:lnTo>
                      <a:pt x="4342" y="802"/>
                    </a:lnTo>
                    <a:lnTo>
                      <a:pt x="4384" y="848"/>
                    </a:lnTo>
                    <a:lnTo>
                      <a:pt x="4427" y="894"/>
                    </a:lnTo>
                    <a:lnTo>
                      <a:pt x="4470" y="941"/>
                    </a:lnTo>
                    <a:lnTo>
                      <a:pt x="4510" y="989"/>
                    </a:lnTo>
                    <a:lnTo>
                      <a:pt x="4549" y="1038"/>
                    </a:lnTo>
                    <a:lnTo>
                      <a:pt x="4588" y="1090"/>
                    </a:lnTo>
                    <a:lnTo>
                      <a:pt x="4625" y="1140"/>
                    </a:lnTo>
                    <a:lnTo>
                      <a:pt x="4661" y="1191"/>
                    </a:lnTo>
                    <a:lnTo>
                      <a:pt x="4697" y="1244"/>
                    </a:lnTo>
                    <a:lnTo>
                      <a:pt x="4729" y="1299"/>
                    </a:lnTo>
                    <a:lnTo>
                      <a:pt x="4763" y="1354"/>
                    </a:lnTo>
                    <a:lnTo>
                      <a:pt x="4794" y="1408"/>
                    </a:lnTo>
                    <a:lnTo>
                      <a:pt x="4824" y="1464"/>
                    </a:lnTo>
                    <a:lnTo>
                      <a:pt x="4853" y="1522"/>
                    </a:lnTo>
                    <a:lnTo>
                      <a:pt x="4880" y="1579"/>
                    </a:lnTo>
                    <a:lnTo>
                      <a:pt x="4906" y="1637"/>
                    </a:lnTo>
                    <a:lnTo>
                      <a:pt x="4931" y="1696"/>
                    </a:lnTo>
                    <a:lnTo>
                      <a:pt x="4953" y="1756"/>
                    </a:lnTo>
                    <a:lnTo>
                      <a:pt x="4975" y="1817"/>
                    </a:lnTo>
                    <a:lnTo>
                      <a:pt x="4996" y="1877"/>
                    </a:lnTo>
                    <a:lnTo>
                      <a:pt x="5015" y="1939"/>
                    </a:lnTo>
                    <a:lnTo>
                      <a:pt x="5033" y="2001"/>
                    </a:lnTo>
                    <a:lnTo>
                      <a:pt x="5049" y="2064"/>
                    </a:lnTo>
                    <a:lnTo>
                      <a:pt x="5064" y="2128"/>
                    </a:lnTo>
                    <a:lnTo>
                      <a:pt x="5077" y="2191"/>
                    </a:lnTo>
                    <a:lnTo>
                      <a:pt x="5089" y="2256"/>
                    </a:lnTo>
                    <a:lnTo>
                      <a:pt x="5099" y="2321"/>
                    </a:lnTo>
                    <a:lnTo>
                      <a:pt x="5108" y="2386"/>
                    </a:lnTo>
                    <a:lnTo>
                      <a:pt x="5114" y="2452"/>
                    </a:lnTo>
                    <a:lnTo>
                      <a:pt x="5120" y="2518"/>
                    </a:lnTo>
                    <a:lnTo>
                      <a:pt x="5123" y="2585"/>
                    </a:lnTo>
                    <a:lnTo>
                      <a:pt x="5123" y="2585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rgbClr val="414141"/>
                  </a:gs>
                  <a:gs pos="66000">
                    <a:srgbClr val="FFFFFF"/>
                  </a:gs>
                  <a:gs pos="80000">
                    <a:srgbClr val="CFCFCF"/>
                  </a:gs>
                  <a:gs pos="5000">
                    <a:srgbClr val="A6A6A6"/>
                  </a:gs>
                  <a:gs pos="45000">
                    <a:srgbClr val="A6A6A6"/>
                  </a:gs>
                  <a:gs pos="25000">
                    <a:srgbClr val="262626"/>
                  </a:gs>
                  <a:gs pos="54000">
                    <a:srgbClr val="454545"/>
                  </a:gs>
                  <a:gs pos="36000">
                    <a:srgbClr val="616161"/>
                  </a:gs>
                  <a:gs pos="82000">
                    <a:srgbClr val="A6A6A6"/>
                  </a:gs>
                </a:gsLst>
                <a:lin ang="1314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76" name="Freeform 8">
                <a:extLst>
                  <a:ext uri="{FF2B5EF4-FFF2-40B4-BE49-F238E27FC236}">
                    <a16:creationId xmlns:a16="http://schemas.microsoft.com/office/drawing/2014/main" id="{BB630342-B888-A34F-90F2-FDBD46F26D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93112" y="406400"/>
                <a:ext cx="2947988" cy="2871788"/>
              </a:xfrm>
              <a:custGeom>
                <a:avLst/>
                <a:gdLst/>
                <a:ahLst/>
                <a:cxnLst>
                  <a:cxn ang="0">
                    <a:pos x="5553" y="2571"/>
                  </a:cxn>
                  <a:cxn ang="0">
                    <a:pos x="5490" y="2225"/>
                  </a:cxn>
                  <a:cxn ang="0">
                    <a:pos x="5385" y="1893"/>
                  </a:cxn>
                  <a:cxn ang="0">
                    <a:pos x="5244" y="1577"/>
                  </a:cxn>
                  <a:cxn ang="0">
                    <a:pos x="5067" y="1284"/>
                  </a:cxn>
                  <a:cxn ang="0">
                    <a:pos x="4859" y="1014"/>
                  </a:cxn>
                  <a:cxn ang="0">
                    <a:pos x="4620" y="769"/>
                  </a:cxn>
                  <a:cxn ang="0">
                    <a:pos x="4356" y="554"/>
                  </a:cxn>
                  <a:cxn ang="0">
                    <a:pos x="4069" y="370"/>
                  </a:cxn>
                  <a:cxn ang="0">
                    <a:pos x="3759" y="219"/>
                  </a:cxn>
                  <a:cxn ang="0">
                    <a:pos x="3433" y="106"/>
                  </a:cxn>
                  <a:cxn ang="0">
                    <a:pos x="3091" y="32"/>
                  </a:cxn>
                  <a:cxn ang="0">
                    <a:pos x="2737" y="1"/>
                  </a:cxn>
                  <a:cxn ang="0">
                    <a:pos x="2463" y="7"/>
                  </a:cxn>
                  <a:cxn ang="0">
                    <a:pos x="2137" y="51"/>
                  </a:cxn>
                  <a:cxn ang="0">
                    <a:pos x="1825" y="131"/>
                  </a:cxn>
                  <a:cxn ang="0">
                    <a:pos x="1530" y="246"/>
                  </a:cxn>
                  <a:cxn ang="0">
                    <a:pos x="1254" y="393"/>
                  </a:cxn>
                  <a:cxn ang="0">
                    <a:pos x="1001" y="572"/>
                  </a:cxn>
                  <a:cxn ang="0">
                    <a:pos x="769" y="778"/>
                  </a:cxn>
                  <a:cxn ang="0">
                    <a:pos x="564" y="1008"/>
                  </a:cxn>
                  <a:cxn ang="0">
                    <a:pos x="387" y="1263"/>
                  </a:cxn>
                  <a:cxn ang="0">
                    <a:pos x="240" y="1539"/>
                  </a:cxn>
                  <a:cxn ang="0">
                    <a:pos x="127" y="1832"/>
                  </a:cxn>
                  <a:cxn ang="0">
                    <a:pos x="47" y="2142"/>
                  </a:cxn>
                  <a:cxn ang="0">
                    <a:pos x="4" y="2466"/>
                  </a:cxn>
                  <a:cxn ang="0">
                    <a:pos x="199" y="2438"/>
                  </a:cxn>
                  <a:cxn ang="0">
                    <a:pos x="550" y="2322"/>
                  </a:cxn>
                  <a:cxn ang="0">
                    <a:pos x="926" y="2258"/>
                  </a:cxn>
                  <a:cxn ang="0">
                    <a:pos x="1226" y="2248"/>
                  </a:cxn>
                  <a:cxn ang="0">
                    <a:pos x="1551" y="2278"/>
                  </a:cxn>
                  <a:cxn ang="0">
                    <a:pos x="1865" y="2345"/>
                  </a:cxn>
                  <a:cxn ang="0">
                    <a:pos x="2164" y="2450"/>
                  </a:cxn>
                  <a:cxn ang="0">
                    <a:pos x="2448" y="2590"/>
                  </a:cxn>
                  <a:cxn ang="0">
                    <a:pos x="2712" y="2761"/>
                  </a:cxn>
                  <a:cxn ang="0">
                    <a:pos x="2956" y="2962"/>
                  </a:cxn>
                  <a:cxn ang="0">
                    <a:pos x="3175" y="3187"/>
                  </a:cxn>
                  <a:cxn ang="0">
                    <a:pos x="3367" y="3439"/>
                  </a:cxn>
                  <a:cxn ang="0">
                    <a:pos x="3529" y="3711"/>
                  </a:cxn>
                  <a:cxn ang="0">
                    <a:pos x="3659" y="4003"/>
                  </a:cxn>
                  <a:cxn ang="0">
                    <a:pos x="3755" y="4311"/>
                  </a:cxn>
                  <a:cxn ang="0">
                    <a:pos x="3814" y="4632"/>
                  </a:cxn>
                  <a:cxn ang="0">
                    <a:pos x="3831" y="4908"/>
                  </a:cxn>
                  <a:cxn ang="0">
                    <a:pos x="3809" y="5281"/>
                  </a:cxn>
                  <a:cxn ang="0">
                    <a:pos x="3886" y="5390"/>
                  </a:cxn>
                  <a:cxn ang="0">
                    <a:pos x="4129" y="5281"/>
                  </a:cxn>
                  <a:cxn ang="0">
                    <a:pos x="4358" y="5150"/>
                  </a:cxn>
                  <a:cxn ang="0">
                    <a:pos x="4571" y="4998"/>
                  </a:cxn>
                  <a:cxn ang="0">
                    <a:pos x="4767" y="4825"/>
                  </a:cxn>
                  <a:cxn ang="0">
                    <a:pos x="4946" y="4635"/>
                  </a:cxn>
                  <a:cxn ang="0">
                    <a:pos x="5105" y="4427"/>
                  </a:cxn>
                  <a:cxn ang="0">
                    <a:pos x="5242" y="4203"/>
                  </a:cxn>
                  <a:cxn ang="0">
                    <a:pos x="5359" y="3966"/>
                  </a:cxn>
                  <a:cxn ang="0">
                    <a:pos x="5450" y="3715"/>
                  </a:cxn>
                  <a:cxn ang="0">
                    <a:pos x="5518" y="3453"/>
                  </a:cxn>
                  <a:cxn ang="0">
                    <a:pos x="5559" y="3181"/>
                  </a:cxn>
                  <a:cxn ang="0">
                    <a:pos x="5572" y="2900"/>
                  </a:cxn>
                </a:cxnLst>
                <a:rect l="0" t="0" r="r" b="b"/>
                <a:pathLst>
                  <a:path w="5572" h="5427">
                    <a:moveTo>
                      <a:pt x="5569" y="2786"/>
                    </a:moveTo>
                    <a:lnTo>
                      <a:pt x="5569" y="2786"/>
                    </a:lnTo>
                    <a:lnTo>
                      <a:pt x="5566" y="2714"/>
                    </a:lnTo>
                    <a:lnTo>
                      <a:pt x="5560" y="2642"/>
                    </a:lnTo>
                    <a:lnTo>
                      <a:pt x="5553" y="2571"/>
                    </a:lnTo>
                    <a:lnTo>
                      <a:pt x="5543" y="2500"/>
                    </a:lnTo>
                    <a:lnTo>
                      <a:pt x="5532" y="2431"/>
                    </a:lnTo>
                    <a:lnTo>
                      <a:pt x="5519" y="2362"/>
                    </a:lnTo>
                    <a:lnTo>
                      <a:pt x="5504" y="2292"/>
                    </a:lnTo>
                    <a:lnTo>
                      <a:pt x="5490" y="2225"/>
                    </a:lnTo>
                    <a:lnTo>
                      <a:pt x="5472" y="2157"/>
                    </a:lnTo>
                    <a:lnTo>
                      <a:pt x="5453" y="2089"/>
                    </a:lnTo>
                    <a:lnTo>
                      <a:pt x="5432" y="2023"/>
                    </a:lnTo>
                    <a:lnTo>
                      <a:pt x="5409" y="1958"/>
                    </a:lnTo>
                    <a:lnTo>
                      <a:pt x="5385" y="1893"/>
                    </a:lnTo>
                    <a:lnTo>
                      <a:pt x="5360" y="1828"/>
                    </a:lnTo>
                    <a:lnTo>
                      <a:pt x="5333" y="1765"/>
                    </a:lnTo>
                    <a:lnTo>
                      <a:pt x="5304" y="1701"/>
                    </a:lnTo>
                    <a:lnTo>
                      <a:pt x="5274" y="1639"/>
                    </a:lnTo>
                    <a:lnTo>
                      <a:pt x="5244" y="1577"/>
                    </a:lnTo>
                    <a:lnTo>
                      <a:pt x="5211" y="1517"/>
                    </a:lnTo>
                    <a:lnTo>
                      <a:pt x="5177" y="1458"/>
                    </a:lnTo>
                    <a:lnTo>
                      <a:pt x="5142" y="1399"/>
                    </a:lnTo>
                    <a:lnTo>
                      <a:pt x="5105" y="1341"/>
                    </a:lnTo>
                    <a:lnTo>
                      <a:pt x="5067" y="1284"/>
                    </a:lnTo>
                    <a:lnTo>
                      <a:pt x="5028" y="1228"/>
                    </a:lnTo>
                    <a:lnTo>
                      <a:pt x="4987" y="1173"/>
                    </a:lnTo>
                    <a:lnTo>
                      <a:pt x="4946" y="1119"/>
                    </a:lnTo>
                    <a:lnTo>
                      <a:pt x="4903" y="1066"/>
                    </a:lnTo>
                    <a:lnTo>
                      <a:pt x="4859" y="1014"/>
                    </a:lnTo>
                    <a:lnTo>
                      <a:pt x="4813" y="962"/>
                    </a:lnTo>
                    <a:lnTo>
                      <a:pt x="4766" y="912"/>
                    </a:lnTo>
                    <a:lnTo>
                      <a:pt x="4719" y="864"/>
                    </a:lnTo>
                    <a:lnTo>
                      <a:pt x="4670" y="817"/>
                    </a:lnTo>
                    <a:lnTo>
                      <a:pt x="4620" y="769"/>
                    </a:lnTo>
                    <a:lnTo>
                      <a:pt x="4570" y="724"/>
                    </a:lnTo>
                    <a:lnTo>
                      <a:pt x="4518" y="679"/>
                    </a:lnTo>
                    <a:lnTo>
                      <a:pt x="4465" y="637"/>
                    </a:lnTo>
                    <a:lnTo>
                      <a:pt x="4411" y="594"/>
                    </a:lnTo>
                    <a:lnTo>
                      <a:pt x="4356" y="554"/>
                    </a:lnTo>
                    <a:lnTo>
                      <a:pt x="4300" y="514"/>
                    </a:lnTo>
                    <a:lnTo>
                      <a:pt x="4244" y="476"/>
                    </a:lnTo>
                    <a:lnTo>
                      <a:pt x="4187" y="439"/>
                    </a:lnTo>
                    <a:lnTo>
                      <a:pt x="4128" y="404"/>
                    </a:lnTo>
                    <a:lnTo>
                      <a:pt x="4069" y="370"/>
                    </a:lnTo>
                    <a:lnTo>
                      <a:pt x="4008" y="336"/>
                    </a:lnTo>
                    <a:lnTo>
                      <a:pt x="3946" y="305"/>
                    </a:lnTo>
                    <a:lnTo>
                      <a:pt x="3886" y="275"/>
                    </a:lnTo>
                    <a:lnTo>
                      <a:pt x="3822" y="246"/>
                    </a:lnTo>
                    <a:lnTo>
                      <a:pt x="3759" y="219"/>
                    </a:lnTo>
                    <a:lnTo>
                      <a:pt x="3696" y="193"/>
                    </a:lnTo>
                    <a:lnTo>
                      <a:pt x="3631" y="169"/>
                    </a:lnTo>
                    <a:lnTo>
                      <a:pt x="3566" y="147"/>
                    </a:lnTo>
                    <a:lnTo>
                      <a:pt x="3500" y="125"/>
                    </a:lnTo>
                    <a:lnTo>
                      <a:pt x="3433" y="106"/>
                    </a:lnTo>
                    <a:lnTo>
                      <a:pt x="3365" y="88"/>
                    </a:lnTo>
                    <a:lnTo>
                      <a:pt x="3298" y="72"/>
                    </a:lnTo>
                    <a:lnTo>
                      <a:pt x="3230" y="57"/>
                    </a:lnTo>
                    <a:lnTo>
                      <a:pt x="3160" y="44"/>
                    </a:lnTo>
                    <a:lnTo>
                      <a:pt x="3091" y="32"/>
                    </a:lnTo>
                    <a:lnTo>
                      <a:pt x="3022" y="23"/>
                    </a:lnTo>
                    <a:lnTo>
                      <a:pt x="2951" y="14"/>
                    </a:lnTo>
                    <a:lnTo>
                      <a:pt x="2880" y="9"/>
                    </a:lnTo>
                    <a:lnTo>
                      <a:pt x="2810" y="4"/>
                    </a:lnTo>
                    <a:lnTo>
                      <a:pt x="2737" y="1"/>
                    </a:lnTo>
                    <a:lnTo>
                      <a:pt x="2667" y="0"/>
                    </a:lnTo>
                    <a:lnTo>
                      <a:pt x="2667" y="0"/>
                    </a:lnTo>
                    <a:lnTo>
                      <a:pt x="2599" y="1"/>
                    </a:lnTo>
                    <a:lnTo>
                      <a:pt x="2531" y="4"/>
                    </a:lnTo>
                    <a:lnTo>
                      <a:pt x="2463" y="7"/>
                    </a:lnTo>
                    <a:lnTo>
                      <a:pt x="2397" y="13"/>
                    </a:lnTo>
                    <a:lnTo>
                      <a:pt x="2332" y="20"/>
                    </a:lnTo>
                    <a:lnTo>
                      <a:pt x="2266" y="29"/>
                    </a:lnTo>
                    <a:lnTo>
                      <a:pt x="2201" y="39"/>
                    </a:lnTo>
                    <a:lnTo>
                      <a:pt x="2137" y="51"/>
                    </a:lnTo>
                    <a:lnTo>
                      <a:pt x="2074" y="65"/>
                    </a:lnTo>
                    <a:lnTo>
                      <a:pt x="2011" y="79"/>
                    </a:lnTo>
                    <a:lnTo>
                      <a:pt x="1949" y="94"/>
                    </a:lnTo>
                    <a:lnTo>
                      <a:pt x="1887" y="112"/>
                    </a:lnTo>
                    <a:lnTo>
                      <a:pt x="1825" y="131"/>
                    </a:lnTo>
                    <a:lnTo>
                      <a:pt x="1764" y="152"/>
                    </a:lnTo>
                    <a:lnTo>
                      <a:pt x="1705" y="174"/>
                    </a:lnTo>
                    <a:lnTo>
                      <a:pt x="1646" y="196"/>
                    </a:lnTo>
                    <a:lnTo>
                      <a:pt x="1587" y="221"/>
                    </a:lnTo>
                    <a:lnTo>
                      <a:pt x="1530" y="246"/>
                    </a:lnTo>
                    <a:lnTo>
                      <a:pt x="1474" y="274"/>
                    </a:lnTo>
                    <a:lnTo>
                      <a:pt x="1418" y="302"/>
                    </a:lnTo>
                    <a:lnTo>
                      <a:pt x="1362" y="331"/>
                    </a:lnTo>
                    <a:lnTo>
                      <a:pt x="1307" y="362"/>
                    </a:lnTo>
                    <a:lnTo>
                      <a:pt x="1254" y="393"/>
                    </a:lnTo>
                    <a:lnTo>
                      <a:pt x="1201" y="427"/>
                    </a:lnTo>
                    <a:lnTo>
                      <a:pt x="1150" y="461"/>
                    </a:lnTo>
                    <a:lnTo>
                      <a:pt x="1100" y="497"/>
                    </a:lnTo>
                    <a:lnTo>
                      <a:pt x="1049" y="533"/>
                    </a:lnTo>
                    <a:lnTo>
                      <a:pt x="1001" y="572"/>
                    </a:lnTo>
                    <a:lnTo>
                      <a:pt x="952" y="610"/>
                    </a:lnTo>
                    <a:lnTo>
                      <a:pt x="905" y="651"/>
                    </a:lnTo>
                    <a:lnTo>
                      <a:pt x="859" y="693"/>
                    </a:lnTo>
                    <a:lnTo>
                      <a:pt x="814" y="734"/>
                    </a:lnTo>
                    <a:lnTo>
                      <a:pt x="769" y="778"/>
                    </a:lnTo>
                    <a:lnTo>
                      <a:pt x="727" y="822"/>
                    </a:lnTo>
                    <a:lnTo>
                      <a:pt x="684" y="867"/>
                    </a:lnTo>
                    <a:lnTo>
                      <a:pt x="643" y="914"/>
                    </a:lnTo>
                    <a:lnTo>
                      <a:pt x="603" y="961"/>
                    </a:lnTo>
                    <a:lnTo>
                      <a:pt x="564" y="1008"/>
                    </a:lnTo>
                    <a:lnTo>
                      <a:pt x="526" y="1058"/>
                    </a:lnTo>
                    <a:lnTo>
                      <a:pt x="491" y="1108"/>
                    </a:lnTo>
                    <a:lnTo>
                      <a:pt x="455" y="1159"/>
                    </a:lnTo>
                    <a:lnTo>
                      <a:pt x="420" y="1210"/>
                    </a:lnTo>
                    <a:lnTo>
                      <a:pt x="387" y="1263"/>
                    </a:lnTo>
                    <a:lnTo>
                      <a:pt x="355" y="1316"/>
                    </a:lnTo>
                    <a:lnTo>
                      <a:pt x="326" y="1371"/>
                    </a:lnTo>
                    <a:lnTo>
                      <a:pt x="296" y="1425"/>
                    </a:lnTo>
                    <a:lnTo>
                      <a:pt x="268" y="1481"/>
                    </a:lnTo>
                    <a:lnTo>
                      <a:pt x="240" y="1539"/>
                    </a:lnTo>
                    <a:lnTo>
                      <a:pt x="215" y="1596"/>
                    </a:lnTo>
                    <a:lnTo>
                      <a:pt x="191" y="1654"/>
                    </a:lnTo>
                    <a:lnTo>
                      <a:pt x="168" y="1713"/>
                    </a:lnTo>
                    <a:lnTo>
                      <a:pt x="147" y="1772"/>
                    </a:lnTo>
                    <a:lnTo>
                      <a:pt x="127" y="1832"/>
                    </a:lnTo>
                    <a:lnTo>
                      <a:pt x="107" y="1893"/>
                    </a:lnTo>
                    <a:lnTo>
                      <a:pt x="90" y="1955"/>
                    </a:lnTo>
                    <a:lnTo>
                      <a:pt x="75" y="2017"/>
                    </a:lnTo>
                    <a:lnTo>
                      <a:pt x="60" y="2080"/>
                    </a:lnTo>
                    <a:lnTo>
                      <a:pt x="47" y="2142"/>
                    </a:lnTo>
                    <a:lnTo>
                      <a:pt x="35" y="2207"/>
                    </a:lnTo>
                    <a:lnTo>
                      <a:pt x="25" y="2270"/>
                    </a:lnTo>
                    <a:lnTo>
                      <a:pt x="17" y="2335"/>
                    </a:lnTo>
                    <a:lnTo>
                      <a:pt x="10" y="2401"/>
                    </a:lnTo>
                    <a:lnTo>
                      <a:pt x="4" y="2466"/>
                    </a:lnTo>
                    <a:lnTo>
                      <a:pt x="0" y="2533"/>
                    </a:lnTo>
                    <a:lnTo>
                      <a:pt x="0" y="2533"/>
                    </a:lnTo>
                    <a:lnTo>
                      <a:pt x="65" y="2500"/>
                    </a:lnTo>
                    <a:lnTo>
                      <a:pt x="131" y="2468"/>
                    </a:lnTo>
                    <a:lnTo>
                      <a:pt x="199" y="2438"/>
                    </a:lnTo>
                    <a:lnTo>
                      <a:pt x="267" y="2412"/>
                    </a:lnTo>
                    <a:lnTo>
                      <a:pt x="336" y="2387"/>
                    </a:lnTo>
                    <a:lnTo>
                      <a:pt x="407" y="2363"/>
                    </a:lnTo>
                    <a:lnTo>
                      <a:pt x="477" y="2341"/>
                    </a:lnTo>
                    <a:lnTo>
                      <a:pt x="550" y="2322"/>
                    </a:lnTo>
                    <a:lnTo>
                      <a:pt x="623" y="2304"/>
                    </a:lnTo>
                    <a:lnTo>
                      <a:pt x="697" y="2289"/>
                    </a:lnTo>
                    <a:lnTo>
                      <a:pt x="772" y="2278"/>
                    </a:lnTo>
                    <a:lnTo>
                      <a:pt x="849" y="2266"/>
                    </a:lnTo>
                    <a:lnTo>
                      <a:pt x="926" y="2258"/>
                    </a:lnTo>
                    <a:lnTo>
                      <a:pt x="1002" y="2253"/>
                    </a:lnTo>
                    <a:lnTo>
                      <a:pt x="1080" y="2248"/>
                    </a:lnTo>
                    <a:lnTo>
                      <a:pt x="1160" y="2248"/>
                    </a:lnTo>
                    <a:lnTo>
                      <a:pt x="1160" y="2248"/>
                    </a:lnTo>
                    <a:lnTo>
                      <a:pt x="1226" y="2248"/>
                    </a:lnTo>
                    <a:lnTo>
                      <a:pt x="1291" y="2251"/>
                    </a:lnTo>
                    <a:lnTo>
                      <a:pt x="1358" y="2256"/>
                    </a:lnTo>
                    <a:lnTo>
                      <a:pt x="1422" y="2261"/>
                    </a:lnTo>
                    <a:lnTo>
                      <a:pt x="1486" y="2269"/>
                    </a:lnTo>
                    <a:lnTo>
                      <a:pt x="1551" y="2278"/>
                    </a:lnTo>
                    <a:lnTo>
                      <a:pt x="1614" y="2288"/>
                    </a:lnTo>
                    <a:lnTo>
                      <a:pt x="1677" y="2300"/>
                    </a:lnTo>
                    <a:lnTo>
                      <a:pt x="1741" y="2313"/>
                    </a:lnTo>
                    <a:lnTo>
                      <a:pt x="1803" y="2329"/>
                    </a:lnTo>
                    <a:lnTo>
                      <a:pt x="1865" y="2345"/>
                    </a:lnTo>
                    <a:lnTo>
                      <a:pt x="1925" y="2363"/>
                    </a:lnTo>
                    <a:lnTo>
                      <a:pt x="1987" y="2384"/>
                    </a:lnTo>
                    <a:lnTo>
                      <a:pt x="2046" y="2404"/>
                    </a:lnTo>
                    <a:lnTo>
                      <a:pt x="2106" y="2427"/>
                    </a:lnTo>
                    <a:lnTo>
                      <a:pt x="2164" y="2450"/>
                    </a:lnTo>
                    <a:lnTo>
                      <a:pt x="2223" y="2475"/>
                    </a:lnTo>
                    <a:lnTo>
                      <a:pt x="2280" y="2502"/>
                    </a:lnTo>
                    <a:lnTo>
                      <a:pt x="2336" y="2530"/>
                    </a:lnTo>
                    <a:lnTo>
                      <a:pt x="2392" y="2559"/>
                    </a:lnTo>
                    <a:lnTo>
                      <a:pt x="2448" y="2590"/>
                    </a:lnTo>
                    <a:lnTo>
                      <a:pt x="2503" y="2621"/>
                    </a:lnTo>
                    <a:lnTo>
                      <a:pt x="2556" y="2655"/>
                    </a:lnTo>
                    <a:lnTo>
                      <a:pt x="2609" y="2689"/>
                    </a:lnTo>
                    <a:lnTo>
                      <a:pt x="2662" y="2724"/>
                    </a:lnTo>
                    <a:lnTo>
                      <a:pt x="2712" y="2761"/>
                    </a:lnTo>
                    <a:lnTo>
                      <a:pt x="2764" y="2798"/>
                    </a:lnTo>
                    <a:lnTo>
                      <a:pt x="2813" y="2838"/>
                    </a:lnTo>
                    <a:lnTo>
                      <a:pt x="2861" y="2878"/>
                    </a:lnTo>
                    <a:lnTo>
                      <a:pt x="2910" y="2919"/>
                    </a:lnTo>
                    <a:lnTo>
                      <a:pt x="2956" y="2962"/>
                    </a:lnTo>
                    <a:lnTo>
                      <a:pt x="3001" y="3005"/>
                    </a:lnTo>
                    <a:lnTo>
                      <a:pt x="3047" y="3049"/>
                    </a:lnTo>
                    <a:lnTo>
                      <a:pt x="3090" y="3094"/>
                    </a:lnTo>
                    <a:lnTo>
                      <a:pt x="3132" y="3140"/>
                    </a:lnTo>
                    <a:lnTo>
                      <a:pt x="3175" y="3187"/>
                    </a:lnTo>
                    <a:lnTo>
                      <a:pt x="3215" y="3236"/>
                    </a:lnTo>
                    <a:lnTo>
                      <a:pt x="3255" y="3286"/>
                    </a:lnTo>
                    <a:lnTo>
                      <a:pt x="3293" y="3336"/>
                    </a:lnTo>
                    <a:lnTo>
                      <a:pt x="3330" y="3386"/>
                    </a:lnTo>
                    <a:lnTo>
                      <a:pt x="3367" y="3439"/>
                    </a:lnTo>
                    <a:lnTo>
                      <a:pt x="3402" y="3491"/>
                    </a:lnTo>
                    <a:lnTo>
                      <a:pt x="3435" y="3546"/>
                    </a:lnTo>
                    <a:lnTo>
                      <a:pt x="3467" y="3600"/>
                    </a:lnTo>
                    <a:lnTo>
                      <a:pt x="3500" y="3655"/>
                    </a:lnTo>
                    <a:lnTo>
                      <a:pt x="3529" y="3711"/>
                    </a:lnTo>
                    <a:lnTo>
                      <a:pt x="3557" y="3768"/>
                    </a:lnTo>
                    <a:lnTo>
                      <a:pt x="3585" y="3826"/>
                    </a:lnTo>
                    <a:lnTo>
                      <a:pt x="3612" y="3885"/>
                    </a:lnTo>
                    <a:lnTo>
                      <a:pt x="3635" y="3944"/>
                    </a:lnTo>
                    <a:lnTo>
                      <a:pt x="3659" y="4003"/>
                    </a:lnTo>
                    <a:lnTo>
                      <a:pt x="3681" y="4063"/>
                    </a:lnTo>
                    <a:lnTo>
                      <a:pt x="3702" y="4124"/>
                    </a:lnTo>
                    <a:lnTo>
                      <a:pt x="3721" y="4186"/>
                    </a:lnTo>
                    <a:lnTo>
                      <a:pt x="3738" y="4247"/>
                    </a:lnTo>
                    <a:lnTo>
                      <a:pt x="3755" y="4311"/>
                    </a:lnTo>
                    <a:lnTo>
                      <a:pt x="3769" y="4374"/>
                    </a:lnTo>
                    <a:lnTo>
                      <a:pt x="3783" y="4438"/>
                    </a:lnTo>
                    <a:lnTo>
                      <a:pt x="3794" y="4503"/>
                    </a:lnTo>
                    <a:lnTo>
                      <a:pt x="3805" y="4567"/>
                    </a:lnTo>
                    <a:lnTo>
                      <a:pt x="3814" y="4632"/>
                    </a:lnTo>
                    <a:lnTo>
                      <a:pt x="3819" y="4699"/>
                    </a:lnTo>
                    <a:lnTo>
                      <a:pt x="3825" y="4765"/>
                    </a:lnTo>
                    <a:lnTo>
                      <a:pt x="3828" y="4831"/>
                    </a:lnTo>
                    <a:lnTo>
                      <a:pt x="3828" y="4831"/>
                    </a:lnTo>
                    <a:lnTo>
                      <a:pt x="3831" y="4908"/>
                    </a:lnTo>
                    <a:lnTo>
                      <a:pt x="3831" y="4985"/>
                    </a:lnTo>
                    <a:lnTo>
                      <a:pt x="3828" y="5060"/>
                    </a:lnTo>
                    <a:lnTo>
                      <a:pt x="3824" y="5134"/>
                    </a:lnTo>
                    <a:lnTo>
                      <a:pt x="3818" y="5209"/>
                    </a:lnTo>
                    <a:lnTo>
                      <a:pt x="3809" y="5281"/>
                    </a:lnTo>
                    <a:lnTo>
                      <a:pt x="3799" y="5355"/>
                    </a:lnTo>
                    <a:lnTo>
                      <a:pt x="3786" y="5427"/>
                    </a:lnTo>
                    <a:lnTo>
                      <a:pt x="3786" y="5427"/>
                    </a:lnTo>
                    <a:lnTo>
                      <a:pt x="3836" y="5408"/>
                    </a:lnTo>
                    <a:lnTo>
                      <a:pt x="3886" y="5390"/>
                    </a:lnTo>
                    <a:lnTo>
                      <a:pt x="3936" y="5369"/>
                    </a:lnTo>
                    <a:lnTo>
                      <a:pt x="3985" y="5349"/>
                    </a:lnTo>
                    <a:lnTo>
                      <a:pt x="4033" y="5327"/>
                    </a:lnTo>
                    <a:lnTo>
                      <a:pt x="4082" y="5305"/>
                    </a:lnTo>
                    <a:lnTo>
                      <a:pt x="4129" y="5281"/>
                    </a:lnTo>
                    <a:lnTo>
                      <a:pt x="4176" y="5256"/>
                    </a:lnTo>
                    <a:lnTo>
                      <a:pt x="4223" y="5231"/>
                    </a:lnTo>
                    <a:lnTo>
                      <a:pt x="4269" y="5204"/>
                    </a:lnTo>
                    <a:lnTo>
                      <a:pt x="4313" y="5178"/>
                    </a:lnTo>
                    <a:lnTo>
                      <a:pt x="4358" y="5150"/>
                    </a:lnTo>
                    <a:lnTo>
                      <a:pt x="4402" y="5122"/>
                    </a:lnTo>
                    <a:lnTo>
                      <a:pt x="4446" y="5092"/>
                    </a:lnTo>
                    <a:lnTo>
                      <a:pt x="4489" y="5061"/>
                    </a:lnTo>
                    <a:lnTo>
                      <a:pt x="4530" y="5030"/>
                    </a:lnTo>
                    <a:lnTo>
                      <a:pt x="4571" y="4998"/>
                    </a:lnTo>
                    <a:lnTo>
                      <a:pt x="4613" y="4965"/>
                    </a:lnTo>
                    <a:lnTo>
                      <a:pt x="4652" y="4932"/>
                    </a:lnTo>
                    <a:lnTo>
                      <a:pt x="4691" y="4896"/>
                    </a:lnTo>
                    <a:lnTo>
                      <a:pt x="4731" y="4861"/>
                    </a:lnTo>
                    <a:lnTo>
                      <a:pt x="4767" y="4825"/>
                    </a:lnTo>
                    <a:lnTo>
                      <a:pt x="4804" y="4789"/>
                    </a:lnTo>
                    <a:lnTo>
                      <a:pt x="4841" y="4752"/>
                    </a:lnTo>
                    <a:lnTo>
                      <a:pt x="4876" y="4713"/>
                    </a:lnTo>
                    <a:lnTo>
                      <a:pt x="4912" y="4675"/>
                    </a:lnTo>
                    <a:lnTo>
                      <a:pt x="4946" y="4635"/>
                    </a:lnTo>
                    <a:lnTo>
                      <a:pt x="4980" y="4595"/>
                    </a:lnTo>
                    <a:lnTo>
                      <a:pt x="5012" y="4554"/>
                    </a:lnTo>
                    <a:lnTo>
                      <a:pt x="5043" y="4513"/>
                    </a:lnTo>
                    <a:lnTo>
                      <a:pt x="5074" y="4470"/>
                    </a:lnTo>
                    <a:lnTo>
                      <a:pt x="5105" y="4427"/>
                    </a:lnTo>
                    <a:lnTo>
                      <a:pt x="5134" y="4383"/>
                    </a:lnTo>
                    <a:lnTo>
                      <a:pt x="5162" y="4340"/>
                    </a:lnTo>
                    <a:lnTo>
                      <a:pt x="5190" y="4295"/>
                    </a:lnTo>
                    <a:lnTo>
                      <a:pt x="5217" y="4250"/>
                    </a:lnTo>
                    <a:lnTo>
                      <a:pt x="5242" y="4203"/>
                    </a:lnTo>
                    <a:lnTo>
                      <a:pt x="5267" y="4158"/>
                    </a:lnTo>
                    <a:lnTo>
                      <a:pt x="5292" y="4110"/>
                    </a:lnTo>
                    <a:lnTo>
                      <a:pt x="5314" y="4063"/>
                    </a:lnTo>
                    <a:lnTo>
                      <a:pt x="5336" y="4014"/>
                    </a:lnTo>
                    <a:lnTo>
                      <a:pt x="5359" y="3966"/>
                    </a:lnTo>
                    <a:lnTo>
                      <a:pt x="5379" y="3917"/>
                    </a:lnTo>
                    <a:lnTo>
                      <a:pt x="5398" y="3867"/>
                    </a:lnTo>
                    <a:lnTo>
                      <a:pt x="5416" y="3817"/>
                    </a:lnTo>
                    <a:lnTo>
                      <a:pt x="5434" y="3767"/>
                    </a:lnTo>
                    <a:lnTo>
                      <a:pt x="5450" y="3715"/>
                    </a:lnTo>
                    <a:lnTo>
                      <a:pt x="5466" y="3664"/>
                    </a:lnTo>
                    <a:lnTo>
                      <a:pt x="5481" y="3612"/>
                    </a:lnTo>
                    <a:lnTo>
                      <a:pt x="5494" y="3559"/>
                    </a:lnTo>
                    <a:lnTo>
                      <a:pt x="5506" y="3507"/>
                    </a:lnTo>
                    <a:lnTo>
                      <a:pt x="5518" y="3453"/>
                    </a:lnTo>
                    <a:lnTo>
                      <a:pt x="5528" y="3400"/>
                    </a:lnTo>
                    <a:lnTo>
                      <a:pt x="5537" y="3345"/>
                    </a:lnTo>
                    <a:lnTo>
                      <a:pt x="5546" y="3291"/>
                    </a:lnTo>
                    <a:lnTo>
                      <a:pt x="5553" y="3236"/>
                    </a:lnTo>
                    <a:lnTo>
                      <a:pt x="5559" y="3181"/>
                    </a:lnTo>
                    <a:lnTo>
                      <a:pt x="5563" y="3125"/>
                    </a:lnTo>
                    <a:lnTo>
                      <a:pt x="5568" y="3069"/>
                    </a:lnTo>
                    <a:lnTo>
                      <a:pt x="5571" y="3013"/>
                    </a:lnTo>
                    <a:lnTo>
                      <a:pt x="5572" y="2957"/>
                    </a:lnTo>
                    <a:lnTo>
                      <a:pt x="5572" y="2900"/>
                    </a:lnTo>
                    <a:lnTo>
                      <a:pt x="5571" y="2842"/>
                    </a:lnTo>
                    <a:lnTo>
                      <a:pt x="5569" y="2786"/>
                    </a:lnTo>
                    <a:lnTo>
                      <a:pt x="5569" y="2786"/>
                    </a:lnTo>
                    <a:close/>
                  </a:path>
                </a:pathLst>
              </a:custGeom>
              <a:gradFill flip="none" rotWithShape="1">
                <a:gsLst>
                  <a:gs pos="45000">
                    <a:schemeClr val="accent2">
                      <a:lumMod val="75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  <a:gs pos="30000">
                    <a:schemeClr val="accent2">
                      <a:lumMod val="50000"/>
                    </a:schemeClr>
                  </a:gs>
                  <a:gs pos="83000">
                    <a:schemeClr val="accent2">
                      <a:lumMod val="75000"/>
                    </a:schemeClr>
                  </a:gs>
                  <a:gs pos="55000">
                    <a:schemeClr val="accent2">
                      <a:lumMod val="50000"/>
                    </a:schemeClr>
                  </a:gs>
                  <a:gs pos="69000">
                    <a:schemeClr val="accent2">
                      <a:lumMod val="50000"/>
                    </a:schemeClr>
                  </a:gs>
                </a:gsLst>
                <a:lin ang="27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77" name="Freeform 10">
                <a:extLst>
                  <a:ext uri="{FF2B5EF4-FFF2-40B4-BE49-F238E27FC236}">
                    <a16:creationId xmlns:a16="http://schemas.microsoft.com/office/drawing/2014/main" id="{3F29C365-429A-2448-80FF-3BA19E4D12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2325" y="1582738"/>
                <a:ext cx="2017713" cy="1719263"/>
              </a:xfrm>
              <a:custGeom>
                <a:avLst/>
                <a:gdLst/>
                <a:ahLst/>
                <a:cxnLst>
                  <a:cxn ang="0">
                    <a:pos x="3757" y="3095"/>
                  </a:cxn>
                  <a:cxn ang="0">
                    <a:pos x="3794" y="3057"/>
                  </a:cxn>
                  <a:cxn ang="0">
                    <a:pos x="3810" y="3002"/>
                  </a:cxn>
                  <a:cxn ang="0">
                    <a:pos x="3809" y="2896"/>
                  </a:cxn>
                  <a:cxn ang="0">
                    <a:pos x="3774" y="2695"/>
                  </a:cxn>
                  <a:cxn ang="0">
                    <a:pos x="3759" y="2585"/>
                  </a:cxn>
                  <a:cxn ang="0">
                    <a:pos x="3735" y="2321"/>
                  </a:cxn>
                  <a:cxn ang="0">
                    <a:pos x="3685" y="2064"/>
                  </a:cxn>
                  <a:cxn ang="0">
                    <a:pos x="3611" y="1817"/>
                  </a:cxn>
                  <a:cxn ang="0">
                    <a:pos x="3516" y="1579"/>
                  </a:cxn>
                  <a:cxn ang="0">
                    <a:pos x="3399" y="1354"/>
                  </a:cxn>
                  <a:cxn ang="0">
                    <a:pos x="3261" y="1140"/>
                  </a:cxn>
                  <a:cxn ang="0">
                    <a:pos x="3106" y="941"/>
                  </a:cxn>
                  <a:cxn ang="0">
                    <a:pos x="2932" y="758"/>
                  </a:cxn>
                  <a:cxn ang="0">
                    <a:pos x="2743" y="591"/>
                  </a:cxn>
                  <a:cxn ang="0">
                    <a:pos x="2540" y="442"/>
                  </a:cxn>
                  <a:cxn ang="0">
                    <a:pos x="2323" y="313"/>
                  </a:cxn>
                  <a:cxn ang="0">
                    <a:pos x="2096" y="204"/>
                  </a:cxn>
                  <a:cxn ang="0">
                    <a:pos x="1857" y="117"/>
                  </a:cxn>
                  <a:cxn ang="0">
                    <a:pos x="1608" y="53"/>
                  </a:cxn>
                  <a:cxn ang="0">
                    <a:pos x="1353" y="15"/>
                  </a:cxn>
                  <a:cxn ang="0">
                    <a:pos x="1091" y="0"/>
                  </a:cxn>
                  <a:cxn ang="0">
                    <a:pos x="902" y="7"/>
                  </a:cxn>
                  <a:cxn ang="0">
                    <a:pos x="676" y="31"/>
                  </a:cxn>
                  <a:cxn ang="0">
                    <a:pos x="480" y="69"/>
                  </a:cxn>
                  <a:cxn ang="0">
                    <a:pos x="216" y="149"/>
                  </a:cxn>
                  <a:cxn ang="0">
                    <a:pos x="41" y="229"/>
                  </a:cxn>
                  <a:cxn ang="0">
                    <a:pos x="1" y="308"/>
                  </a:cxn>
                  <a:cxn ang="0">
                    <a:pos x="37" y="667"/>
                  </a:cxn>
                  <a:cxn ang="0">
                    <a:pos x="95" y="972"/>
                  </a:cxn>
                  <a:cxn ang="0">
                    <a:pos x="166" y="1246"/>
                  </a:cxn>
                  <a:cxn ang="0">
                    <a:pos x="265" y="1536"/>
                  </a:cxn>
                  <a:cxn ang="0">
                    <a:pos x="395" y="1833"/>
                  </a:cxn>
                  <a:cxn ang="0">
                    <a:pos x="560" y="2125"/>
                  </a:cxn>
                  <a:cxn ang="0">
                    <a:pos x="762" y="2403"/>
                  </a:cxn>
                  <a:cxn ang="0">
                    <a:pos x="1007" y="2658"/>
                  </a:cxn>
                  <a:cxn ang="0">
                    <a:pos x="1145" y="2775"/>
                  </a:cxn>
                  <a:cxn ang="0">
                    <a:pos x="1297" y="2881"/>
                  </a:cxn>
                  <a:cxn ang="0">
                    <a:pos x="1461" y="2975"/>
                  </a:cxn>
                  <a:cxn ang="0">
                    <a:pos x="1637" y="3059"/>
                  </a:cxn>
                  <a:cxn ang="0">
                    <a:pos x="1828" y="3129"/>
                  </a:cxn>
                  <a:cxn ang="0">
                    <a:pos x="2031" y="3185"/>
                  </a:cxn>
                  <a:cxn ang="0">
                    <a:pos x="2249" y="3223"/>
                  </a:cxn>
                  <a:cxn ang="0">
                    <a:pos x="2484" y="3247"/>
                  </a:cxn>
                  <a:cxn ang="0">
                    <a:pos x="2731" y="3251"/>
                  </a:cxn>
                  <a:cxn ang="0">
                    <a:pos x="2997" y="3236"/>
                  </a:cxn>
                  <a:cxn ang="0">
                    <a:pos x="3277" y="3201"/>
                  </a:cxn>
                  <a:cxn ang="0">
                    <a:pos x="3575" y="3144"/>
                  </a:cxn>
                </a:cxnLst>
                <a:rect l="0" t="0" r="r" b="b"/>
                <a:pathLst>
                  <a:path w="3813" h="3251">
                    <a:moveTo>
                      <a:pt x="3729" y="3105"/>
                    </a:moveTo>
                    <a:lnTo>
                      <a:pt x="3729" y="3105"/>
                    </a:lnTo>
                    <a:lnTo>
                      <a:pt x="3744" y="3101"/>
                    </a:lnTo>
                    <a:lnTo>
                      <a:pt x="3757" y="3095"/>
                    </a:lnTo>
                    <a:lnTo>
                      <a:pt x="3768" y="3087"/>
                    </a:lnTo>
                    <a:lnTo>
                      <a:pt x="3778" y="3079"/>
                    </a:lnTo>
                    <a:lnTo>
                      <a:pt x="3787" y="3068"/>
                    </a:lnTo>
                    <a:lnTo>
                      <a:pt x="3794" y="3057"/>
                    </a:lnTo>
                    <a:lnTo>
                      <a:pt x="3800" y="3045"/>
                    </a:lnTo>
                    <a:lnTo>
                      <a:pt x="3805" y="3031"/>
                    </a:lnTo>
                    <a:lnTo>
                      <a:pt x="3809" y="3017"/>
                    </a:lnTo>
                    <a:lnTo>
                      <a:pt x="3810" y="3002"/>
                    </a:lnTo>
                    <a:lnTo>
                      <a:pt x="3812" y="2986"/>
                    </a:lnTo>
                    <a:lnTo>
                      <a:pt x="3813" y="2970"/>
                    </a:lnTo>
                    <a:lnTo>
                      <a:pt x="3812" y="2934"/>
                    </a:lnTo>
                    <a:lnTo>
                      <a:pt x="3809" y="2896"/>
                    </a:lnTo>
                    <a:lnTo>
                      <a:pt x="3803" y="2857"/>
                    </a:lnTo>
                    <a:lnTo>
                      <a:pt x="3797" y="2816"/>
                    </a:lnTo>
                    <a:lnTo>
                      <a:pt x="3781" y="2735"/>
                    </a:lnTo>
                    <a:lnTo>
                      <a:pt x="3774" y="2695"/>
                    </a:lnTo>
                    <a:lnTo>
                      <a:pt x="3768" y="2657"/>
                    </a:lnTo>
                    <a:lnTo>
                      <a:pt x="3762" y="2620"/>
                    </a:lnTo>
                    <a:lnTo>
                      <a:pt x="3759" y="2585"/>
                    </a:lnTo>
                    <a:lnTo>
                      <a:pt x="3759" y="2585"/>
                    </a:lnTo>
                    <a:lnTo>
                      <a:pt x="3756" y="2518"/>
                    </a:lnTo>
                    <a:lnTo>
                      <a:pt x="3750" y="2452"/>
                    </a:lnTo>
                    <a:lnTo>
                      <a:pt x="3744" y="2386"/>
                    </a:lnTo>
                    <a:lnTo>
                      <a:pt x="3735" y="2321"/>
                    </a:lnTo>
                    <a:lnTo>
                      <a:pt x="3725" y="2256"/>
                    </a:lnTo>
                    <a:lnTo>
                      <a:pt x="3713" y="2191"/>
                    </a:lnTo>
                    <a:lnTo>
                      <a:pt x="3700" y="2128"/>
                    </a:lnTo>
                    <a:lnTo>
                      <a:pt x="3685" y="2064"/>
                    </a:lnTo>
                    <a:lnTo>
                      <a:pt x="3669" y="2001"/>
                    </a:lnTo>
                    <a:lnTo>
                      <a:pt x="3651" y="1939"/>
                    </a:lnTo>
                    <a:lnTo>
                      <a:pt x="3632" y="1877"/>
                    </a:lnTo>
                    <a:lnTo>
                      <a:pt x="3611" y="1817"/>
                    </a:lnTo>
                    <a:lnTo>
                      <a:pt x="3589" y="1756"/>
                    </a:lnTo>
                    <a:lnTo>
                      <a:pt x="3567" y="1696"/>
                    </a:lnTo>
                    <a:lnTo>
                      <a:pt x="3542" y="1637"/>
                    </a:lnTo>
                    <a:lnTo>
                      <a:pt x="3516" y="1579"/>
                    </a:lnTo>
                    <a:lnTo>
                      <a:pt x="3489" y="1522"/>
                    </a:lnTo>
                    <a:lnTo>
                      <a:pt x="3460" y="1464"/>
                    </a:lnTo>
                    <a:lnTo>
                      <a:pt x="3430" y="1408"/>
                    </a:lnTo>
                    <a:lnTo>
                      <a:pt x="3399" y="1354"/>
                    </a:lnTo>
                    <a:lnTo>
                      <a:pt x="3365" y="1299"/>
                    </a:lnTo>
                    <a:lnTo>
                      <a:pt x="3333" y="1244"/>
                    </a:lnTo>
                    <a:lnTo>
                      <a:pt x="3297" y="1191"/>
                    </a:lnTo>
                    <a:lnTo>
                      <a:pt x="3261" y="1140"/>
                    </a:lnTo>
                    <a:lnTo>
                      <a:pt x="3224" y="1090"/>
                    </a:lnTo>
                    <a:lnTo>
                      <a:pt x="3185" y="1038"/>
                    </a:lnTo>
                    <a:lnTo>
                      <a:pt x="3146" y="989"/>
                    </a:lnTo>
                    <a:lnTo>
                      <a:pt x="3106" y="941"/>
                    </a:lnTo>
                    <a:lnTo>
                      <a:pt x="3063" y="894"/>
                    </a:lnTo>
                    <a:lnTo>
                      <a:pt x="3020" y="848"/>
                    </a:lnTo>
                    <a:lnTo>
                      <a:pt x="2978" y="802"/>
                    </a:lnTo>
                    <a:lnTo>
                      <a:pt x="2932" y="758"/>
                    </a:lnTo>
                    <a:lnTo>
                      <a:pt x="2886" y="714"/>
                    </a:lnTo>
                    <a:lnTo>
                      <a:pt x="2840" y="672"/>
                    </a:lnTo>
                    <a:lnTo>
                      <a:pt x="2792" y="631"/>
                    </a:lnTo>
                    <a:lnTo>
                      <a:pt x="2743" y="591"/>
                    </a:lnTo>
                    <a:lnTo>
                      <a:pt x="2695" y="552"/>
                    </a:lnTo>
                    <a:lnTo>
                      <a:pt x="2644" y="515"/>
                    </a:lnTo>
                    <a:lnTo>
                      <a:pt x="2593" y="478"/>
                    </a:lnTo>
                    <a:lnTo>
                      <a:pt x="2540" y="442"/>
                    </a:lnTo>
                    <a:lnTo>
                      <a:pt x="2487" y="408"/>
                    </a:lnTo>
                    <a:lnTo>
                      <a:pt x="2434" y="375"/>
                    </a:lnTo>
                    <a:lnTo>
                      <a:pt x="2379" y="344"/>
                    </a:lnTo>
                    <a:lnTo>
                      <a:pt x="2323" y="313"/>
                    </a:lnTo>
                    <a:lnTo>
                      <a:pt x="2267" y="283"/>
                    </a:lnTo>
                    <a:lnTo>
                      <a:pt x="2211" y="255"/>
                    </a:lnTo>
                    <a:lnTo>
                      <a:pt x="2153" y="229"/>
                    </a:lnTo>
                    <a:lnTo>
                      <a:pt x="2096" y="204"/>
                    </a:lnTo>
                    <a:lnTo>
                      <a:pt x="2037" y="180"/>
                    </a:lnTo>
                    <a:lnTo>
                      <a:pt x="1977" y="158"/>
                    </a:lnTo>
                    <a:lnTo>
                      <a:pt x="1918" y="137"/>
                    </a:lnTo>
                    <a:lnTo>
                      <a:pt x="1857" y="117"/>
                    </a:lnTo>
                    <a:lnTo>
                      <a:pt x="1795" y="99"/>
                    </a:lnTo>
                    <a:lnTo>
                      <a:pt x="1733" y="83"/>
                    </a:lnTo>
                    <a:lnTo>
                      <a:pt x="1671" y="66"/>
                    </a:lnTo>
                    <a:lnTo>
                      <a:pt x="1608" y="53"/>
                    </a:lnTo>
                    <a:lnTo>
                      <a:pt x="1545" y="41"/>
                    </a:lnTo>
                    <a:lnTo>
                      <a:pt x="1481" y="31"/>
                    </a:lnTo>
                    <a:lnTo>
                      <a:pt x="1418" y="22"/>
                    </a:lnTo>
                    <a:lnTo>
                      <a:pt x="1353" y="15"/>
                    </a:lnTo>
                    <a:lnTo>
                      <a:pt x="1288" y="9"/>
                    </a:lnTo>
                    <a:lnTo>
                      <a:pt x="1222" y="5"/>
                    </a:lnTo>
                    <a:lnTo>
                      <a:pt x="1157" y="2"/>
                    </a:lnTo>
                    <a:lnTo>
                      <a:pt x="1091" y="0"/>
                    </a:lnTo>
                    <a:lnTo>
                      <a:pt x="1091" y="0"/>
                    </a:lnTo>
                    <a:lnTo>
                      <a:pt x="1026" y="2"/>
                    </a:lnTo>
                    <a:lnTo>
                      <a:pt x="962" y="3"/>
                    </a:lnTo>
                    <a:lnTo>
                      <a:pt x="902" y="7"/>
                    </a:lnTo>
                    <a:lnTo>
                      <a:pt x="841" y="12"/>
                    </a:lnTo>
                    <a:lnTo>
                      <a:pt x="785" y="18"/>
                    </a:lnTo>
                    <a:lnTo>
                      <a:pt x="729" y="24"/>
                    </a:lnTo>
                    <a:lnTo>
                      <a:pt x="676" y="31"/>
                    </a:lnTo>
                    <a:lnTo>
                      <a:pt x="625" y="40"/>
                    </a:lnTo>
                    <a:lnTo>
                      <a:pt x="575" y="49"/>
                    </a:lnTo>
                    <a:lnTo>
                      <a:pt x="527" y="59"/>
                    </a:lnTo>
                    <a:lnTo>
                      <a:pt x="480" y="69"/>
                    </a:lnTo>
                    <a:lnTo>
                      <a:pt x="437" y="80"/>
                    </a:lnTo>
                    <a:lnTo>
                      <a:pt x="355" y="103"/>
                    </a:lnTo>
                    <a:lnTo>
                      <a:pt x="283" y="125"/>
                    </a:lnTo>
                    <a:lnTo>
                      <a:pt x="216" y="149"/>
                    </a:lnTo>
                    <a:lnTo>
                      <a:pt x="160" y="173"/>
                    </a:lnTo>
                    <a:lnTo>
                      <a:pt x="112" y="193"/>
                    </a:lnTo>
                    <a:lnTo>
                      <a:pt x="72" y="212"/>
                    </a:lnTo>
                    <a:lnTo>
                      <a:pt x="41" y="229"/>
                    </a:lnTo>
                    <a:lnTo>
                      <a:pt x="17" y="240"/>
                    </a:lnTo>
                    <a:lnTo>
                      <a:pt x="0" y="251"/>
                    </a:lnTo>
                    <a:lnTo>
                      <a:pt x="0" y="251"/>
                    </a:lnTo>
                    <a:lnTo>
                      <a:pt x="1" y="308"/>
                    </a:lnTo>
                    <a:lnTo>
                      <a:pt x="6" y="379"/>
                    </a:lnTo>
                    <a:lnTo>
                      <a:pt x="11" y="463"/>
                    </a:lnTo>
                    <a:lnTo>
                      <a:pt x="23" y="559"/>
                    </a:lnTo>
                    <a:lnTo>
                      <a:pt x="37" y="667"/>
                    </a:lnTo>
                    <a:lnTo>
                      <a:pt x="57" y="782"/>
                    </a:lnTo>
                    <a:lnTo>
                      <a:pt x="67" y="843"/>
                    </a:lnTo>
                    <a:lnTo>
                      <a:pt x="81" y="907"/>
                    </a:lnTo>
                    <a:lnTo>
                      <a:pt x="95" y="972"/>
                    </a:lnTo>
                    <a:lnTo>
                      <a:pt x="110" y="1038"/>
                    </a:lnTo>
                    <a:lnTo>
                      <a:pt x="128" y="1106"/>
                    </a:lnTo>
                    <a:lnTo>
                      <a:pt x="147" y="1175"/>
                    </a:lnTo>
                    <a:lnTo>
                      <a:pt x="166" y="1246"/>
                    </a:lnTo>
                    <a:lnTo>
                      <a:pt x="188" y="1318"/>
                    </a:lnTo>
                    <a:lnTo>
                      <a:pt x="212" y="1390"/>
                    </a:lnTo>
                    <a:lnTo>
                      <a:pt x="238" y="1463"/>
                    </a:lnTo>
                    <a:lnTo>
                      <a:pt x="265" y="1536"/>
                    </a:lnTo>
                    <a:lnTo>
                      <a:pt x="294" y="1610"/>
                    </a:lnTo>
                    <a:lnTo>
                      <a:pt x="327" y="1684"/>
                    </a:lnTo>
                    <a:lnTo>
                      <a:pt x="359" y="1759"/>
                    </a:lnTo>
                    <a:lnTo>
                      <a:pt x="395" y="1833"/>
                    </a:lnTo>
                    <a:lnTo>
                      <a:pt x="433" y="1906"/>
                    </a:lnTo>
                    <a:lnTo>
                      <a:pt x="473" y="1980"/>
                    </a:lnTo>
                    <a:lnTo>
                      <a:pt x="514" y="2052"/>
                    </a:lnTo>
                    <a:lnTo>
                      <a:pt x="560" y="2125"/>
                    </a:lnTo>
                    <a:lnTo>
                      <a:pt x="606" y="2197"/>
                    </a:lnTo>
                    <a:lnTo>
                      <a:pt x="656" y="2266"/>
                    </a:lnTo>
                    <a:lnTo>
                      <a:pt x="707" y="2336"/>
                    </a:lnTo>
                    <a:lnTo>
                      <a:pt x="762" y="2403"/>
                    </a:lnTo>
                    <a:lnTo>
                      <a:pt x="819" y="2470"/>
                    </a:lnTo>
                    <a:lnTo>
                      <a:pt x="878" y="2535"/>
                    </a:lnTo>
                    <a:lnTo>
                      <a:pt x="940" y="2598"/>
                    </a:lnTo>
                    <a:lnTo>
                      <a:pt x="1007" y="2658"/>
                    </a:lnTo>
                    <a:lnTo>
                      <a:pt x="1040" y="2688"/>
                    </a:lnTo>
                    <a:lnTo>
                      <a:pt x="1074" y="2717"/>
                    </a:lnTo>
                    <a:lnTo>
                      <a:pt x="1110" y="2747"/>
                    </a:lnTo>
                    <a:lnTo>
                      <a:pt x="1145" y="2775"/>
                    </a:lnTo>
                    <a:lnTo>
                      <a:pt x="1182" y="2801"/>
                    </a:lnTo>
                    <a:lnTo>
                      <a:pt x="1220" y="2829"/>
                    </a:lnTo>
                    <a:lnTo>
                      <a:pt x="1257" y="2855"/>
                    </a:lnTo>
                    <a:lnTo>
                      <a:pt x="1297" y="2881"/>
                    </a:lnTo>
                    <a:lnTo>
                      <a:pt x="1337" y="2905"/>
                    </a:lnTo>
                    <a:lnTo>
                      <a:pt x="1377" y="2930"/>
                    </a:lnTo>
                    <a:lnTo>
                      <a:pt x="1418" y="2953"/>
                    </a:lnTo>
                    <a:lnTo>
                      <a:pt x="1461" y="2975"/>
                    </a:lnTo>
                    <a:lnTo>
                      <a:pt x="1503" y="2998"/>
                    </a:lnTo>
                    <a:lnTo>
                      <a:pt x="1548" y="3018"/>
                    </a:lnTo>
                    <a:lnTo>
                      <a:pt x="1592" y="3039"/>
                    </a:lnTo>
                    <a:lnTo>
                      <a:pt x="1637" y="3059"/>
                    </a:lnTo>
                    <a:lnTo>
                      <a:pt x="1683" y="3077"/>
                    </a:lnTo>
                    <a:lnTo>
                      <a:pt x="1730" y="3095"/>
                    </a:lnTo>
                    <a:lnTo>
                      <a:pt x="1779" y="3113"/>
                    </a:lnTo>
                    <a:lnTo>
                      <a:pt x="1828" y="3129"/>
                    </a:lnTo>
                    <a:lnTo>
                      <a:pt x="1878" y="3144"/>
                    </a:lnTo>
                    <a:lnTo>
                      <a:pt x="1928" y="3158"/>
                    </a:lnTo>
                    <a:lnTo>
                      <a:pt x="1980" y="3172"/>
                    </a:lnTo>
                    <a:lnTo>
                      <a:pt x="2031" y="3185"/>
                    </a:lnTo>
                    <a:lnTo>
                      <a:pt x="2084" y="3195"/>
                    </a:lnTo>
                    <a:lnTo>
                      <a:pt x="2139" y="3205"/>
                    </a:lnTo>
                    <a:lnTo>
                      <a:pt x="2193" y="3216"/>
                    </a:lnTo>
                    <a:lnTo>
                      <a:pt x="2249" y="3223"/>
                    </a:lnTo>
                    <a:lnTo>
                      <a:pt x="2307" y="3231"/>
                    </a:lnTo>
                    <a:lnTo>
                      <a:pt x="2364" y="3238"/>
                    </a:lnTo>
                    <a:lnTo>
                      <a:pt x="2423" y="3242"/>
                    </a:lnTo>
                    <a:lnTo>
                      <a:pt x="2484" y="3247"/>
                    </a:lnTo>
                    <a:lnTo>
                      <a:pt x="2544" y="3250"/>
                    </a:lnTo>
                    <a:lnTo>
                      <a:pt x="2606" y="3251"/>
                    </a:lnTo>
                    <a:lnTo>
                      <a:pt x="2668" y="3251"/>
                    </a:lnTo>
                    <a:lnTo>
                      <a:pt x="2731" y="3251"/>
                    </a:lnTo>
                    <a:lnTo>
                      <a:pt x="2796" y="3250"/>
                    </a:lnTo>
                    <a:lnTo>
                      <a:pt x="2863" y="3247"/>
                    </a:lnTo>
                    <a:lnTo>
                      <a:pt x="2929" y="3242"/>
                    </a:lnTo>
                    <a:lnTo>
                      <a:pt x="2997" y="3236"/>
                    </a:lnTo>
                    <a:lnTo>
                      <a:pt x="3065" y="3229"/>
                    </a:lnTo>
                    <a:lnTo>
                      <a:pt x="3134" y="3220"/>
                    </a:lnTo>
                    <a:lnTo>
                      <a:pt x="3205" y="3211"/>
                    </a:lnTo>
                    <a:lnTo>
                      <a:pt x="3277" y="3201"/>
                    </a:lnTo>
                    <a:lnTo>
                      <a:pt x="3349" y="3188"/>
                    </a:lnTo>
                    <a:lnTo>
                      <a:pt x="3423" y="3174"/>
                    </a:lnTo>
                    <a:lnTo>
                      <a:pt x="3498" y="3160"/>
                    </a:lnTo>
                    <a:lnTo>
                      <a:pt x="3575" y="3144"/>
                    </a:lnTo>
                    <a:lnTo>
                      <a:pt x="3651" y="3124"/>
                    </a:lnTo>
                    <a:lnTo>
                      <a:pt x="3729" y="3105"/>
                    </a:lnTo>
                    <a:lnTo>
                      <a:pt x="3729" y="3105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3000">
                    <a:schemeClr val="accent2">
                      <a:lumMod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8" name="Freeform 11">
                <a:extLst>
                  <a:ext uri="{FF2B5EF4-FFF2-40B4-BE49-F238E27FC236}">
                    <a16:creationId xmlns:a16="http://schemas.microsoft.com/office/drawing/2014/main" id="{0601D9D2-1710-B241-9982-532DEC6356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9550" y="862013"/>
                <a:ext cx="3157538" cy="3313113"/>
              </a:xfrm>
              <a:custGeom>
                <a:avLst/>
                <a:gdLst/>
                <a:ahLst/>
                <a:cxnLst>
                  <a:cxn ang="0">
                    <a:pos x="4176" y="5653"/>
                  </a:cxn>
                  <a:cxn ang="0">
                    <a:pos x="3948" y="5836"/>
                  </a:cxn>
                  <a:cxn ang="0">
                    <a:pos x="3697" y="5989"/>
                  </a:cxn>
                  <a:cxn ang="0">
                    <a:pos x="3426" y="6110"/>
                  </a:cxn>
                  <a:cxn ang="0">
                    <a:pos x="3137" y="6199"/>
                  </a:cxn>
                  <a:cxn ang="0">
                    <a:pos x="2832" y="6249"/>
                  </a:cxn>
                  <a:cxn ang="0">
                    <a:pos x="2578" y="6262"/>
                  </a:cxn>
                  <a:cxn ang="0">
                    <a:pos x="2263" y="6243"/>
                  </a:cxn>
                  <a:cxn ang="0">
                    <a:pos x="1958" y="6184"/>
                  </a:cxn>
                  <a:cxn ang="0">
                    <a:pos x="1666" y="6091"/>
                  </a:cxn>
                  <a:cxn ang="0">
                    <a:pos x="1389" y="5964"/>
                  </a:cxn>
                  <a:cxn ang="0">
                    <a:pos x="1129" y="5806"/>
                  </a:cxn>
                  <a:cxn ang="0">
                    <a:pos x="890" y="5621"/>
                  </a:cxn>
                  <a:cxn ang="0">
                    <a:pos x="674" y="5408"/>
                  </a:cxn>
                  <a:cxn ang="0">
                    <a:pos x="484" y="5172"/>
                  </a:cxn>
                  <a:cxn ang="0">
                    <a:pos x="320" y="4916"/>
                  </a:cxn>
                  <a:cxn ang="0">
                    <a:pos x="189" y="4640"/>
                  </a:cxn>
                  <a:cxn ang="0">
                    <a:pos x="90" y="4348"/>
                  </a:cxn>
                  <a:cxn ang="0">
                    <a:pos x="25" y="4043"/>
                  </a:cxn>
                  <a:cxn ang="0">
                    <a:pos x="3" y="3791"/>
                  </a:cxn>
                  <a:cxn ang="0">
                    <a:pos x="9" y="3521"/>
                  </a:cxn>
                  <a:cxn ang="0">
                    <a:pos x="47" y="3263"/>
                  </a:cxn>
                  <a:cxn ang="0">
                    <a:pos x="113" y="3017"/>
                  </a:cxn>
                  <a:cxn ang="0">
                    <a:pos x="245" y="2686"/>
                  </a:cxn>
                  <a:cxn ang="0">
                    <a:pos x="485" y="2237"/>
                  </a:cxn>
                  <a:cxn ang="0">
                    <a:pos x="1589" y="146"/>
                  </a:cxn>
                  <a:cxn ang="0">
                    <a:pos x="1418" y="406"/>
                  </a:cxn>
                  <a:cxn ang="0">
                    <a:pos x="1277" y="684"/>
                  </a:cxn>
                  <a:cxn ang="0">
                    <a:pos x="1168" y="984"/>
                  </a:cxn>
                  <a:cxn ang="0">
                    <a:pos x="1095" y="1296"/>
                  </a:cxn>
                  <a:cxn ang="0">
                    <a:pos x="1058" y="1623"/>
                  </a:cxn>
                  <a:cxn ang="0">
                    <a:pos x="1057" y="1893"/>
                  </a:cxn>
                  <a:cxn ang="0">
                    <a:pos x="1095" y="2253"/>
                  </a:cxn>
                  <a:cxn ang="0">
                    <a:pos x="1175" y="2599"/>
                  </a:cxn>
                  <a:cxn ang="0">
                    <a:pos x="1296" y="2928"/>
                  </a:cxn>
                  <a:cxn ang="0">
                    <a:pos x="1455" y="3238"/>
                  </a:cxn>
                  <a:cxn ang="0">
                    <a:pos x="1647" y="3527"/>
                  </a:cxn>
                  <a:cxn ang="0">
                    <a:pos x="1871" y="3791"/>
                  </a:cxn>
                  <a:cxn ang="0">
                    <a:pos x="2123" y="4027"/>
                  </a:cxn>
                  <a:cxn ang="0">
                    <a:pos x="2400" y="4233"/>
                  </a:cxn>
                  <a:cxn ang="0">
                    <a:pos x="2701" y="4406"/>
                  </a:cxn>
                  <a:cxn ang="0">
                    <a:pos x="3021" y="4544"/>
                  </a:cxn>
                  <a:cxn ang="0">
                    <a:pos x="3357" y="4643"/>
                  </a:cxn>
                  <a:cxn ang="0">
                    <a:pos x="3708" y="4701"/>
                  </a:cxn>
                  <a:cxn ang="0">
                    <a:pos x="3997" y="4715"/>
                  </a:cxn>
                  <a:cxn ang="0">
                    <a:pos x="4358" y="4692"/>
                  </a:cxn>
                  <a:cxn ang="0">
                    <a:pos x="4701" y="4625"/>
                  </a:cxn>
                  <a:cxn ang="0">
                    <a:pos x="5028" y="4518"/>
                  </a:cxn>
                  <a:cxn ang="0">
                    <a:pos x="5334" y="4372"/>
                  </a:cxn>
                  <a:cxn ang="0">
                    <a:pos x="5615" y="4189"/>
                  </a:cxn>
                  <a:cxn ang="0">
                    <a:pos x="5870" y="3975"/>
                  </a:cxn>
                </a:cxnLst>
                <a:rect l="0" t="0" r="r" b="b"/>
                <a:pathLst>
                  <a:path w="5965" h="6262">
                    <a:moveTo>
                      <a:pt x="4302" y="5531"/>
                    </a:moveTo>
                    <a:lnTo>
                      <a:pt x="4302" y="5531"/>
                    </a:lnTo>
                    <a:lnTo>
                      <a:pt x="4262" y="5573"/>
                    </a:lnTo>
                    <a:lnTo>
                      <a:pt x="4219" y="5613"/>
                    </a:lnTo>
                    <a:lnTo>
                      <a:pt x="4176" y="5653"/>
                    </a:lnTo>
                    <a:lnTo>
                      <a:pt x="4134" y="5693"/>
                    </a:lnTo>
                    <a:lnTo>
                      <a:pt x="4088" y="5730"/>
                    </a:lnTo>
                    <a:lnTo>
                      <a:pt x="4042" y="5767"/>
                    </a:lnTo>
                    <a:lnTo>
                      <a:pt x="3997" y="5802"/>
                    </a:lnTo>
                    <a:lnTo>
                      <a:pt x="3948" y="5836"/>
                    </a:lnTo>
                    <a:lnTo>
                      <a:pt x="3899" y="5868"/>
                    </a:lnTo>
                    <a:lnTo>
                      <a:pt x="3851" y="5901"/>
                    </a:lnTo>
                    <a:lnTo>
                      <a:pt x="3800" y="5932"/>
                    </a:lnTo>
                    <a:lnTo>
                      <a:pt x="3749" y="5961"/>
                    </a:lnTo>
                    <a:lnTo>
                      <a:pt x="3697" y="5989"/>
                    </a:lnTo>
                    <a:lnTo>
                      <a:pt x="3644" y="6016"/>
                    </a:lnTo>
                    <a:lnTo>
                      <a:pt x="3591" y="6041"/>
                    </a:lnTo>
                    <a:lnTo>
                      <a:pt x="3537" y="6066"/>
                    </a:lnTo>
                    <a:lnTo>
                      <a:pt x="3482" y="6089"/>
                    </a:lnTo>
                    <a:lnTo>
                      <a:pt x="3426" y="6110"/>
                    </a:lnTo>
                    <a:lnTo>
                      <a:pt x="3370" y="6131"/>
                    </a:lnTo>
                    <a:lnTo>
                      <a:pt x="3313" y="6150"/>
                    </a:lnTo>
                    <a:lnTo>
                      <a:pt x="3255" y="6168"/>
                    </a:lnTo>
                    <a:lnTo>
                      <a:pt x="3196" y="6184"/>
                    </a:lnTo>
                    <a:lnTo>
                      <a:pt x="3137" y="6199"/>
                    </a:lnTo>
                    <a:lnTo>
                      <a:pt x="3077" y="6212"/>
                    </a:lnTo>
                    <a:lnTo>
                      <a:pt x="3016" y="6224"/>
                    </a:lnTo>
                    <a:lnTo>
                      <a:pt x="2956" y="6234"/>
                    </a:lnTo>
                    <a:lnTo>
                      <a:pt x="2894" y="6241"/>
                    </a:lnTo>
                    <a:lnTo>
                      <a:pt x="2832" y="6249"/>
                    </a:lnTo>
                    <a:lnTo>
                      <a:pt x="2770" y="6255"/>
                    </a:lnTo>
                    <a:lnTo>
                      <a:pt x="2707" y="6259"/>
                    </a:lnTo>
                    <a:lnTo>
                      <a:pt x="2643" y="6260"/>
                    </a:lnTo>
                    <a:lnTo>
                      <a:pt x="2578" y="6262"/>
                    </a:lnTo>
                    <a:lnTo>
                      <a:pt x="2578" y="6262"/>
                    </a:lnTo>
                    <a:lnTo>
                      <a:pt x="2515" y="6260"/>
                    </a:lnTo>
                    <a:lnTo>
                      <a:pt x="2452" y="6259"/>
                    </a:lnTo>
                    <a:lnTo>
                      <a:pt x="2388" y="6255"/>
                    </a:lnTo>
                    <a:lnTo>
                      <a:pt x="2325" y="6249"/>
                    </a:lnTo>
                    <a:lnTo>
                      <a:pt x="2263" y="6243"/>
                    </a:lnTo>
                    <a:lnTo>
                      <a:pt x="2201" y="6234"/>
                    </a:lnTo>
                    <a:lnTo>
                      <a:pt x="2139" y="6224"/>
                    </a:lnTo>
                    <a:lnTo>
                      <a:pt x="2079" y="6212"/>
                    </a:lnTo>
                    <a:lnTo>
                      <a:pt x="2018" y="6199"/>
                    </a:lnTo>
                    <a:lnTo>
                      <a:pt x="1958" y="6184"/>
                    </a:lnTo>
                    <a:lnTo>
                      <a:pt x="1899" y="6168"/>
                    </a:lnTo>
                    <a:lnTo>
                      <a:pt x="1838" y="6151"/>
                    </a:lnTo>
                    <a:lnTo>
                      <a:pt x="1781" y="6132"/>
                    </a:lnTo>
                    <a:lnTo>
                      <a:pt x="1722" y="6112"/>
                    </a:lnTo>
                    <a:lnTo>
                      <a:pt x="1666" y="6091"/>
                    </a:lnTo>
                    <a:lnTo>
                      <a:pt x="1608" y="6067"/>
                    </a:lnTo>
                    <a:lnTo>
                      <a:pt x="1552" y="6044"/>
                    </a:lnTo>
                    <a:lnTo>
                      <a:pt x="1496" y="6019"/>
                    </a:lnTo>
                    <a:lnTo>
                      <a:pt x="1442" y="5992"/>
                    </a:lnTo>
                    <a:lnTo>
                      <a:pt x="1389" y="5964"/>
                    </a:lnTo>
                    <a:lnTo>
                      <a:pt x="1334" y="5935"/>
                    </a:lnTo>
                    <a:lnTo>
                      <a:pt x="1283" y="5904"/>
                    </a:lnTo>
                    <a:lnTo>
                      <a:pt x="1229" y="5873"/>
                    </a:lnTo>
                    <a:lnTo>
                      <a:pt x="1179" y="5840"/>
                    </a:lnTo>
                    <a:lnTo>
                      <a:pt x="1129" y="5806"/>
                    </a:lnTo>
                    <a:lnTo>
                      <a:pt x="1079" y="5771"/>
                    </a:lnTo>
                    <a:lnTo>
                      <a:pt x="1030" y="5734"/>
                    </a:lnTo>
                    <a:lnTo>
                      <a:pt x="983" y="5697"/>
                    </a:lnTo>
                    <a:lnTo>
                      <a:pt x="936" y="5659"/>
                    </a:lnTo>
                    <a:lnTo>
                      <a:pt x="890" y="5621"/>
                    </a:lnTo>
                    <a:lnTo>
                      <a:pt x="845" y="5579"/>
                    </a:lnTo>
                    <a:lnTo>
                      <a:pt x="800" y="5538"/>
                    </a:lnTo>
                    <a:lnTo>
                      <a:pt x="758" y="5495"/>
                    </a:lnTo>
                    <a:lnTo>
                      <a:pt x="715" y="5452"/>
                    </a:lnTo>
                    <a:lnTo>
                      <a:pt x="674" y="5408"/>
                    </a:lnTo>
                    <a:lnTo>
                      <a:pt x="634" y="5363"/>
                    </a:lnTo>
                    <a:lnTo>
                      <a:pt x="594" y="5317"/>
                    </a:lnTo>
                    <a:lnTo>
                      <a:pt x="556" y="5270"/>
                    </a:lnTo>
                    <a:lnTo>
                      <a:pt x="519" y="5221"/>
                    </a:lnTo>
                    <a:lnTo>
                      <a:pt x="484" y="5172"/>
                    </a:lnTo>
                    <a:lnTo>
                      <a:pt x="448" y="5122"/>
                    </a:lnTo>
                    <a:lnTo>
                      <a:pt x="414" y="5072"/>
                    </a:lnTo>
                    <a:lnTo>
                      <a:pt x="382" y="5020"/>
                    </a:lnTo>
                    <a:lnTo>
                      <a:pt x="351" y="4969"/>
                    </a:lnTo>
                    <a:lnTo>
                      <a:pt x="320" y="4916"/>
                    </a:lnTo>
                    <a:lnTo>
                      <a:pt x="292" y="4861"/>
                    </a:lnTo>
                    <a:lnTo>
                      <a:pt x="264" y="4808"/>
                    </a:lnTo>
                    <a:lnTo>
                      <a:pt x="237" y="4752"/>
                    </a:lnTo>
                    <a:lnTo>
                      <a:pt x="212" y="4696"/>
                    </a:lnTo>
                    <a:lnTo>
                      <a:pt x="189" y="4640"/>
                    </a:lnTo>
                    <a:lnTo>
                      <a:pt x="165" y="4583"/>
                    </a:lnTo>
                    <a:lnTo>
                      <a:pt x="144" y="4525"/>
                    </a:lnTo>
                    <a:lnTo>
                      <a:pt x="125" y="4468"/>
                    </a:lnTo>
                    <a:lnTo>
                      <a:pt x="106" y="4409"/>
                    </a:lnTo>
                    <a:lnTo>
                      <a:pt x="90" y="4348"/>
                    </a:lnTo>
                    <a:lnTo>
                      <a:pt x="74" y="4289"/>
                    </a:lnTo>
                    <a:lnTo>
                      <a:pt x="59" y="4227"/>
                    </a:lnTo>
                    <a:lnTo>
                      <a:pt x="47" y="4167"/>
                    </a:lnTo>
                    <a:lnTo>
                      <a:pt x="35" y="4105"/>
                    </a:lnTo>
                    <a:lnTo>
                      <a:pt x="25" y="4043"/>
                    </a:lnTo>
                    <a:lnTo>
                      <a:pt x="18" y="3981"/>
                    </a:lnTo>
                    <a:lnTo>
                      <a:pt x="10" y="3918"/>
                    </a:lnTo>
                    <a:lnTo>
                      <a:pt x="6" y="3854"/>
                    </a:lnTo>
                    <a:lnTo>
                      <a:pt x="3" y="3791"/>
                    </a:lnTo>
                    <a:lnTo>
                      <a:pt x="3" y="3791"/>
                    </a:lnTo>
                    <a:lnTo>
                      <a:pt x="0" y="3735"/>
                    </a:lnTo>
                    <a:lnTo>
                      <a:pt x="0" y="3682"/>
                    </a:lnTo>
                    <a:lnTo>
                      <a:pt x="1" y="3627"/>
                    </a:lnTo>
                    <a:lnTo>
                      <a:pt x="4" y="3574"/>
                    </a:lnTo>
                    <a:lnTo>
                      <a:pt x="9" y="3521"/>
                    </a:lnTo>
                    <a:lnTo>
                      <a:pt x="13" y="3468"/>
                    </a:lnTo>
                    <a:lnTo>
                      <a:pt x="21" y="3416"/>
                    </a:lnTo>
                    <a:lnTo>
                      <a:pt x="28" y="3365"/>
                    </a:lnTo>
                    <a:lnTo>
                      <a:pt x="37" y="3315"/>
                    </a:lnTo>
                    <a:lnTo>
                      <a:pt x="47" y="3263"/>
                    </a:lnTo>
                    <a:lnTo>
                      <a:pt x="59" y="3213"/>
                    </a:lnTo>
                    <a:lnTo>
                      <a:pt x="71" y="3164"/>
                    </a:lnTo>
                    <a:lnTo>
                      <a:pt x="84" y="3114"/>
                    </a:lnTo>
                    <a:lnTo>
                      <a:pt x="99" y="3065"/>
                    </a:lnTo>
                    <a:lnTo>
                      <a:pt x="113" y="3017"/>
                    </a:lnTo>
                    <a:lnTo>
                      <a:pt x="130" y="2968"/>
                    </a:lnTo>
                    <a:lnTo>
                      <a:pt x="147" y="2921"/>
                    </a:lnTo>
                    <a:lnTo>
                      <a:pt x="165" y="2874"/>
                    </a:lnTo>
                    <a:lnTo>
                      <a:pt x="203" y="2779"/>
                    </a:lnTo>
                    <a:lnTo>
                      <a:pt x="245" y="2686"/>
                    </a:lnTo>
                    <a:lnTo>
                      <a:pt x="289" y="2594"/>
                    </a:lnTo>
                    <a:lnTo>
                      <a:pt x="335" y="2504"/>
                    </a:lnTo>
                    <a:lnTo>
                      <a:pt x="383" y="2414"/>
                    </a:lnTo>
                    <a:lnTo>
                      <a:pt x="433" y="2325"/>
                    </a:lnTo>
                    <a:lnTo>
                      <a:pt x="485" y="2237"/>
                    </a:lnTo>
                    <a:lnTo>
                      <a:pt x="1706" y="0"/>
                    </a:lnTo>
                    <a:lnTo>
                      <a:pt x="1706" y="0"/>
                    </a:lnTo>
                    <a:lnTo>
                      <a:pt x="1666" y="47"/>
                    </a:lnTo>
                    <a:lnTo>
                      <a:pt x="1627" y="96"/>
                    </a:lnTo>
                    <a:lnTo>
                      <a:pt x="1589" y="146"/>
                    </a:lnTo>
                    <a:lnTo>
                      <a:pt x="1552" y="196"/>
                    </a:lnTo>
                    <a:lnTo>
                      <a:pt x="1517" y="246"/>
                    </a:lnTo>
                    <a:lnTo>
                      <a:pt x="1483" y="299"/>
                    </a:lnTo>
                    <a:lnTo>
                      <a:pt x="1449" y="351"/>
                    </a:lnTo>
                    <a:lnTo>
                      <a:pt x="1418" y="406"/>
                    </a:lnTo>
                    <a:lnTo>
                      <a:pt x="1387" y="460"/>
                    </a:lnTo>
                    <a:lnTo>
                      <a:pt x="1358" y="515"/>
                    </a:lnTo>
                    <a:lnTo>
                      <a:pt x="1330" y="571"/>
                    </a:lnTo>
                    <a:lnTo>
                      <a:pt x="1302" y="627"/>
                    </a:lnTo>
                    <a:lnTo>
                      <a:pt x="1277" y="684"/>
                    </a:lnTo>
                    <a:lnTo>
                      <a:pt x="1252" y="743"/>
                    </a:lnTo>
                    <a:lnTo>
                      <a:pt x="1229" y="802"/>
                    </a:lnTo>
                    <a:lnTo>
                      <a:pt x="1207" y="861"/>
                    </a:lnTo>
                    <a:lnTo>
                      <a:pt x="1187" y="922"/>
                    </a:lnTo>
                    <a:lnTo>
                      <a:pt x="1168" y="984"/>
                    </a:lnTo>
                    <a:lnTo>
                      <a:pt x="1151" y="1044"/>
                    </a:lnTo>
                    <a:lnTo>
                      <a:pt x="1135" y="1106"/>
                    </a:lnTo>
                    <a:lnTo>
                      <a:pt x="1120" y="1169"/>
                    </a:lnTo>
                    <a:lnTo>
                      <a:pt x="1107" y="1233"/>
                    </a:lnTo>
                    <a:lnTo>
                      <a:pt x="1095" y="1296"/>
                    </a:lnTo>
                    <a:lnTo>
                      <a:pt x="1084" y="1361"/>
                    </a:lnTo>
                    <a:lnTo>
                      <a:pt x="1075" y="1426"/>
                    </a:lnTo>
                    <a:lnTo>
                      <a:pt x="1067" y="1492"/>
                    </a:lnTo>
                    <a:lnTo>
                      <a:pt x="1063" y="1557"/>
                    </a:lnTo>
                    <a:lnTo>
                      <a:pt x="1058" y="1623"/>
                    </a:lnTo>
                    <a:lnTo>
                      <a:pt x="1056" y="1691"/>
                    </a:lnTo>
                    <a:lnTo>
                      <a:pt x="1054" y="1758"/>
                    </a:lnTo>
                    <a:lnTo>
                      <a:pt x="1054" y="1825"/>
                    </a:lnTo>
                    <a:lnTo>
                      <a:pt x="1057" y="1893"/>
                    </a:lnTo>
                    <a:lnTo>
                      <a:pt x="1057" y="1893"/>
                    </a:lnTo>
                    <a:lnTo>
                      <a:pt x="1061" y="1967"/>
                    </a:lnTo>
                    <a:lnTo>
                      <a:pt x="1066" y="2039"/>
                    </a:lnTo>
                    <a:lnTo>
                      <a:pt x="1075" y="2111"/>
                    </a:lnTo>
                    <a:lnTo>
                      <a:pt x="1084" y="2182"/>
                    </a:lnTo>
                    <a:lnTo>
                      <a:pt x="1095" y="2253"/>
                    </a:lnTo>
                    <a:lnTo>
                      <a:pt x="1107" y="2324"/>
                    </a:lnTo>
                    <a:lnTo>
                      <a:pt x="1122" y="2393"/>
                    </a:lnTo>
                    <a:lnTo>
                      <a:pt x="1138" y="2462"/>
                    </a:lnTo>
                    <a:lnTo>
                      <a:pt x="1156" y="2532"/>
                    </a:lnTo>
                    <a:lnTo>
                      <a:pt x="1175" y="2599"/>
                    </a:lnTo>
                    <a:lnTo>
                      <a:pt x="1197" y="2666"/>
                    </a:lnTo>
                    <a:lnTo>
                      <a:pt x="1219" y="2732"/>
                    </a:lnTo>
                    <a:lnTo>
                      <a:pt x="1243" y="2799"/>
                    </a:lnTo>
                    <a:lnTo>
                      <a:pt x="1269" y="2863"/>
                    </a:lnTo>
                    <a:lnTo>
                      <a:pt x="1296" y="2928"/>
                    </a:lnTo>
                    <a:lnTo>
                      <a:pt x="1325" y="2992"/>
                    </a:lnTo>
                    <a:lnTo>
                      <a:pt x="1355" y="3055"/>
                    </a:lnTo>
                    <a:lnTo>
                      <a:pt x="1387" y="3117"/>
                    </a:lnTo>
                    <a:lnTo>
                      <a:pt x="1420" y="3179"/>
                    </a:lnTo>
                    <a:lnTo>
                      <a:pt x="1455" y="3238"/>
                    </a:lnTo>
                    <a:lnTo>
                      <a:pt x="1490" y="3298"/>
                    </a:lnTo>
                    <a:lnTo>
                      <a:pt x="1527" y="3357"/>
                    </a:lnTo>
                    <a:lnTo>
                      <a:pt x="1566" y="3415"/>
                    </a:lnTo>
                    <a:lnTo>
                      <a:pt x="1605" y="3471"/>
                    </a:lnTo>
                    <a:lnTo>
                      <a:pt x="1647" y="3527"/>
                    </a:lnTo>
                    <a:lnTo>
                      <a:pt x="1689" y="3581"/>
                    </a:lnTo>
                    <a:lnTo>
                      <a:pt x="1732" y="3636"/>
                    </a:lnTo>
                    <a:lnTo>
                      <a:pt x="1776" y="3689"/>
                    </a:lnTo>
                    <a:lnTo>
                      <a:pt x="1824" y="3741"/>
                    </a:lnTo>
                    <a:lnTo>
                      <a:pt x="1871" y="3791"/>
                    </a:lnTo>
                    <a:lnTo>
                      <a:pt x="1918" y="3841"/>
                    </a:lnTo>
                    <a:lnTo>
                      <a:pt x="1968" y="3888"/>
                    </a:lnTo>
                    <a:lnTo>
                      <a:pt x="2018" y="3935"/>
                    </a:lnTo>
                    <a:lnTo>
                      <a:pt x="2070" y="3982"/>
                    </a:lnTo>
                    <a:lnTo>
                      <a:pt x="2123" y="4027"/>
                    </a:lnTo>
                    <a:lnTo>
                      <a:pt x="2176" y="4071"/>
                    </a:lnTo>
                    <a:lnTo>
                      <a:pt x="2230" y="4114"/>
                    </a:lnTo>
                    <a:lnTo>
                      <a:pt x="2286" y="4155"/>
                    </a:lnTo>
                    <a:lnTo>
                      <a:pt x="2342" y="4195"/>
                    </a:lnTo>
                    <a:lnTo>
                      <a:pt x="2400" y="4233"/>
                    </a:lnTo>
                    <a:lnTo>
                      <a:pt x="2457" y="4270"/>
                    </a:lnTo>
                    <a:lnTo>
                      <a:pt x="2518" y="4307"/>
                    </a:lnTo>
                    <a:lnTo>
                      <a:pt x="2577" y="4341"/>
                    </a:lnTo>
                    <a:lnTo>
                      <a:pt x="2639" y="4375"/>
                    </a:lnTo>
                    <a:lnTo>
                      <a:pt x="2701" y="4406"/>
                    </a:lnTo>
                    <a:lnTo>
                      <a:pt x="2763" y="4437"/>
                    </a:lnTo>
                    <a:lnTo>
                      <a:pt x="2826" y="4466"/>
                    </a:lnTo>
                    <a:lnTo>
                      <a:pt x="2889" y="4493"/>
                    </a:lnTo>
                    <a:lnTo>
                      <a:pt x="2954" y="4519"/>
                    </a:lnTo>
                    <a:lnTo>
                      <a:pt x="3021" y="4544"/>
                    </a:lnTo>
                    <a:lnTo>
                      <a:pt x="3087" y="4566"/>
                    </a:lnTo>
                    <a:lnTo>
                      <a:pt x="3153" y="4588"/>
                    </a:lnTo>
                    <a:lnTo>
                      <a:pt x="3221" y="4608"/>
                    </a:lnTo>
                    <a:lnTo>
                      <a:pt x="3289" y="4627"/>
                    </a:lnTo>
                    <a:lnTo>
                      <a:pt x="3357" y="4643"/>
                    </a:lnTo>
                    <a:lnTo>
                      <a:pt x="3426" y="4658"/>
                    </a:lnTo>
                    <a:lnTo>
                      <a:pt x="3497" y="4671"/>
                    </a:lnTo>
                    <a:lnTo>
                      <a:pt x="3566" y="4683"/>
                    </a:lnTo>
                    <a:lnTo>
                      <a:pt x="3637" y="4692"/>
                    </a:lnTo>
                    <a:lnTo>
                      <a:pt x="3708" y="4701"/>
                    </a:lnTo>
                    <a:lnTo>
                      <a:pt x="3780" y="4706"/>
                    </a:lnTo>
                    <a:lnTo>
                      <a:pt x="3852" y="4711"/>
                    </a:lnTo>
                    <a:lnTo>
                      <a:pt x="3924" y="4714"/>
                    </a:lnTo>
                    <a:lnTo>
                      <a:pt x="3997" y="4715"/>
                    </a:lnTo>
                    <a:lnTo>
                      <a:pt x="3997" y="4715"/>
                    </a:lnTo>
                    <a:lnTo>
                      <a:pt x="4070" y="4714"/>
                    </a:lnTo>
                    <a:lnTo>
                      <a:pt x="4142" y="4711"/>
                    </a:lnTo>
                    <a:lnTo>
                      <a:pt x="4215" y="4706"/>
                    </a:lnTo>
                    <a:lnTo>
                      <a:pt x="4287" y="4701"/>
                    </a:lnTo>
                    <a:lnTo>
                      <a:pt x="4358" y="4692"/>
                    </a:lnTo>
                    <a:lnTo>
                      <a:pt x="4427" y="4683"/>
                    </a:lnTo>
                    <a:lnTo>
                      <a:pt x="4498" y="4671"/>
                    </a:lnTo>
                    <a:lnTo>
                      <a:pt x="4566" y="4658"/>
                    </a:lnTo>
                    <a:lnTo>
                      <a:pt x="4635" y="4642"/>
                    </a:lnTo>
                    <a:lnTo>
                      <a:pt x="4701" y="4625"/>
                    </a:lnTo>
                    <a:lnTo>
                      <a:pt x="4769" y="4606"/>
                    </a:lnTo>
                    <a:lnTo>
                      <a:pt x="4835" y="4587"/>
                    </a:lnTo>
                    <a:lnTo>
                      <a:pt x="4900" y="4565"/>
                    </a:lnTo>
                    <a:lnTo>
                      <a:pt x="4965" y="4543"/>
                    </a:lnTo>
                    <a:lnTo>
                      <a:pt x="5028" y="4518"/>
                    </a:lnTo>
                    <a:lnTo>
                      <a:pt x="5090" y="4491"/>
                    </a:lnTo>
                    <a:lnTo>
                      <a:pt x="5152" y="4463"/>
                    </a:lnTo>
                    <a:lnTo>
                      <a:pt x="5214" y="4434"/>
                    </a:lnTo>
                    <a:lnTo>
                      <a:pt x="5275" y="4403"/>
                    </a:lnTo>
                    <a:lnTo>
                      <a:pt x="5334" y="4372"/>
                    </a:lnTo>
                    <a:lnTo>
                      <a:pt x="5391" y="4338"/>
                    </a:lnTo>
                    <a:lnTo>
                      <a:pt x="5449" y="4302"/>
                    </a:lnTo>
                    <a:lnTo>
                      <a:pt x="5505" y="4266"/>
                    </a:lnTo>
                    <a:lnTo>
                      <a:pt x="5561" y="4229"/>
                    </a:lnTo>
                    <a:lnTo>
                      <a:pt x="5615" y="4189"/>
                    </a:lnTo>
                    <a:lnTo>
                      <a:pt x="5668" y="4149"/>
                    </a:lnTo>
                    <a:lnTo>
                      <a:pt x="5720" y="4108"/>
                    </a:lnTo>
                    <a:lnTo>
                      <a:pt x="5772" y="4065"/>
                    </a:lnTo>
                    <a:lnTo>
                      <a:pt x="5822" y="4021"/>
                    </a:lnTo>
                    <a:lnTo>
                      <a:pt x="5870" y="3975"/>
                    </a:lnTo>
                    <a:lnTo>
                      <a:pt x="5917" y="3928"/>
                    </a:lnTo>
                    <a:lnTo>
                      <a:pt x="5965" y="3881"/>
                    </a:lnTo>
                    <a:lnTo>
                      <a:pt x="4302" y="5531"/>
                    </a:lnTo>
                    <a:close/>
                  </a:path>
                </a:pathLst>
              </a:custGeom>
              <a:gradFill flip="none" rotWithShape="1">
                <a:gsLst>
                  <a:gs pos="66000">
                    <a:schemeClr val="accent2">
                      <a:lumMod val="60000"/>
                      <a:lumOff val="40000"/>
                    </a:schemeClr>
                  </a:gs>
                  <a:gs pos="30000">
                    <a:schemeClr val="accent2">
                      <a:lumMod val="50000"/>
                    </a:schemeClr>
                  </a:gs>
                  <a:gs pos="57000">
                    <a:schemeClr val="accent2">
                      <a:lumMod val="75000"/>
                    </a:schemeClr>
                  </a:gs>
                  <a:gs pos="96000">
                    <a:schemeClr val="accent2">
                      <a:lumMod val="40000"/>
                      <a:lumOff val="60000"/>
                    </a:schemeClr>
                  </a:gs>
                </a:gsLst>
                <a:lin ang="13260000" scaled="0"/>
                <a:tileRect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79" name="Freeform 12">
                <a:extLst>
                  <a:ext uri="{FF2B5EF4-FFF2-40B4-BE49-F238E27FC236}">
                    <a16:creationId xmlns:a16="http://schemas.microsoft.com/office/drawing/2014/main" id="{3CD4590C-253D-2345-BAF3-738624C85C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55062" y="407988"/>
                <a:ext cx="2586038" cy="2505075"/>
              </a:xfrm>
              <a:custGeom>
                <a:avLst/>
                <a:gdLst/>
                <a:ahLst/>
                <a:cxnLst>
                  <a:cxn ang="0">
                    <a:pos x="372" y="914"/>
                  </a:cxn>
                  <a:cxn ang="0">
                    <a:pos x="605" y="734"/>
                  </a:cxn>
                  <a:cxn ang="0">
                    <a:pos x="857" y="586"/>
                  </a:cxn>
                  <a:cxn ang="0">
                    <a:pos x="1125" y="471"/>
                  </a:cxn>
                  <a:cxn ang="0">
                    <a:pos x="1407" y="389"/>
                  </a:cxn>
                  <a:cxn ang="0">
                    <a:pos x="1702" y="343"/>
                  </a:cxn>
                  <a:cxn ang="0">
                    <a:pos x="1943" y="331"/>
                  </a:cxn>
                  <a:cxn ang="0">
                    <a:pos x="2263" y="351"/>
                  </a:cxn>
                  <a:cxn ang="0">
                    <a:pos x="2573" y="410"/>
                  </a:cxn>
                  <a:cxn ang="0">
                    <a:pos x="2868" y="505"/>
                  </a:cxn>
                  <a:cxn ang="0">
                    <a:pos x="3149" y="634"/>
                  </a:cxn>
                  <a:cxn ang="0">
                    <a:pos x="3412" y="793"/>
                  </a:cxn>
                  <a:cxn ang="0">
                    <a:pos x="3653" y="982"/>
                  </a:cxn>
                  <a:cxn ang="0">
                    <a:pos x="3873" y="1197"/>
                  </a:cxn>
                  <a:cxn ang="0">
                    <a:pos x="4066" y="1436"/>
                  </a:cxn>
                  <a:cxn ang="0">
                    <a:pos x="4231" y="1695"/>
                  </a:cxn>
                  <a:cxn ang="0">
                    <a:pos x="4364" y="1974"/>
                  </a:cxn>
                  <a:cxn ang="0">
                    <a:pos x="4466" y="2270"/>
                  </a:cxn>
                  <a:cxn ang="0">
                    <a:pos x="4529" y="2578"/>
                  </a:cxn>
                  <a:cxn ang="0">
                    <a:pos x="4553" y="2835"/>
                  </a:cxn>
                  <a:cxn ang="0">
                    <a:pos x="4548" y="3125"/>
                  </a:cxn>
                  <a:cxn ang="0">
                    <a:pos x="4511" y="3408"/>
                  </a:cxn>
                  <a:cxn ang="0">
                    <a:pos x="4442" y="3683"/>
                  </a:cxn>
                  <a:cxn ang="0">
                    <a:pos x="4340" y="3944"/>
                  </a:cxn>
                  <a:cxn ang="0">
                    <a:pos x="4208" y="4191"/>
                  </a:cxn>
                  <a:cxn ang="0">
                    <a:pos x="4046" y="4423"/>
                  </a:cxn>
                  <a:cxn ang="0">
                    <a:pos x="4256" y="4688"/>
                  </a:cxn>
                  <a:cxn ang="0">
                    <a:pos x="4445" y="4436"/>
                  </a:cxn>
                  <a:cxn ang="0">
                    <a:pos x="4603" y="4162"/>
                  </a:cxn>
                  <a:cxn ang="0">
                    <a:pos x="4728" y="3867"/>
                  </a:cxn>
                  <a:cxn ang="0">
                    <a:pos x="4819" y="3556"/>
                  </a:cxn>
                  <a:cxn ang="0">
                    <a:pos x="4873" y="3229"/>
                  </a:cxn>
                  <a:cxn ang="0">
                    <a:pos x="4887" y="2889"/>
                  </a:cxn>
                  <a:cxn ang="0">
                    <a:pos x="4867" y="2603"/>
                  </a:cxn>
                  <a:cxn ang="0">
                    <a:pos x="4803" y="2251"/>
                  </a:cxn>
                  <a:cxn ang="0">
                    <a:pos x="4699" y="1915"/>
                  </a:cxn>
                  <a:cxn ang="0">
                    <a:pos x="4554" y="1598"/>
                  </a:cxn>
                  <a:cxn ang="0">
                    <a:pos x="4376" y="1300"/>
                  </a:cxn>
                  <a:cxn ang="0">
                    <a:pos x="4165" y="1026"/>
                  </a:cxn>
                  <a:cxn ang="0">
                    <a:pos x="3923" y="778"/>
                  </a:cxn>
                  <a:cxn ang="0">
                    <a:pos x="3655" y="560"/>
                  </a:cxn>
                  <a:cxn ang="0">
                    <a:pos x="3364" y="373"/>
                  </a:cxn>
                  <a:cxn ang="0">
                    <a:pos x="3052" y="221"/>
                  </a:cxn>
                  <a:cxn ang="0">
                    <a:pos x="2720" y="106"/>
                  </a:cxn>
                  <a:cxn ang="0">
                    <a:pos x="2375" y="32"/>
                  </a:cxn>
                  <a:cxn ang="0">
                    <a:pos x="2017" y="0"/>
                  </a:cxn>
                  <a:cxn ang="0">
                    <a:pos x="1730" y="7"/>
                  </a:cxn>
                  <a:cxn ang="0">
                    <a:pos x="1383" y="56"/>
                  </a:cxn>
                  <a:cxn ang="0">
                    <a:pos x="1054" y="144"/>
                  </a:cxn>
                  <a:cxn ang="0">
                    <a:pos x="745" y="272"/>
                  </a:cxn>
                  <a:cxn ang="0">
                    <a:pos x="456" y="435"/>
                  </a:cxn>
                  <a:cxn ang="0">
                    <a:pos x="192" y="631"/>
                  </a:cxn>
                  <a:cxn ang="0">
                    <a:pos x="244" y="1036"/>
                  </a:cxn>
                </a:cxnLst>
                <a:rect l="0" t="0" r="r" b="b"/>
                <a:pathLst>
                  <a:path w="4887" h="4735">
                    <a:moveTo>
                      <a:pt x="244" y="1036"/>
                    </a:moveTo>
                    <a:lnTo>
                      <a:pt x="244" y="1036"/>
                    </a:lnTo>
                    <a:lnTo>
                      <a:pt x="285" y="993"/>
                    </a:lnTo>
                    <a:lnTo>
                      <a:pt x="329" y="954"/>
                    </a:lnTo>
                    <a:lnTo>
                      <a:pt x="372" y="914"/>
                    </a:lnTo>
                    <a:lnTo>
                      <a:pt x="417" y="875"/>
                    </a:lnTo>
                    <a:lnTo>
                      <a:pt x="463" y="837"/>
                    </a:lnTo>
                    <a:lnTo>
                      <a:pt x="509" y="802"/>
                    </a:lnTo>
                    <a:lnTo>
                      <a:pt x="556" y="768"/>
                    </a:lnTo>
                    <a:lnTo>
                      <a:pt x="605" y="734"/>
                    </a:lnTo>
                    <a:lnTo>
                      <a:pt x="653" y="701"/>
                    </a:lnTo>
                    <a:lnTo>
                      <a:pt x="703" y="670"/>
                    </a:lnTo>
                    <a:lnTo>
                      <a:pt x="754" y="641"/>
                    </a:lnTo>
                    <a:lnTo>
                      <a:pt x="805" y="613"/>
                    </a:lnTo>
                    <a:lnTo>
                      <a:pt x="857" y="586"/>
                    </a:lnTo>
                    <a:lnTo>
                      <a:pt x="908" y="560"/>
                    </a:lnTo>
                    <a:lnTo>
                      <a:pt x="961" y="536"/>
                    </a:lnTo>
                    <a:lnTo>
                      <a:pt x="1016" y="513"/>
                    </a:lnTo>
                    <a:lnTo>
                      <a:pt x="1071" y="491"/>
                    </a:lnTo>
                    <a:lnTo>
                      <a:pt x="1125" y="471"/>
                    </a:lnTo>
                    <a:lnTo>
                      <a:pt x="1180" y="452"/>
                    </a:lnTo>
                    <a:lnTo>
                      <a:pt x="1236" y="435"/>
                    </a:lnTo>
                    <a:lnTo>
                      <a:pt x="1293" y="418"/>
                    </a:lnTo>
                    <a:lnTo>
                      <a:pt x="1349" y="402"/>
                    </a:lnTo>
                    <a:lnTo>
                      <a:pt x="1407" y="389"/>
                    </a:lnTo>
                    <a:lnTo>
                      <a:pt x="1466" y="377"/>
                    </a:lnTo>
                    <a:lnTo>
                      <a:pt x="1523" y="367"/>
                    </a:lnTo>
                    <a:lnTo>
                      <a:pt x="1582" y="356"/>
                    </a:lnTo>
                    <a:lnTo>
                      <a:pt x="1643" y="349"/>
                    </a:lnTo>
                    <a:lnTo>
                      <a:pt x="1702" y="343"/>
                    </a:lnTo>
                    <a:lnTo>
                      <a:pt x="1762" y="337"/>
                    </a:lnTo>
                    <a:lnTo>
                      <a:pt x="1822" y="334"/>
                    </a:lnTo>
                    <a:lnTo>
                      <a:pt x="1883" y="331"/>
                    </a:lnTo>
                    <a:lnTo>
                      <a:pt x="1943" y="331"/>
                    </a:lnTo>
                    <a:lnTo>
                      <a:pt x="1943" y="331"/>
                    </a:lnTo>
                    <a:lnTo>
                      <a:pt x="2008" y="331"/>
                    </a:lnTo>
                    <a:lnTo>
                      <a:pt x="2073" y="334"/>
                    </a:lnTo>
                    <a:lnTo>
                      <a:pt x="2136" y="339"/>
                    </a:lnTo>
                    <a:lnTo>
                      <a:pt x="2200" y="345"/>
                    </a:lnTo>
                    <a:lnTo>
                      <a:pt x="2263" y="351"/>
                    </a:lnTo>
                    <a:lnTo>
                      <a:pt x="2327" y="359"/>
                    </a:lnTo>
                    <a:lnTo>
                      <a:pt x="2388" y="370"/>
                    </a:lnTo>
                    <a:lnTo>
                      <a:pt x="2450" y="382"/>
                    </a:lnTo>
                    <a:lnTo>
                      <a:pt x="2511" y="395"/>
                    </a:lnTo>
                    <a:lnTo>
                      <a:pt x="2573" y="410"/>
                    </a:lnTo>
                    <a:lnTo>
                      <a:pt x="2632" y="426"/>
                    </a:lnTo>
                    <a:lnTo>
                      <a:pt x="2692" y="443"/>
                    </a:lnTo>
                    <a:lnTo>
                      <a:pt x="2751" y="463"/>
                    </a:lnTo>
                    <a:lnTo>
                      <a:pt x="2810" y="483"/>
                    </a:lnTo>
                    <a:lnTo>
                      <a:pt x="2868" y="505"/>
                    </a:lnTo>
                    <a:lnTo>
                      <a:pt x="2925" y="527"/>
                    </a:lnTo>
                    <a:lnTo>
                      <a:pt x="2983" y="553"/>
                    </a:lnTo>
                    <a:lnTo>
                      <a:pt x="3039" y="578"/>
                    </a:lnTo>
                    <a:lnTo>
                      <a:pt x="3095" y="606"/>
                    </a:lnTo>
                    <a:lnTo>
                      <a:pt x="3149" y="634"/>
                    </a:lnTo>
                    <a:lnTo>
                      <a:pt x="3202" y="663"/>
                    </a:lnTo>
                    <a:lnTo>
                      <a:pt x="3257" y="694"/>
                    </a:lnTo>
                    <a:lnTo>
                      <a:pt x="3308" y="727"/>
                    </a:lnTo>
                    <a:lnTo>
                      <a:pt x="3360" y="759"/>
                    </a:lnTo>
                    <a:lnTo>
                      <a:pt x="3412" y="793"/>
                    </a:lnTo>
                    <a:lnTo>
                      <a:pt x="3462" y="828"/>
                    </a:lnTo>
                    <a:lnTo>
                      <a:pt x="3510" y="865"/>
                    </a:lnTo>
                    <a:lnTo>
                      <a:pt x="3559" y="903"/>
                    </a:lnTo>
                    <a:lnTo>
                      <a:pt x="3608" y="942"/>
                    </a:lnTo>
                    <a:lnTo>
                      <a:pt x="3653" y="982"/>
                    </a:lnTo>
                    <a:lnTo>
                      <a:pt x="3699" y="1023"/>
                    </a:lnTo>
                    <a:lnTo>
                      <a:pt x="3745" y="1066"/>
                    </a:lnTo>
                    <a:lnTo>
                      <a:pt x="3788" y="1108"/>
                    </a:lnTo>
                    <a:lnTo>
                      <a:pt x="3830" y="1153"/>
                    </a:lnTo>
                    <a:lnTo>
                      <a:pt x="3873" y="1197"/>
                    </a:lnTo>
                    <a:lnTo>
                      <a:pt x="3913" y="1243"/>
                    </a:lnTo>
                    <a:lnTo>
                      <a:pt x="3953" y="1290"/>
                    </a:lnTo>
                    <a:lnTo>
                      <a:pt x="3992" y="1337"/>
                    </a:lnTo>
                    <a:lnTo>
                      <a:pt x="4029" y="1386"/>
                    </a:lnTo>
                    <a:lnTo>
                      <a:pt x="4066" y="1436"/>
                    </a:lnTo>
                    <a:lnTo>
                      <a:pt x="4102" y="1486"/>
                    </a:lnTo>
                    <a:lnTo>
                      <a:pt x="4135" y="1537"/>
                    </a:lnTo>
                    <a:lnTo>
                      <a:pt x="4168" y="1589"/>
                    </a:lnTo>
                    <a:lnTo>
                      <a:pt x="4200" y="1642"/>
                    </a:lnTo>
                    <a:lnTo>
                      <a:pt x="4231" y="1695"/>
                    </a:lnTo>
                    <a:lnTo>
                      <a:pt x="4259" y="1750"/>
                    </a:lnTo>
                    <a:lnTo>
                      <a:pt x="4289" y="1806"/>
                    </a:lnTo>
                    <a:lnTo>
                      <a:pt x="4315" y="1860"/>
                    </a:lnTo>
                    <a:lnTo>
                      <a:pt x="4340" y="1918"/>
                    </a:lnTo>
                    <a:lnTo>
                      <a:pt x="4364" y="1974"/>
                    </a:lnTo>
                    <a:lnTo>
                      <a:pt x="4388" y="2033"/>
                    </a:lnTo>
                    <a:lnTo>
                      <a:pt x="4410" y="2090"/>
                    </a:lnTo>
                    <a:lnTo>
                      <a:pt x="4429" y="2149"/>
                    </a:lnTo>
                    <a:lnTo>
                      <a:pt x="4448" y="2210"/>
                    </a:lnTo>
                    <a:lnTo>
                      <a:pt x="4466" y="2270"/>
                    </a:lnTo>
                    <a:lnTo>
                      <a:pt x="4480" y="2331"/>
                    </a:lnTo>
                    <a:lnTo>
                      <a:pt x="4495" y="2391"/>
                    </a:lnTo>
                    <a:lnTo>
                      <a:pt x="4508" y="2453"/>
                    </a:lnTo>
                    <a:lnTo>
                      <a:pt x="4520" y="2516"/>
                    </a:lnTo>
                    <a:lnTo>
                      <a:pt x="4529" y="2578"/>
                    </a:lnTo>
                    <a:lnTo>
                      <a:pt x="4538" y="2642"/>
                    </a:lnTo>
                    <a:lnTo>
                      <a:pt x="4545" y="2705"/>
                    </a:lnTo>
                    <a:lnTo>
                      <a:pt x="4550" y="2770"/>
                    </a:lnTo>
                    <a:lnTo>
                      <a:pt x="4553" y="2835"/>
                    </a:lnTo>
                    <a:lnTo>
                      <a:pt x="4553" y="2835"/>
                    </a:lnTo>
                    <a:lnTo>
                      <a:pt x="4556" y="2892"/>
                    </a:lnTo>
                    <a:lnTo>
                      <a:pt x="4556" y="2951"/>
                    </a:lnTo>
                    <a:lnTo>
                      <a:pt x="4554" y="3010"/>
                    </a:lnTo>
                    <a:lnTo>
                      <a:pt x="4553" y="3068"/>
                    </a:lnTo>
                    <a:lnTo>
                      <a:pt x="4548" y="3125"/>
                    </a:lnTo>
                    <a:lnTo>
                      <a:pt x="4544" y="3183"/>
                    </a:lnTo>
                    <a:lnTo>
                      <a:pt x="4538" y="3240"/>
                    </a:lnTo>
                    <a:lnTo>
                      <a:pt x="4531" y="3296"/>
                    </a:lnTo>
                    <a:lnTo>
                      <a:pt x="4522" y="3352"/>
                    </a:lnTo>
                    <a:lnTo>
                      <a:pt x="4511" y="3408"/>
                    </a:lnTo>
                    <a:lnTo>
                      <a:pt x="4500" y="3464"/>
                    </a:lnTo>
                    <a:lnTo>
                      <a:pt x="4488" y="3519"/>
                    </a:lnTo>
                    <a:lnTo>
                      <a:pt x="4473" y="3574"/>
                    </a:lnTo>
                    <a:lnTo>
                      <a:pt x="4458" y="3628"/>
                    </a:lnTo>
                    <a:lnTo>
                      <a:pt x="4442" y="3683"/>
                    </a:lnTo>
                    <a:lnTo>
                      <a:pt x="4424" y="3736"/>
                    </a:lnTo>
                    <a:lnTo>
                      <a:pt x="4405" y="3789"/>
                    </a:lnTo>
                    <a:lnTo>
                      <a:pt x="4385" y="3840"/>
                    </a:lnTo>
                    <a:lnTo>
                      <a:pt x="4362" y="3894"/>
                    </a:lnTo>
                    <a:lnTo>
                      <a:pt x="4340" y="3944"/>
                    </a:lnTo>
                    <a:lnTo>
                      <a:pt x="4317" y="3995"/>
                    </a:lnTo>
                    <a:lnTo>
                      <a:pt x="4290" y="4045"/>
                    </a:lnTo>
                    <a:lnTo>
                      <a:pt x="4264" y="4094"/>
                    </a:lnTo>
                    <a:lnTo>
                      <a:pt x="4237" y="4143"/>
                    </a:lnTo>
                    <a:lnTo>
                      <a:pt x="4208" y="4191"/>
                    </a:lnTo>
                    <a:lnTo>
                      <a:pt x="4178" y="4239"/>
                    </a:lnTo>
                    <a:lnTo>
                      <a:pt x="4147" y="4286"/>
                    </a:lnTo>
                    <a:lnTo>
                      <a:pt x="4115" y="4333"/>
                    </a:lnTo>
                    <a:lnTo>
                      <a:pt x="4081" y="4377"/>
                    </a:lnTo>
                    <a:lnTo>
                      <a:pt x="4046" y="4423"/>
                    </a:lnTo>
                    <a:lnTo>
                      <a:pt x="4010" y="4467"/>
                    </a:lnTo>
                    <a:lnTo>
                      <a:pt x="3973" y="4510"/>
                    </a:lnTo>
                    <a:lnTo>
                      <a:pt x="4215" y="4735"/>
                    </a:lnTo>
                    <a:lnTo>
                      <a:pt x="4215" y="4735"/>
                    </a:lnTo>
                    <a:lnTo>
                      <a:pt x="4256" y="4688"/>
                    </a:lnTo>
                    <a:lnTo>
                      <a:pt x="4296" y="4640"/>
                    </a:lnTo>
                    <a:lnTo>
                      <a:pt x="4336" y="4589"/>
                    </a:lnTo>
                    <a:lnTo>
                      <a:pt x="4373" y="4539"/>
                    </a:lnTo>
                    <a:lnTo>
                      <a:pt x="4410" y="4488"/>
                    </a:lnTo>
                    <a:lnTo>
                      <a:pt x="4445" y="4436"/>
                    </a:lnTo>
                    <a:lnTo>
                      <a:pt x="4479" y="4383"/>
                    </a:lnTo>
                    <a:lnTo>
                      <a:pt x="4511" y="4328"/>
                    </a:lnTo>
                    <a:lnTo>
                      <a:pt x="4544" y="4274"/>
                    </a:lnTo>
                    <a:lnTo>
                      <a:pt x="4575" y="4218"/>
                    </a:lnTo>
                    <a:lnTo>
                      <a:pt x="4603" y="4162"/>
                    </a:lnTo>
                    <a:lnTo>
                      <a:pt x="4631" y="4104"/>
                    </a:lnTo>
                    <a:lnTo>
                      <a:pt x="4657" y="4045"/>
                    </a:lnTo>
                    <a:lnTo>
                      <a:pt x="4682" y="3986"/>
                    </a:lnTo>
                    <a:lnTo>
                      <a:pt x="4706" y="3927"/>
                    </a:lnTo>
                    <a:lnTo>
                      <a:pt x="4728" y="3867"/>
                    </a:lnTo>
                    <a:lnTo>
                      <a:pt x="4750" y="3807"/>
                    </a:lnTo>
                    <a:lnTo>
                      <a:pt x="4769" y="3745"/>
                    </a:lnTo>
                    <a:lnTo>
                      <a:pt x="4787" y="3681"/>
                    </a:lnTo>
                    <a:lnTo>
                      <a:pt x="4803" y="3619"/>
                    </a:lnTo>
                    <a:lnTo>
                      <a:pt x="4819" y="3556"/>
                    </a:lnTo>
                    <a:lnTo>
                      <a:pt x="4833" y="3491"/>
                    </a:lnTo>
                    <a:lnTo>
                      <a:pt x="4845" y="3426"/>
                    </a:lnTo>
                    <a:lnTo>
                      <a:pt x="4856" y="3361"/>
                    </a:lnTo>
                    <a:lnTo>
                      <a:pt x="4865" y="3295"/>
                    </a:lnTo>
                    <a:lnTo>
                      <a:pt x="4873" y="3229"/>
                    </a:lnTo>
                    <a:lnTo>
                      <a:pt x="4878" y="3162"/>
                    </a:lnTo>
                    <a:lnTo>
                      <a:pt x="4883" y="3094"/>
                    </a:lnTo>
                    <a:lnTo>
                      <a:pt x="4886" y="3027"/>
                    </a:lnTo>
                    <a:lnTo>
                      <a:pt x="4887" y="2959"/>
                    </a:lnTo>
                    <a:lnTo>
                      <a:pt x="4887" y="2889"/>
                    </a:lnTo>
                    <a:lnTo>
                      <a:pt x="4884" y="2820"/>
                    </a:lnTo>
                    <a:lnTo>
                      <a:pt x="4884" y="2820"/>
                    </a:lnTo>
                    <a:lnTo>
                      <a:pt x="4880" y="2748"/>
                    </a:lnTo>
                    <a:lnTo>
                      <a:pt x="4875" y="2676"/>
                    </a:lnTo>
                    <a:lnTo>
                      <a:pt x="4867" y="2603"/>
                    </a:lnTo>
                    <a:lnTo>
                      <a:pt x="4858" y="2531"/>
                    </a:lnTo>
                    <a:lnTo>
                      <a:pt x="4846" y="2460"/>
                    </a:lnTo>
                    <a:lnTo>
                      <a:pt x="4834" y="2391"/>
                    </a:lnTo>
                    <a:lnTo>
                      <a:pt x="4819" y="2320"/>
                    </a:lnTo>
                    <a:lnTo>
                      <a:pt x="4803" y="2251"/>
                    </a:lnTo>
                    <a:lnTo>
                      <a:pt x="4786" y="2183"/>
                    </a:lnTo>
                    <a:lnTo>
                      <a:pt x="4766" y="2115"/>
                    </a:lnTo>
                    <a:lnTo>
                      <a:pt x="4744" y="2048"/>
                    </a:lnTo>
                    <a:lnTo>
                      <a:pt x="4722" y="1981"/>
                    </a:lnTo>
                    <a:lnTo>
                      <a:pt x="4699" y="1915"/>
                    </a:lnTo>
                    <a:lnTo>
                      <a:pt x="4672" y="1850"/>
                    </a:lnTo>
                    <a:lnTo>
                      <a:pt x="4646" y="1785"/>
                    </a:lnTo>
                    <a:lnTo>
                      <a:pt x="4616" y="1722"/>
                    </a:lnTo>
                    <a:lnTo>
                      <a:pt x="4587" y="1660"/>
                    </a:lnTo>
                    <a:lnTo>
                      <a:pt x="4554" y="1598"/>
                    </a:lnTo>
                    <a:lnTo>
                      <a:pt x="4522" y="1536"/>
                    </a:lnTo>
                    <a:lnTo>
                      <a:pt x="4486" y="1476"/>
                    </a:lnTo>
                    <a:lnTo>
                      <a:pt x="4451" y="1417"/>
                    </a:lnTo>
                    <a:lnTo>
                      <a:pt x="4414" y="1358"/>
                    </a:lnTo>
                    <a:lnTo>
                      <a:pt x="4376" y="1300"/>
                    </a:lnTo>
                    <a:lnTo>
                      <a:pt x="4336" y="1243"/>
                    </a:lnTo>
                    <a:lnTo>
                      <a:pt x="4295" y="1187"/>
                    </a:lnTo>
                    <a:lnTo>
                      <a:pt x="4252" y="1132"/>
                    </a:lnTo>
                    <a:lnTo>
                      <a:pt x="4209" y="1079"/>
                    </a:lnTo>
                    <a:lnTo>
                      <a:pt x="4165" y="1026"/>
                    </a:lnTo>
                    <a:lnTo>
                      <a:pt x="4118" y="974"/>
                    </a:lnTo>
                    <a:lnTo>
                      <a:pt x="4071" y="924"/>
                    </a:lnTo>
                    <a:lnTo>
                      <a:pt x="4023" y="874"/>
                    </a:lnTo>
                    <a:lnTo>
                      <a:pt x="3973" y="825"/>
                    </a:lnTo>
                    <a:lnTo>
                      <a:pt x="3923" y="778"/>
                    </a:lnTo>
                    <a:lnTo>
                      <a:pt x="3872" y="732"/>
                    </a:lnTo>
                    <a:lnTo>
                      <a:pt x="3818" y="687"/>
                    </a:lnTo>
                    <a:lnTo>
                      <a:pt x="3765" y="644"/>
                    </a:lnTo>
                    <a:lnTo>
                      <a:pt x="3711" y="601"/>
                    </a:lnTo>
                    <a:lnTo>
                      <a:pt x="3655" y="560"/>
                    </a:lnTo>
                    <a:lnTo>
                      <a:pt x="3599" y="520"/>
                    </a:lnTo>
                    <a:lnTo>
                      <a:pt x="3541" y="482"/>
                    </a:lnTo>
                    <a:lnTo>
                      <a:pt x="3484" y="443"/>
                    </a:lnTo>
                    <a:lnTo>
                      <a:pt x="3423" y="408"/>
                    </a:lnTo>
                    <a:lnTo>
                      <a:pt x="3364" y="373"/>
                    </a:lnTo>
                    <a:lnTo>
                      <a:pt x="3303" y="340"/>
                    </a:lnTo>
                    <a:lnTo>
                      <a:pt x="3241" y="308"/>
                    </a:lnTo>
                    <a:lnTo>
                      <a:pt x="3179" y="277"/>
                    </a:lnTo>
                    <a:lnTo>
                      <a:pt x="3115" y="249"/>
                    </a:lnTo>
                    <a:lnTo>
                      <a:pt x="3052" y="221"/>
                    </a:lnTo>
                    <a:lnTo>
                      <a:pt x="2987" y="194"/>
                    </a:lnTo>
                    <a:lnTo>
                      <a:pt x="2921" y="171"/>
                    </a:lnTo>
                    <a:lnTo>
                      <a:pt x="2854" y="147"/>
                    </a:lnTo>
                    <a:lnTo>
                      <a:pt x="2788" y="126"/>
                    </a:lnTo>
                    <a:lnTo>
                      <a:pt x="2720" y="106"/>
                    </a:lnTo>
                    <a:lnTo>
                      <a:pt x="2652" y="88"/>
                    </a:lnTo>
                    <a:lnTo>
                      <a:pt x="2585" y="72"/>
                    </a:lnTo>
                    <a:lnTo>
                      <a:pt x="2515" y="57"/>
                    </a:lnTo>
                    <a:lnTo>
                      <a:pt x="2445" y="44"/>
                    </a:lnTo>
                    <a:lnTo>
                      <a:pt x="2375" y="32"/>
                    </a:lnTo>
                    <a:lnTo>
                      <a:pt x="2304" y="22"/>
                    </a:lnTo>
                    <a:lnTo>
                      <a:pt x="2234" y="14"/>
                    </a:lnTo>
                    <a:lnTo>
                      <a:pt x="2161" y="7"/>
                    </a:lnTo>
                    <a:lnTo>
                      <a:pt x="2089" y="3"/>
                    </a:lnTo>
                    <a:lnTo>
                      <a:pt x="2017" y="0"/>
                    </a:lnTo>
                    <a:lnTo>
                      <a:pt x="1943" y="0"/>
                    </a:lnTo>
                    <a:lnTo>
                      <a:pt x="1943" y="0"/>
                    </a:lnTo>
                    <a:lnTo>
                      <a:pt x="1873" y="0"/>
                    </a:lnTo>
                    <a:lnTo>
                      <a:pt x="1800" y="3"/>
                    </a:lnTo>
                    <a:lnTo>
                      <a:pt x="1730" y="7"/>
                    </a:lnTo>
                    <a:lnTo>
                      <a:pt x="1659" y="13"/>
                    </a:lnTo>
                    <a:lnTo>
                      <a:pt x="1589" y="22"/>
                    </a:lnTo>
                    <a:lnTo>
                      <a:pt x="1520" y="31"/>
                    </a:lnTo>
                    <a:lnTo>
                      <a:pt x="1452" y="42"/>
                    </a:lnTo>
                    <a:lnTo>
                      <a:pt x="1383" y="56"/>
                    </a:lnTo>
                    <a:lnTo>
                      <a:pt x="1317" y="70"/>
                    </a:lnTo>
                    <a:lnTo>
                      <a:pt x="1250" y="87"/>
                    </a:lnTo>
                    <a:lnTo>
                      <a:pt x="1184" y="104"/>
                    </a:lnTo>
                    <a:lnTo>
                      <a:pt x="1119" y="123"/>
                    </a:lnTo>
                    <a:lnTo>
                      <a:pt x="1054" y="144"/>
                    </a:lnTo>
                    <a:lnTo>
                      <a:pt x="991" y="168"/>
                    </a:lnTo>
                    <a:lnTo>
                      <a:pt x="928" y="191"/>
                    </a:lnTo>
                    <a:lnTo>
                      <a:pt x="866" y="216"/>
                    </a:lnTo>
                    <a:lnTo>
                      <a:pt x="805" y="243"/>
                    </a:lnTo>
                    <a:lnTo>
                      <a:pt x="745" y="272"/>
                    </a:lnTo>
                    <a:lnTo>
                      <a:pt x="684" y="302"/>
                    </a:lnTo>
                    <a:lnTo>
                      <a:pt x="627" y="333"/>
                    </a:lnTo>
                    <a:lnTo>
                      <a:pt x="569" y="365"/>
                    </a:lnTo>
                    <a:lnTo>
                      <a:pt x="512" y="399"/>
                    </a:lnTo>
                    <a:lnTo>
                      <a:pt x="456" y="435"/>
                    </a:lnTo>
                    <a:lnTo>
                      <a:pt x="401" y="471"/>
                    </a:lnTo>
                    <a:lnTo>
                      <a:pt x="348" y="510"/>
                    </a:lnTo>
                    <a:lnTo>
                      <a:pt x="295" y="548"/>
                    </a:lnTo>
                    <a:lnTo>
                      <a:pt x="244" y="589"/>
                    </a:lnTo>
                    <a:lnTo>
                      <a:pt x="192" y="631"/>
                    </a:lnTo>
                    <a:lnTo>
                      <a:pt x="143" y="673"/>
                    </a:lnTo>
                    <a:lnTo>
                      <a:pt x="95" y="718"/>
                    </a:lnTo>
                    <a:lnTo>
                      <a:pt x="46" y="763"/>
                    </a:lnTo>
                    <a:lnTo>
                      <a:pt x="0" y="809"/>
                    </a:lnTo>
                    <a:lnTo>
                      <a:pt x="244" y="1036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rgbClr val="414141"/>
                  </a:gs>
                  <a:gs pos="86000">
                    <a:srgbClr val="CFCFCF"/>
                  </a:gs>
                  <a:gs pos="0">
                    <a:srgbClr val="A6A6A6"/>
                  </a:gs>
                  <a:gs pos="35000">
                    <a:srgbClr val="262626"/>
                  </a:gs>
                  <a:gs pos="66000">
                    <a:srgbClr val="454545"/>
                  </a:gs>
                  <a:gs pos="46000">
                    <a:srgbClr val="616161"/>
                  </a:gs>
                  <a:gs pos="100000">
                    <a:srgbClr val="A6A6A6"/>
                  </a:gs>
                </a:gsLst>
                <a:lin ang="18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1009282E-F34E-9E4B-B59F-E61F0477D7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85175" y="374650"/>
                <a:ext cx="2987675" cy="2986088"/>
              </a:xfrm>
              <a:custGeom>
                <a:avLst/>
                <a:gdLst/>
                <a:ahLst/>
                <a:cxnLst>
                  <a:cxn ang="0">
                    <a:pos x="3147" y="371"/>
                  </a:cxn>
                  <a:cxn ang="0">
                    <a:pos x="3686" y="529"/>
                  </a:cxn>
                  <a:cxn ang="0">
                    <a:pos x="4171" y="794"/>
                  </a:cxn>
                  <a:cxn ang="0">
                    <a:pos x="4591" y="1153"/>
                  </a:cxn>
                  <a:cxn ang="0">
                    <a:pos x="4927" y="1591"/>
                  </a:cxn>
                  <a:cxn ang="0">
                    <a:pos x="5169" y="2092"/>
                  </a:cxn>
                  <a:cxn ang="0">
                    <a:pos x="5297" y="2643"/>
                  </a:cxn>
                  <a:cxn ang="0">
                    <a:pos x="5307" y="3142"/>
                  </a:cxn>
                  <a:cxn ang="0">
                    <a:pos x="5204" y="3672"/>
                  </a:cxn>
                  <a:cxn ang="0">
                    <a:pos x="4987" y="4159"/>
                  </a:cxn>
                  <a:cxn ang="0">
                    <a:pos x="4663" y="4587"/>
                  </a:cxn>
                  <a:cxn ang="0">
                    <a:pos x="4299" y="4896"/>
                  </a:cxn>
                  <a:cxn ang="0">
                    <a:pos x="3829" y="5145"/>
                  </a:cxn>
                  <a:cxn ang="0">
                    <a:pos x="3310" y="5284"/>
                  </a:cxn>
                  <a:cxn ang="0">
                    <a:pos x="2814" y="5308"/>
                  </a:cxn>
                  <a:cxn ang="0">
                    <a:pos x="2256" y="5215"/>
                  </a:cxn>
                  <a:cxn ang="0">
                    <a:pos x="1738" y="5008"/>
                  </a:cxn>
                  <a:cxn ang="0">
                    <a:pos x="1280" y="4699"/>
                  </a:cxn>
                  <a:cxn ang="0">
                    <a:pos x="895" y="4303"/>
                  </a:cxn>
                  <a:cxn ang="0">
                    <a:pos x="599" y="3836"/>
                  </a:cxn>
                  <a:cxn ang="0">
                    <a:pos x="407" y="3311"/>
                  </a:cxn>
                  <a:cxn ang="0">
                    <a:pos x="335" y="2807"/>
                  </a:cxn>
                  <a:cxn ang="0">
                    <a:pos x="370" y="2260"/>
                  </a:cxn>
                  <a:cxn ang="0">
                    <a:pos x="525" y="1747"/>
                  </a:cxn>
                  <a:cxn ang="0">
                    <a:pos x="790" y="1285"/>
                  </a:cxn>
                  <a:cxn ang="0">
                    <a:pos x="1115" y="929"/>
                  </a:cxn>
                  <a:cxn ang="0">
                    <a:pos x="1549" y="620"/>
                  </a:cxn>
                  <a:cxn ang="0">
                    <a:pos x="2043" y="421"/>
                  </a:cxn>
                  <a:cxn ang="0">
                    <a:pos x="2580" y="334"/>
                  </a:cxn>
                  <a:cxn ang="0">
                    <a:pos x="2345" y="23"/>
                  </a:cxn>
                  <a:cxn ang="0">
                    <a:pos x="1741" y="171"/>
                  </a:cxn>
                  <a:cxn ang="0">
                    <a:pos x="1202" y="445"/>
                  </a:cxn>
                  <a:cxn ang="0">
                    <a:pos x="745" y="827"/>
                  </a:cxn>
                  <a:cxn ang="0">
                    <a:pos x="382" y="1300"/>
                  </a:cxn>
                  <a:cxn ang="0">
                    <a:pos x="133" y="1852"/>
                  </a:cxn>
                  <a:cxn ang="0">
                    <a:pos x="10" y="2462"/>
                  </a:cxn>
                  <a:cxn ang="0">
                    <a:pos x="21" y="3038"/>
                  </a:cxn>
                  <a:cxn ang="0">
                    <a:pos x="165" y="3659"/>
                  </a:cxn>
                  <a:cxn ang="0">
                    <a:pos x="436" y="4225"/>
                  </a:cxn>
                  <a:cxn ang="0">
                    <a:pos x="817" y="4718"/>
                  </a:cxn>
                  <a:cxn ang="0">
                    <a:pos x="1288" y="5122"/>
                  </a:cxn>
                  <a:cxn ang="0">
                    <a:pos x="1835" y="5420"/>
                  </a:cxn>
                  <a:cxn ang="0">
                    <a:pos x="2443" y="5598"/>
                  </a:cxn>
                  <a:cxn ang="0">
                    <a:pos x="3016" y="5641"/>
                  </a:cxn>
                  <a:cxn ang="0">
                    <a:pos x="3644" y="5554"/>
                  </a:cxn>
                  <a:cxn ang="0">
                    <a:pos x="4215" y="5333"/>
                  </a:cxn>
                  <a:cxn ang="0">
                    <a:pos x="4710" y="4998"/>
                  </a:cxn>
                  <a:cxn ang="0">
                    <a:pos x="5117" y="4563"/>
                  </a:cxn>
                  <a:cxn ang="0">
                    <a:pos x="5418" y="4044"/>
                  </a:cxn>
                  <a:cxn ang="0">
                    <a:pos x="5599" y="3459"/>
                  </a:cxn>
                  <a:cxn ang="0">
                    <a:pos x="5643" y="2820"/>
                  </a:cxn>
                  <a:cxn ang="0">
                    <a:pos x="5562" y="2253"/>
                  </a:cxn>
                  <a:cxn ang="0">
                    <a:pos x="5346" y="1660"/>
                  </a:cxn>
                  <a:cxn ang="0">
                    <a:pos x="5012" y="1134"/>
                  </a:cxn>
                  <a:cxn ang="0">
                    <a:pos x="4579" y="688"/>
                  </a:cxn>
                  <a:cxn ang="0">
                    <a:pos x="4061" y="340"/>
                  </a:cxn>
                  <a:cxn ang="0">
                    <a:pos x="3481" y="107"/>
                  </a:cxn>
                  <a:cxn ang="0">
                    <a:pos x="2848" y="4"/>
                  </a:cxn>
                </a:cxnLst>
                <a:rect l="0" t="0" r="r" b="b"/>
                <a:pathLst>
                  <a:path w="5646" h="5642">
                    <a:moveTo>
                      <a:pt x="2704" y="331"/>
                    </a:moveTo>
                    <a:lnTo>
                      <a:pt x="2704" y="331"/>
                    </a:lnTo>
                    <a:lnTo>
                      <a:pt x="2767" y="333"/>
                    </a:lnTo>
                    <a:lnTo>
                      <a:pt x="2832" y="334"/>
                    </a:lnTo>
                    <a:lnTo>
                      <a:pt x="2895" y="339"/>
                    </a:lnTo>
                    <a:lnTo>
                      <a:pt x="2959" y="345"/>
                    </a:lnTo>
                    <a:lnTo>
                      <a:pt x="3022" y="352"/>
                    </a:lnTo>
                    <a:lnTo>
                      <a:pt x="3086" y="361"/>
                    </a:lnTo>
                    <a:lnTo>
                      <a:pt x="3147" y="371"/>
                    </a:lnTo>
                    <a:lnTo>
                      <a:pt x="3209" y="383"/>
                    </a:lnTo>
                    <a:lnTo>
                      <a:pt x="3270" y="396"/>
                    </a:lnTo>
                    <a:lnTo>
                      <a:pt x="3332" y="411"/>
                    </a:lnTo>
                    <a:lnTo>
                      <a:pt x="3392" y="427"/>
                    </a:lnTo>
                    <a:lnTo>
                      <a:pt x="3451" y="445"/>
                    </a:lnTo>
                    <a:lnTo>
                      <a:pt x="3510" y="464"/>
                    </a:lnTo>
                    <a:lnTo>
                      <a:pt x="3569" y="483"/>
                    </a:lnTo>
                    <a:lnTo>
                      <a:pt x="3628" y="505"/>
                    </a:lnTo>
                    <a:lnTo>
                      <a:pt x="3686" y="529"/>
                    </a:lnTo>
                    <a:lnTo>
                      <a:pt x="3742" y="553"/>
                    </a:lnTo>
                    <a:lnTo>
                      <a:pt x="3798" y="579"/>
                    </a:lnTo>
                    <a:lnTo>
                      <a:pt x="3854" y="606"/>
                    </a:lnTo>
                    <a:lnTo>
                      <a:pt x="3908" y="634"/>
                    </a:lnTo>
                    <a:lnTo>
                      <a:pt x="3963" y="663"/>
                    </a:lnTo>
                    <a:lnTo>
                      <a:pt x="4016" y="694"/>
                    </a:lnTo>
                    <a:lnTo>
                      <a:pt x="4067" y="727"/>
                    </a:lnTo>
                    <a:lnTo>
                      <a:pt x="4120" y="761"/>
                    </a:lnTo>
                    <a:lnTo>
                      <a:pt x="4171" y="794"/>
                    </a:lnTo>
                    <a:lnTo>
                      <a:pt x="4221" y="830"/>
                    </a:lnTo>
                    <a:lnTo>
                      <a:pt x="4271" y="867"/>
                    </a:lnTo>
                    <a:lnTo>
                      <a:pt x="4318" y="904"/>
                    </a:lnTo>
                    <a:lnTo>
                      <a:pt x="4367" y="943"/>
                    </a:lnTo>
                    <a:lnTo>
                      <a:pt x="4412" y="983"/>
                    </a:lnTo>
                    <a:lnTo>
                      <a:pt x="4458" y="1024"/>
                    </a:lnTo>
                    <a:lnTo>
                      <a:pt x="4504" y="1066"/>
                    </a:lnTo>
                    <a:lnTo>
                      <a:pt x="4546" y="1108"/>
                    </a:lnTo>
                    <a:lnTo>
                      <a:pt x="4591" y="1153"/>
                    </a:lnTo>
                    <a:lnTo>
                      <a:pt x="4632" y="1198"/>
                    </a:lnTo>
                    <a:lnTo>
                      <a:pt x="4673" y="1244"/>
                    </a:lnTo>
                    <a:lnTo>
                      <a:pt x="4712" y="1290"/>
                    </a:lnTo>
                    <a:lnTo>
                      <a:pt x="4751" y="1338"/>
                    </a:lnTo>
                    <a:lnTo>
                      <a:pt x="4788" y="1387"/>
                    </a:lnTo>
                    <a:lnTo>
                      <a:pt x="4825" y="1436"/>
                    </a:lnTo>
                    <a:lnTo>
                      <a:pt x="4861" y="1487"/>
                    </a:lnTo>
                    <a:lnTo>
                      <a:pt x="4894" y="1538"/>
                    </a:lnTo>
                    <a:lnTo>
                      <a:pt x="4927" y="1591"/>
                    </a:lnTo>
                    <a:lnTo>
                      <a:pt x="4959" y="1642"/>
                    </a:lnTo>
                    <a:lnTo>
                      <a:pt x="4990" y="1697"/>
                    </a:lnTo>
                    <a:lnTo>
                      <a:pt x="5020" y="1751"/>
                    </a:lnTo>
                    <a:lnTo>
                      <a:pt x="5048" y="1806"/>
                    </a:lnTo>
                    <a:lnTo>
                      <a:pt x="5074" y="1862"/>
                    </a:lnTo>
                    <a:lnTo>
                      <a:pt x="5099" y="1918"/>
                    </a:lnTo>
                    <a:lnTo>
                      <a:pt x="5124" y="1975"/>
                    </a:lnTo>
                    <a:lnTo>
                      <a:pt x="5146" y="2033"/>
                    </a:lnTo>
                    <a:lnTo>
                      <a:pt x="5169" y="2092"/>
                    </a:lnTo>
                    <a:lnTo>
                      <a:pt x="5188" y="2151"/>
                    </a:lnTo>
                    <a:lnTo>
                      <a:pt x="5207" y="2210"/>
                    </a:lnTo>
                    <a:lnTo>
                      <a:pt x="5225" y="2270"/>
                    </a:lnTo>
                    <a:lnTo>
                      <a:pt x="5241" y="2331"/>
                    </a:lnTo>
                    <a:lnTo>
                      <a:pt x="5254" y="2393"/>
                    </a:lnTo>
                    <a:lnTo>
                      <a:pt x="5267" y="2455"/>
                    </a:lnTo>
                    <a:lnTo>
                      <a:pt x="5279" y="2517"/>
                    </a:lnTo>
                    <a:lnTo>
                      <a:pt x="5288" y="2580"/>
                    </a:lnTo>
                    <a:lnTo>
                      <a:pt x="5297" y="2643"/>
                    </a:lnTo>
                    <a:lnTo>
                      <a:pt x="5304" y="2707"/>
                    </a:lnTo>
                    <a:lnTo>
                      <a:pt x="5309" y="2770"/>
                    </a:lnTo>
                    <a:lnTo>
                      <a:pt x="5313" y="2835"/>
                    </a:lnTo>
                    <a:lnTo>
                      <a:pt x="5313" y="2835"/>
                    </a:lnTo>
                    <a:lnTo>
                      <a:pt x="5315" y="2897"/>
                    </a:lnTo>
                    <a:lnTo>
                      <a:pt x="5315" y="2959"/>
                    </a:lnTo>
                    <a:lnTo>
                      <a:pt x="5313" y="3021"/>
                    </a:lnTo>
                    <a:lnTo>
                      <a:pt x="5312" y="3081"/>
                    </a:lnTo>
                    <a:lnTo>
                      <a:pt x="5307" y="3142"/>
                    </a:lnTo>
                    <a:lnTo>
                      <a:pt x="5301" y="3202"/>
                    </a:lnTo>
                    <a:lnTo>
                      <a:pt x="5294" y="3263"/>
                    </a:lnTo>
                    <a:lnTo>
                      <a:pt x="5285" y="3323"/>
                    </a:lnTo>
                    <a:lnTo>
                      <a:pt x="5276" y="3382"/>
                    </a:lnTo>
                    <a:lnTo>
                      <a:pt x="5264" y="3441"/>
                    </a:lnTo>
                    <a:lnTo>
                      <a:pt x="5251" y="3500"/>
                    </a:lnTo>
                    <a:lnTo>
                      <a:pt x="5238" y="3557"/>
                    </a:lnTo>
                    <a:lnTo>
                      <a:pt x="5222" y="3615"/>
                    </a:lnTo>
                    <a:lnTo>
                      <a:pt x="5204" y="3672"/>
                    </a:lnTo>
                    <a:lnTo>
                      <a:pt x="5186" y="3728"/>
                    </a:lnTo>
                    <a:lnTo>
                      <a:pt x="5166" y="3785"/>
                    </a:lnTo>
                    <a:lnTo>
                      <a:pt x="5145" y="3841"/>
                    </a:lnTo>
                    <a:lnTo>
                      <a:pt x="5121" y="3895"/>
                    </a:lnTo>
                    <a:lnTo>
                      <a:pt x="5098" y="3948"/>
                    </a:lnTo>
                    <a:lnTo>
                      <a:pt x="5073" y="4003"/>
                    </a:lnTo>
                    <a:lnTo>
                      <a:pt x="5045" y="4056"/>
                    </a:lnTo>
                    <a:lnTo>
                      <a:pt x="5017" y="4107"/>
                    </a:lnTo>
                    <a:lnTo>
                      <a:pt x="4987" y="4159"/>
                    </a:lnTo>
                    <a:lnTo>
                      <a:pt x="4956" y="4209"/>
                    </a:lnTo>
                    <a:lnTo>
                      <a:pt x="4924" y="4259"/>
                    </a:lnTo>
                    <a:lnTo>
                      <a:pt x="4891" y="4309"/>
                    </a:lnTo>
                    <a:lnTo>
                      <a:pt x="4856" y="4357"/>
                    </a:lnTo>
                    <a:lnTo>
                      <a:pt x="4819" y="4405"/>
                    </a:lnTo>
                    <a:lnTo>
                      <a:pt x="4782" y="4452"/>
                    </a:lnTo>
                    <a:lnTo>
                      <a:pt x="4744" y="4498"/>
                    </a:lnTo>
                    <a:lnTo>
                      <a:pt x="4704" y="4542"/>
                    </a:lnTo>
                    <a:lnTo>
                      <a:pt x="4663" y="4587"/>
                    </a:lnTo>
                    <a:lnTo>
                      <a:pt x="4663" y="4587"/>
                    </a:lnTo>
                    <a:lnTo>
                      <a:pt x="4620" y="4631"/>
                    </a:lnTo>
                    <a:lnTo>
                      <a:pt x="4576" y="4672"/>
                    </a:lnTo>
                    <a:lnTo>
                      <a:pt x="4532" y="4713"/>
                    </a:lnTo>
                    <a:lnTo>
                      <a:pt x="4488" y="4752"/>
                    </a:lnTo>
                    <a:lnTo>
                      <a:pt x="4442" y="4790"/>
                    </a:lnTo>
                    <a:lnTo>
                      <a:pt x="4395" y="4827"/>
                    </a:lnTo>
                    <a:lnTo>
                      <a:pt x="4346" y="4862"/>
                    </a:lnTo>
                    <a:lnTo>
                      <a:pt x="4299" y="4896"/>
                    </a:lnTo>
                    <a:lnTo>
                      <a:pt x="4249" y="4930"/>
                    </a:lnTo>
                    <a:lnTo>
                      <a:pt x="4199" y="4961"/>
                    </a:lnTo>
                    <a:lnTo>
                      <a:pt x="4148" y="4992"/>
                    </a:lnTo>
                    <a:lnTo>
                      <a:pt x="4097" y="5022"/>
                    </a:lnTo>
                    <a:lnTo>
                      <a:pt x="4044" y="5048"/>
                    </a:lnTo>
                    <a:lnTo>
                      <a:pt x="3991" y="5075"/>
                    </a:lnTo>
                    <a:lnTo>
                      <a:pt x="3938" y="5100"/>
                    </a:lnTo>
                    <a:lnTo>
                      <a:pt x="3883" y="5123"/>
                    </a:lnTo>
                    <a:lnTo>
                      <a:pt x="3829" y="5145"/>
                    </a:lnTo>
                    <a:lnTo>
                      <a:pt x="3773" y="5166"/>
                    </a:lnTo>
                    <a:lnTo>
                      <a:pt x="3717" y="5187"/>
                    </a:lnTo>
                    <a:lnTo>
                      <a:pt x="3660" y="5204"/>
                    </a:lnTo>
                    <a:lnTo>
                      <a:pt x="3603" y="5221"/>
                    </a:lnTo>
                    <a:lnTo>
                      <a:pt x="3546" y="5237"/>
                    </a:lnTo>
                    <a:lnTo>
                      <a:pt x="3487" y="5250"/>
                    </a:lnTo>
                    <a:lnTo>
                      <a:pt x="3428" y="5263"/>
                    </a:lnTo>
                    <a:lnTo>
                      <a:pt x="3369" y="5274"/>
                    </a:lnTo>
                    <a:lnTo>
                      <a:pt x="3310" y="5284"/>
                    </a:lnTo>
                    <a:lnTo>
                      <a:pt x="3249" y="5291"/>
                    </a:lnTo>
                    <a:lnTo>
                      <a:pt x="3189" y="5299"/>
                    </a:lnTo>
                    <a:lnTo>
                      <a:pt x="3128" y="5303"/>
                    </a:lnTo>
                    <a:lnTo>
                      <a:pt x="3066" y="5308"/>
                    </a:lnTo>
                    <a:lnTo>
                      <a:pt x="3004" y="5309"/>
                    </a:lnTo>
                    <a:lnTo>
                      <a:pt x="2943" y="5311"/>
                    </a:lnTo>
                    <a:lnTo>
                      <a:pt x="2943" y="5311"/>
                    </a:lnTo>
                    <a:lnTo>
                      <a:pt x="2879" y="5309"/>
                    </a:lnTo>
                    <a:lnTo>
                      <a:pt x="2814" y="5308"/>
                    </a:lnTo>
                    <a:lnTo>
                      <a:pt x="2751" y="5303"/>
                    </a:lnTo>
                    <a:lnTo>
                      <a:pt x="2688" y="5297"/>
                    </a:lnTo>
                    <a:lnTo>
                      <a:pt x="2624" y="5290"/>
                    </a:lnTo>
                    <a:lnTo>
                      <a:pt x="2561" y="5281"/>
                    </a:lnTo>
                    <a:lnTo>
                      <a:pt x="2499" y="5271"/>
                    </a:lnTo>
                    <a:lnTo>
                      <a:pt x="2437" y="5259"/>
                    </a:lnTo>
                    <a:lnTo>
                      <a:pt x="2376" y="5246"/>
                    </a:lnTo>
                    <a:lnTo>
                      <a:pt x="2315" y="5231"/>
                    </a:lnTo>
                    <a:lnTo>
                      <a:pt x="2256" y="5215"/>
                    </a:lnTo>
                    <a:lnTo>
                      <a:pt x="2195" y="5197"/>
                    </a:lnTo>
                    <a:lnTo>
                      <a:pt x="2136" y="5178"/>
                    </a:lnTo>
                    <a:lnTo>
                      <a:pt x="2077" y="5159"/>
                    </a:lnTo>
                    <a:lnTo>
                      <a:pt x="2020" y="5137"/>
                    </a:lnTo>
                    <a:lnTo>
                      <a:pt x="1962" y="5113"/>
                    </a:lnTo>
                    <a:lnTo>
                      <a:pt x="1905" y="5089"/>
                    </a:lnTo>
                    <a:lnTo>
                      <a:pt x="1849" y="5063"/>
                    </a:lnTo>
                    <a:lnTo>
                      <a:pt x="1793" y="5036"/>
                    </a:lnTo>
                    <a:lnTo>
                      <a:pt x="1738" y="5008"/>
                    </a:lnTo>
                    <a:lnTo>
                      <a:pt x="1685" y="4979"/>
                    </a:lnTo>
                    <a:lnTo>
                      <a:pt x="1631" y="4948"/>
                    </a:lnTo>
                    <a:lnTo>
                      <a:pt x="1579" y="4915"/>
                    </a:lnTo>
                    <a:lnTo>
                      <a:pt x="1527" y="4881"/>
                    </a:lnTo>
                    <a:lnTo>
                      <a:pt x="1476" y="4848"/>
                    </a:lnTo>
                    <a:lnTo>
                      <a:pt x="1426" y="4812"/>
                    </a:lnTo>
                    <a:lnTo>
                      <a:pt x="1377" y="4775"/>
                    </a:lnTo>
                    <a:lnTo>
                      <a:pt x="1328" y="4738"/>
                    </a:lnTo>
                    <a:lnTo>
                      <a:pt x="1280" y="4699"/>
                    </a:lnTo>
                    <a:lnTo>
                      <a:pt x="1234" y="4659"/>
                    </a:lnTo>
                    <a:lnTo>
                      <a:pt x="1188" y="4618"/>
                    </a:lnTo>
                    <a:lnTo>
                      <a:pt x="1143" y="4576"/>
                    </a:lnTo>
                    <a:lnTo>
                      <a:pt x="1100" y="4534"/>
                    </a:lnTo>
                    <a:lnTo>
                      <a:pt x="1057" y="4489"/>
                    </a:lnTo>
                    <a:lnTo>
                      <a:pt x="1014" y="4444"/>
                    </a:lnTo>
                    <a:lnTo>
                      <a:pt x="974" y="4398"/>
                    </a:lnTo>
                    <a:lnTo>
                      <a:pt x="935" y="4352"/>
                    </a:lnTo>
                    <a:lnTo>
                      <a:pt x="895" y="4303"/>
                    </a:lnTo>
                    <a:lnTo>
                      <a:pt x="858" y="4255"/>
                    </a:lnTo>
                    <a:lnTo>
                      <a:pt x="821" y="4206"/>
                    </a:lnTo>
                    <a:lnTo>
                      <a:pt x="786" y="4155"/>
                    </a:lnTo>
                    <a:lnTo>
                      <a:pt x="752" y="4104"/>
                    </a:lnTo>
                    <a:lnTo>
                      <a:pt x="719" y="4051"/>
                    </a:lnTo>
                    <a:lnTo>
                      <a:pt x="687" y="4000"/>
                    </a:lnTo>
                    <a:lnTo>
                      <a:pt x="656" y="3945"/>
                    </a:lnTo>
                    <a:lnTo>
                      <a:pt x="628" y="3891"/>
                    </a:lnTo>
                    <a:lnTo>
                      <a:pt x="599" y="3836"/>
                    </a:lnTo>
                    <a:lnTo>
                      <a:pt x="572" y="3780"/>
                    </a:lnTo>
                    <a:lnTo>
                      <a:pt x="547" y="3724"/>
                    </a:lnTo>
                    <a:lnTo>
                      <a:pt x="523" y="3667"/>
                    </a:lnTo>
                    <a:lnTo>
                      <a:pt x="500" y="3609"/>
                    </a:lnTo>
                    <a:lnTo>
                      <a:pt x="478" y="3550"/>
                    </a:lnTo>
                    <a:lnTo>
                      <a:pt x="459" y="3491"/>
                    </a:lnTo>
                    <a:lnTo>
                      <a:pt x="439" y="3432"/>
                    </a:lnTo>
                    <a:lnTo>
                      <a:pt x="422" y="3372"/>
                    </a:lnTo>
                    <a:lnTo>
                      <a:pt x="407" y="3311"/>
                    </a:lnTo>
                    <a:lnTo>
                      <a:pt x="392" y="3249"/>
                    </a:lnTo>
                    <a:lnTo>
                      <a:pt x="379" y="3187"/>
                    </a:lnTo>
                    <a:lnTo>
                      <a:pt x="367" y="3125"/>
                    </a:lnTo>
                    <a:lnTo>
                      <a:pt x="358" y="3062"/>
                    </a:lnTo>
                    <a:lnTo>
                      <a:pt x="349" y="2999"/>
                    </a:lnTo>
                    <a:lnTo>
                      <a:pt x="342" y="2935"/>
                    </a:lnTo>
                    <a:lnTo>
                      <a:pt x="338" y="2872"/>
                    </a:lnTo>
                    <a:lnTo>
                      <a:pt x="335" y="2807"/>
                    </a:lnTo>
                    <a:lnTo>
                      <a:pt x="335" y="2807"/>
                    </a:lnTo>
                    <a:lnTo>
                      <a:pt x="332" y="2745"/>
                    </a:lnTo>
                    <a:lnTo>
                      <a:pt x="332" y="2683"/>
                    </a:lnTo>
                    <a:lnTo>
                      <a:pt x="333" y="2621"/>
                    </a:lnTo>
                    <a:lnTo>
                      <a:pt x="336" y="2561"/>
                    </a:lnTo>
                    <a:lnTo>
                      <a:pt x="339" y="2500"/>
                    </a:lnTo>
                    <a:lnTo>
                      <a:pt x="345" y="2438"/>
                    </a:lnTo>
                    <a:lnTo>
                      <a:pt x="352" y="2379"/>
                    </a:lnTo>
                    <a:lnTo>
                      <a:pt x="361" y="2319"/>
                    </a:lnTo>
                    <a:lnTo>
                      <a:pt x="370" y="2260"/>
                    </a:lnTo>
                    <a:lnTo>
                      <a:pt x="382" y="2201"/>
                    </a:lnTo>
                    <a:lnTo>
                      <a:pt x="395" y="2142"/>
                    </a:lnTo>
                    <a:lnTo>
                      <a:pt x="410" y="2085"/>
                    </a:lnTo>
                    <a:lnTo>
                      <a:pt x="425" y="2027"/>
                    </a:lnTo>
                    <a:lnTo>
                      <a:pt x="442" y="1970"/>
                    </a:lnTo>
                    <a:lnTo>
                      <a:pt x="461" y="1913"/>
                    </a:lnTo>
                    <a:lnTo>
                      <a:pt x="481" y="1857"/>
                    </a:lnTo>
                    <a:lnTo>
                      <a:pt x="503" y="1801"/>
                    </a:lnTo>
                    <a:lnTo>
                      <a:pt x="525" y="1747"/>
                    </a:lnTo>
                    <a:lnTo>
                      <a:pt x="548" y="1694"/>
                    </a:lnTo>
                    <a:lnTo>
                      <a:pt x="575" y="1639"/>
                    </a:lnTo>
                    <a:lnTo>
                      <a:pt x="602" y="1586"/>
                    </a:lnTo>
                    <a:lnTo>
                      <a:pt x="630" y="1535"/>
                    </a:lnTo>
                    <a:lnTo>
                      <a:pt x="659" y="1483"/>
                    </a:lnTo>
                    <a:lnTo>
                      <a:pt x="690" y="1433"/>
                    </a:lnTo>
                    <a:lnTo>
                      <a:pt x="722" y="1383"/>
                    </a:lnTo>
                    <a:lnTo>
                      <a:pt x="756" y="1333"/>
                    </a:lnTo>
                    <a:lnTo>
                      <a:pt x="790" y="1285"/>
                    </a:lnTo>
                    <a:lnTo>
                      <a:pt x="827" y="1237"/>
                    </a:lnTo>
                    <a:lnTo>
                      <a:pt x="864" y="1190"/>
                    </a:lnTo>
                    <a:lnTo>
                      <a:pt x="902" y="1144"/>
                    </a:lnTo>
                    <a:lnTo>
                      <a:pt x="944" y="1100"/>
                    </a:lnTo>
                    <a:lnTo>
                      <a:pt x="985" y="1055"/>
                    </a:lnTo>
                    <a:lnTo>
                      <a:pt x="985" y="1055"/>
                    </a:lnTo>
                    <a:lnTo>
                      <a:pt x="1026" y="1011"/>
                    </a:lnTo>
                    <a:lnTo>
                      <a:pt x="1070" y="970"/>
                    </a:lnTo>
                    <a:lnTo>
                      <a:pt x="1115" y="929"/>
                    </a:lnTo>
                    <a:lnTo>
                      <a:pt x="1159" y="890"/>
                    </a:lnTo>
                    <a:lnTo>
                      <a:pt x="1206" y="852"/>
                    </a:lnTo>
                    <a:lnTo>
                      <a:pt x="1252" y="815"/>
                    </a:lnTo>
                    <a:lnTo>
                      <a:pt x="1300" y="780"/>
                    </a:lnTo>
                    <a:lnTo>
                      <a:pt x="1349" y="746"/>
                    </a:lnTo>
                    <a:lnTo>
                      <a:pt x="1398" y="712"/>
                    </a:lnTo>
                    <a:lnTo>
                      <a:pt x="1448" y="681"/>
                    </a:lnTo>
                    <a:lnTo>
                      <a:pt x="1498" y="650"/>
                    </a:lnTo>
                    <a:lnTo>
                      <a:pt x="1549" y="620"/>
                    </a:lnTo>
                    <a:lnTo>
                      <a:pt x="1602" y="594"/>
                    </a:lnTo>
                    <a:lnTo>
                      <a:pt x="1656" y="567"/>
                    </a:lnTo>
                    <a:lnTo>
                      <a:pt x="1709" y="542"/>
                    </a:lnTo>
                    <a:lnTo>
                      <a:pt x="1763" y="519"/>
                    </a:lnTo>
                    <a:lnTo>
                      <a:pt x="1818" y="497"/>
                    </a:lnTo>
                    <a:lnTo>
                      <a:pt x="1874" y="474"/>
                    </a:lnTo>
                    <a:lnTo>
                      <a:pt x="1930" y="455"/>
                    </a:lnTo>
                    <a:lnTo>
                      <a:pt x="1986" y="438"/>
                    </a:lnTo>
                    <a:lnTo>
                      <a:pt x="2043" y="421"/>
                    </a:lnTo>
                    <a:lnTo>
                      <a:pt x="2101" y="405"/>
                    </a:lnTo>
                    <a:lnTo>
                      <a:pt x="2160" y="392"/>
                    </a:lnTo>
                    <a:lnTo>
                      <a:pt x="2219" y="379"/>
                    </a:lnTo>
                    <a:lnTo>
                      <a:pt x="2278" y="368"/>
                    </a:lnTo>
                    <a:lnTo>
                      <a:pt x="2337" y="358"/>
                    </a:lnTo>
                    <a:lnTo>
                      <a:pt x="2397" y="351"/>
                    </a:lnTo>
                    <a:lnTo>
                      <a:pt x="2458" y="343"/>
                    </a:lnTo>
                    <a:lnTo>
                      <a:pt x="2518" y="339"/>
                    </a:lnTo>
                    <a:lnTo>
                      <a:pt x="2580" y="334"/>
                    </a:lnTo>
                    <a:lnTo>
                      <a:pt x="2642" y="333"/>
                    </a:lnTo>
                    <a:lnTo>
                      <a:pt x="2704" y="331"/>
                    </a:lnTo>
                    <a:close/>
                    <a:moveTo>
                      <a:pt x="2704" y="0"/>
                    </a:moveTo>
                    <a:lnTo>
                      <a:pt x="2704" y="0"/>
                    </a:lnTo>
                    <a:lnTo>
                      <a:pt x="2630" y="1"/>
                    </a:lnTo>
                    <a:lnTo>
                      <a:pt x="2558" y="4"/>
                    </a:lnTo>
                    <a:lnTo>
                      <a:pt x="2487" y="9"/>
                    </a:lnTo>
                    <a:lnTo>
                      <a:pt x="2415" y="14"/>
                    </a:lnTo>
                    <a:lnTo>
                      <a:pt x="2345" y="23"/>
                    </a:lnTo>
                    <a:lnTo>
                      <a:pt x="2275" y="32"/>
                    </a:lnTo>
                    <a:lnTo>
                      <a:pt x="2205" y="44"/>
                    </a:lnTo>
                    <a:lnTo>
                      <a:pt x="2138" y="57"/>
                    </a:lnTo>
                    <a:lnTo>
                      <a:pt x="2070" y="72"/>
                    </a:lnTo>
                    <a:lnTo>
                      <a:pt x="2002" y="88"/>
                    </a:lnTo>
                    <a:lnTo>
                      <a:pt x="1936" y="107"/>
                    </a:lnTo>
                    <a:lnTo>
                      <a:pt x="1869" y="127"/>
                    </a:lnTo>
                    <a:lnTo>
                      <a:pt x="1804" y="149"/>
                    </a:lnTo>
                    <a:lnTo>
                      <a:pt x="1741" y="171"/>
                    </a:lnTo>
                    <a:lnTo>
                      <a:pt x="1678" y="196"/>
                    </a:lnTo>
                    <a:lnTo>
                      <a:pt x="1614" y="222"/>
                    </a:lnTo>
                    <a:lnTo>
                      <a:pt x="1552" y="249"/>
                    </a:lnTo>
                    <a:lnTo>
                      <a:pt x="1492" y="278"/>
                    </a:lnTo>
                    <a:lnTo>
                      <a:pt x="1433" y="308"/>
                    </a:lnTo>
                    <a:lnTo>
                      <a:pt x="1373" y="340"/>
                    </a:lnTo>
                    <a:lnTo>
                      <a:pt x="1315" y="374"/>
                    </a:lnTo>
                    <a:lnTo>
                      <a:pt x="1258" y="408"/>
                    </a:lnTo>
                    <a:lnTo>
                      <a:pt x="1202" y="445"/>
                    </a:lnTo>
                    <a:lnTo>
                      <a:pt x="1147" y="482"/>
                    </a:lnTo>
                    <a:lnTo>
                      <a:pt x="1092" y="520"/>
                    </a:lnTo>
                    <a:lnTo>
                      <a:pt x="1039" y="560"/>
                    </a:lnTo>
                    <a:lnTo>
                      <a:pt x="988" y="601"/>
                    </a:lnTo>
                    <a:lnTo>
                      <a:pt x="936" y="644"/>
                    </a:lnTo>
                    <a:lnTo>
                      <a:pt x="886" y="688"/>
                    </a:lnTo>
                    <a:lnTo>
                      <a:pt x="837" y="732"/>
                    </a:lnTo>
                    <a:lnTo>
                      <a:pt x="790" y="778"/>
                    </a:lnTo>
                    <a:lnTo>
                      <a:pt x="745" y="827"/>
                    </a:lnTo>
                    <a:lnTo>
                      <a:pt x="699" y="874"/>
                    </a:lnTo>
                    <a:lnTo>
                      <a:pt x="655" y="924"/>
                    </a:lnTo>
                    <a:lnTo>
                      <a:pt x="612" y="974"/>
                    </a:lnTo>
                    <a:lnTo>
                      <a:pt x="571" y="1026"/>
                    </a:lnTo>
                    <a:lnTo>
                      <a:pt x="531" y="1079"/>
                    </a:lnTo>
                    <a:lnTo>
                      <a:pt x="491" y="1134"/>
                    </a:lnTo>
                    <a:lnTo>
                      <a:pt x="454" y="1188"/>
                    </a:lnTo>
                    <a:lnTo>
                      <a:pt x="417" y="1244"/>
                    </a:lnTo>
                    <a:lnTo>
                      <a:pt x="382" y="1300"/>
                    </a:lnTo>
                    <a:lnTo>
                      <a:pt x="349" y="1358"/>
                    </a:lnTo>
                    <a:lnTo>
                      <a:pt x="317" y="1417"/>
                    </a:lnTo>
                    <a:lnTo>
                      <a:pt x="286" y="1476"/>
                    </a:lnTo>
                    <a:lnTo>
                      <a:pt x="257" y="1536"/>
                    </a:lnTo>
                    <a:lnTo>
                      <a:pt x="229" y="1598"/>
                    </a:lnTo>
                    <a:lnTo>
                      <a:pt x="202" y="1660"/>
                    </a:lnTo>
                    <a:lnTo>
                      <a:pt x="177" y="1723"/>
                    </a:lnTo>
                    <a:lnTo>
                      <a:pt x="155" y="1787"/>
                    </a:lnTo>
                    <a:lnTo>
                      <a:pt x="133" y="1852"/>
                    </a:lnTo>
                    <a:lnTo>
                      <a:pt x="112" y="1916"/>
                    </a:lnTo>
                    <a:lnTo>
                      <a:pt x="94" y="1983"/>
                    </a:lnTo>
                    <a:lnTo>
                      <a:pt x="77" y="2049"/>
                    </a:lnTo>
                    <a:lnTo>
                      <a:pt x="62" y="2115"/>
                    </a:lnTo>
                    <a:lnTo>
                      <a:pt x="47" y="2183"/>
                    </a:lnTo>
                    <a:lnTo>
                      <a:pt x="35" y="2253"/>
                    </a:lnTo>
                    <a:lnTo>
                      <a:pt x="25" y="2322"/>
                    </a:lnTo>
                    <a:lnTo>
                      <a:pt x="16" y="2391"/>
                    </a:lnTo>
                    <a:lnTo>
                      <a:pt x="10" y="2462"/>
                    </a:lnTo>
                    <a:lnTo>
                      <a:pt x="4" y="2533"/>
                    </a:lnTo>
                    <a:lnTo>
                      <a:pt x="2" y="2604"/>
                    </a:lnTo>
                    <a:lnTo>
                      <a:pt x="0" y="2676"/>
                    </a:lnTo>
                    <a:lnTo>
                      <a:pt x="0" y="2748"/>
                    </a:lnTo>
                    <a:lnTo>
                      <a:pt x="3" y="2820"/>
                    </a:lnTo>
                    <a:lnTo>
                      <a:pt x="3" y="2820"/>
                    </a:lnTo>
                    <a:lnTo>
                      <a:pt x="7" y="2894"/>
                    </a:lnTo>
                    <a:lnTo>
                      <a:pt x="12" y="2966"/>
                    </a:lnTo>
                    <a:lnTo>
                      <a:pt x="21" y="3038"/>
                    </a:lnTo>
                    <a:lnTo>
                      <a:pt x="30" y="3109"/>
                    </a:lnTo>
                    <a:lnTo>
                      <a:pt x="41" y="3180"/>
                    </a:lnTo>
                    <a:lnTo>
                      <a:pt x="53" y="3251"/>
                    </a:lnTo>
                    <a:lnTo>
                      <a:pt x="68" y="3320"/>
                    </a:lnTo>
                    <a:lnTo>
                      <a:pt x="84" y="3389"/>
                    </a:lnTo>
                    <a:lnTo>
                      <a:pt x="102" y="3459"/>
                    </a:lnTo>
                    <a:lnTo>
                      <a:pt x="121" y="3526"/>
                    </a:lnTo>
                    <a:lnTo>
                      <a:pt x="143" y="3593"/>
                    </a:lnTo>
                    <a:lnTo>
                      <a:pt x="165" y="3659"/>
                    </a:lnTo>
                    <a:lnTo>
                      <a:pt x="189" y="3726"/>
                    </a:lnTo>
                    <a:lnTo>
                      <a:pt x="215" y="3790"/>
                    </a:lnTo>
                    <a:lnTo>
                      <a:pt x="242" y="3855"/>
                    </a:lnTo>
                    <a:lnTo>
                      <a:pt x="271" y="3919"/>
                    </a:lnTo>
                    <a:lnTo>
                      <a:pt x="301" y="3982"/>
                    </a:lnTo>
                    <a:lnTo>
                      <a:pt x="333" y="4044"/>
                    </a:lnTo>
                    <a:lnTo>
                      <a:pt x="366" y="4106"/>
                    </a:lnTo>
                    <a:lnTo>
                      <a:pt x="401" y="4165"/>
                    </a:lnTo>
                    <a:lnTo>
                      <a:pt x="436" y="4225"/>
                    </a:lnTo>
                    <a:lnTo>
                      <a:pt x="473" y="4284"/>
                    </a:lnTo>
                    <a:lnTo>
                      <a:pt x="512" y="4342"/>
                    </a:lnTo>
                    <a:lnTo>
                      <a:pt x="551" y="4398"/>
                    </a:lnTo>
                    <a:lnTo>
                      <a:pt x="593" y="4454"/>
                    </a:lnTo>
                    <a:lnTo>
                      <a:pt x="635" y="4508"/>
                    </a:lnTo>
                    <a:lnTo>
                      <a:pt x="678" y="4563"/>
                    </a:lnTo>
                    <a:lnTo>
                      <a:pt x="722" y="4616"/>
                    </a:lnTo>
                    <a:lnTo>
                      <a:pt x="770" y="4668"/>
                    </a:lnTo>
                    <a:lnTo>
                      <a:pt x="817" y="4718"/>
                    </a:lnTo>
                    <a:lnTo>
                      <a:pt x="864" y="4768"/>
                    </a:lnTo>
                    <a:lnTo>
                      <a:pt x="914" y="4815"/>
                    </a:lnTo>
                    <a:lnTo>
                      <a:pt x="964" y="4862"/>
                    </a:lnTo>
                    <a:lnTo>
                      <a:pt x="1016" y="4909"/>
                    </a:lnTo>
                    <a:lnTo>
                      <a:pt x="1069" y="4954"/>
                    </a:lnTo>
                    <a:lnTo>
                      <a:pt x="1122" y="4998"/>
                    </a:lnTo>
                    <a:lnTo>
                      <a:pt x="1176" y="5041"/>
                    </a:lnTo>
                    <a:lnTo>
                      <a:pt x="1232" y="5082"/>
                    </a:lnTo>
                    <a:lnTo>
                      <a:pt x="1288" y="5122"/>
                    </a:lnTo>
                    <a:lnTo>
                      <a:pt x="1346" y="5160"/>
                    </a:lnTo>
                    <a:lnTo>
                      <a:pt x="1403" y="5197"/>
                    </a:lnTo>
                    <a:lnTo>
                      <a:pt x="1464" y="5234"/>
                    </a:lnTo>
                    <a:lnTo>
                      <a:pt x="1523" y="5268"/>
                    </a:lnTo>
                    <a:lnTo>
                      <a:pt x="1585" y="5302"/>
                    </a:lnTo>
                    <a:lnTo>
                      <a:pt x="1647" y="5333"/>
                    </a:lnTo>
                    <a:lnTo>
                      <a:pt x="1709" y="5364"/>
                    </a:lnTo>
                    <a:lnTo>
                      <a:pt x="1772" y="5393"/>
                    </a:lnTo>
                    <a:lnTo>
                      <a:pt x="1835" y="5420"/>
                    </a:lnTo>
                    <a:lnTo>
                      <a:pt x="1900" y="5446"/>
                    </a:lnTo>
                    <a:lnTo>
                      <a:pt x="1967" y="5471"/>
                    </a:lnTo>
                    <a:lnTo>
                      <a:pt x="2033" y="5493"/>
                    </a:lnTo>
                    <a:lnTo>
                      <a:pt x="2099" y="5515"/>
                    </a:lnTo>
                    <a:lnTo>
                      <a:pt x="2167" y="5535"/>
                    </a:lnTo>
                    <a:lnTo>
                      <a:pt x="2235" y="5554"/>
                    </a:lnTo>
                    <a:lnTo>
                      <a:pt x="2303" y="5570"/>
                    </a:lnTo>
                    <a:lnTo>
                      <a:pt x="2372" y="5585"/>
                    </a:lnTo>
                    <a:lnTo>
                      <a:pt x="2443" y="5598"/>
                    </a:lnTo>
                    <a:lnTo>
                      <a:pt x="2512" y="5610"/>
                    </a:lnTo>
                    <a:lnTo>
                      <a:pt x="2583" y="5619"/>
                    </a:lnTo>
                    <a:lnTo>
                      <a:pt x="2654" y="5628"/>
                    </a:lnTo>
                    <a:lnTo>
                      <a:pt x="2726" y="5633"/>
                    </a:lnTo>
                    <a:lnTo>
                      <a:pt x="2798" y="5638"/>
                    </a:lnTo>
                    <a:lnTo>
                      <a:pt x="2870" y="5641"/>
                    </a:lnTo>
                    <a:lnTo>
                      <a:pt x="2943" y="5642"/>
                    </a:lnTo>
                    <a:lnTo>
                      <a:pt x="2943" y="5642"/>
                    </a:lnTo>
                    <a:lnTo>
                      <a:pt x="3016" y="5641"/>
                    </a:lnTo>
                    <a:lnTo>
                      <a:pt x="3088" y="5638"/>
                    </a:lnTo>
                    <a:lnTo>
                      <a:pt x="3159" y="5633"/>
                    </a:lnTo>
                    <a:lnTo>
                      <a:pt x="3231" y="5628"/>
                    </a:lnTo>
                    <a:lnTo>
                      <a:pt x="3302" y="5619"/>
                    </a:lnTo>
                    <a:lnTo>
                      <a:pt x="3372" y="5610"/>
                    </a:lnTo>
                    <a:lnTo>
                      <a:pt x="3441" y="5598"/>
                    </a:lnTo>
                    <a:lnTo>
                      <a:pt x="3509" y="5585"/>
                    </a:lnTo>
                    <a:lnTo>
                      <a:pt x="3578" y="5570"/>
                    </a:lnTo>
                    <a:lnTo>
                      <a:pt x="3644" y="5554"/>
                    </a:lnTo>
                    <a:lnTo>
                      <a:pt x="3711" y="5535"/>
                    </a:lnTo>
                    <a:lnTo>
                      <a:pt x="3777" y="5515"/>
                    </a:lnTo>
                    <a:lnTo>
                      <a:pt x="3842" y="5493"/>
                    </a:lnTo>
                    <a:lnTo>
                      <a:pt x="3905" y="5471"/>
                    </a:lnTo>
                    <a:lnTo>
                      <a:pt x="3969" y="5446"/>
                    </a:lnTo>
                    <a:lnTo>
                      <a:pt x="4032" y="5420"/>
                    </a:lnTo>
                    <a:lnTo>
                      <a:pt x="4094" y="5393"/>
                    </a:lnTo>
                    <a:lnTo>
                      <a:pt x="4154" y="5364"/>
                    </a:lnTo>
                    <a:lnTo>
                      <a:pt x="4215" y="5333"/>
                    </a:lnTo>
                    <a:lnTo>
                      <a:pt x="4274" y="5302"/>
                    </a:lnTo>
                    <a:lnTo>
                      <a:pt x="4331" y="5268"/>
                    </a:lnTo>
                    <a:lnTo>
                      <a:pt x="4389" y="5234"/>
                    </a:lnTo>
                    <a:lnTo>
                      <a:pt x="4445" y="5197"/>
                    </a:lnTo>
                    <a:lnTo>
                      <a:pt x="4499" y="5160"/>
                    </a:lnTo>
                    <a:lnTo>
                      <a:pt x="4554" y="5122"/>
                    </a:lnTo>
                    <a:lnTo>
                      <a:pt x="4607" y="5082"/>
                    </a:lnTo>
                    <a:lnTo>
                      <a:pt x="4659" y="5041"/>
                    </a:lnTo>
                    <a:lnTo>
                      <a:pt x="4710" y="4998"/>
                    </a:lnTo>
                    <a:lnTo>
                      <a:pt x="4760" y="4954"/>
                    </a:lnTo>
                    <a:lnTo>
                      <a:pt x="4809" y="4909"/>
                    </a:lnTo>
                    <a:lnTo>
                      <a:pt x="4856" y="4862"/>
                    </a:lnTo>
                    <a:lnTo>
                      <a:pt x="4903" y="4815"/>
                    </a:lnTo>
                    <a:lnTo>
                      <a:pt x="4947" y="4768"/>
                    </a:lnTo>
                    <a:lnTo>
                      <a:pt x="4992" y="4718"/>
                    </a:lnTo>
                    <a:lnTo>
                      <a:pt x="5034" y="4668"/>
                    </a:lnTo>
                    <a:lnTo>
                      <a:pt x="5076" y="4616"/>
                    </a:lnTo>
                    <a:lnTo>
                      <a:pt x="5117" y="4563"/>
                    </a:lnTo>
                    <a:lnTo>
                      <a:pt x="5155" y="4508"/>
                    </a:lnTo>
                    <a:lnTo>
                      <a:pt x="5194" y="4454"/>
                    </a:lnTo>
                    <a:lnTo>
                      <a:pt x="5229" y="4398"/>
                    </a:lnTo>
                    <a:lnTo>
                      <a:pt x="5264" y="4342"/>
                    </a:lnTo>
                    <a:lnTo>
                      <a:pt x="5298" y="4284"/>
                    </a:lnTo>
                    <a:lnTo>
                      <a:pt x="5329" y="4225"/>
                    </a:lnTo>
                    <a:lnTo>
                      <a:pt x="5360" y="4165"/>
                    </a:lnTo>
                    <a:lnTo>
                      <a:pt x="5390" y="4106"/>
                    </a:lnTo>
                    <a:lnTo>
                      <a:pt x="5418" y="4044"/>
                    </a:lnTo>
                    <a:lnTo>
                      <a:pt x="5444" y="3982"/>
                    </a:lnTo>
                    <a:lnTo>
                      <a:pt x="5469" y="3919"/>
                    </a:lnTo>
                    <a:lnTo>
                      <a:pt x="5493" y="3855"/>
                    </a:lnTo>
                    <a:lnTo>
                      <a:pt x="5514" y="3790"/>
                    </a:lnTo>
                    <a:lnTo>
                      <a:pt x="5534" y="3726"/>
                    </a:lnTo>
                    <a:lnTo>
                      <a:pt x="5553" y="3659"/>
                    </a:lnTo>
                    <a:lnTo>
                      <a:pt x="5570" y="3593"/>
                    </a:lnTo>
                    <a:lnTo>
                      <a:pt x="5584" y="3526"/>
                    </a:lnTo>
                    <a:lnTo>
                      <a:pt x="5599" y="3459"/>
                    </a:lnTo>
                    <a:lnTo>
                      <a:pt x="5611" y="3389"/>
                    </a:lnTo>
                    <a:lnTo>
                      <a:pt x="5621" y="3320"/>
                    </a:lnTo>
                    <a:lnTo>
                      <a:pt x="5630" y="3251"/>
                    </a:lnTo>
                    <a:lnTo>
                      <a:pt x="5636" y="3180"/>
                    </a:lnTo>
                    <a:lnTo>
                      <a:pt x="5642" y="3109"/>
                    </a:lnTo>
                    <a:lnTo>
                      <a:pt x="5645" y="3038"/>
                    </a:lnTo>
                    <a:lnTo>
                      <a:pt x="5646" y="2966"/>
                    </a:lnTo>
                    <a:lnTo>
                      <a:pt x="5646" y="2894"/>
                    </a:lnTo>
                    <a:lnTo>
                      <a:pt x="5643" y="2820"/>
                    </a:lnTo>
                    <a:lnTo>
                      <a:pt x="5643" y="2820"/>
                    </a:lnTo>
                    <a:lnTo>
                      <a:pt x="5640" y="2748"/>
                    </a:lnTo>
                    <a:lnTo>
                      <a:pt x="5634" y="2676"/>
                    </a:lnTo>
                    <a:lnTo>
                      <a:pt x="5627" y="2604"/>
                    </a:lnTo>
                    <a:lnTo>
                      <a:pt x="5617" y="2533"/>
                    </a:lnTo>
                    <a:lnTo>
                      <a:pt x="5606" y="2462"/>
                    </a:lnTo>
                    <a:lnTo>
                      <a:pt x="5593" y="2391"/>
                    </a:lnTo>
                    <a:lnTo>
                      <a:pt x="5578" y="2322"/>
                    </a:lnTo>
                    <a:lnTo>
                      <a:pt x="5562" y="2253"/>
                    </a:lnTo>
                    <a:lnTo>
                      <a:pt x="5545" y="2183"/>
                    </a:lnTo>
                    <a:lnTo>
                      <a:pt x="5525" y="2115"/>
                    </a:lnTo>
                    <a:lnTo>
                      <a:pt x="5505" y="2049"/>
                    </a:lnTo>
                    <a:lnTo>
                      <a:pt x="5481" y="1983"/>
                    </a:lnTo>
                    <a:lnTo>
                      <a:pt x="5458" y="1916"/>
                    </a:lnTo>
                    <a:lnTo>
                      <a:pt x="5431" y="1852"/>
                    </a:lnTo>
                    <a:lnTo>
                      <a:pt x="5404" y="1787"/>
                    </a:lnTo>
                    <a:lnTo>
                      <a:pt x="5375" y="1723"/>
                    </a:lnTo>
                    <a:lnTo>
                      <a:pt x="5346" y="1660"/>
                    </a:lnTo>
                    <a:lnTo>
                      <a:pt x="5313" y="1598"/>
                    </a:lnTo>
                    <a:lnTo>
                      <a:pt x="5281" y="1536"/>
                    </a:lnTo>
                    <a:lnTo>
                      <a:pt x="5247" y="1476"/>
                    </a:lnTo>
                    <a:lnTo>
                      <a:pt x="5210" y="1417"/>
                    </a:lnTo>
                    <a:lnTo>
                      <a:pt x="5173" y="1358"/>
                    </a:lnTo>
                    <a:lnTo>
                      <a:pt x="5135" y="1300"/>
                    </a:lnTo>
                    <a:lnTo>
                      <a:pt x="5095" y="1244"/>
                    </a:lnTo>
                    <a:lnTo>
                      <a:pt x="5054" y="1188"/>
                    </a:lnTo>
                    <a:lnTo>
                      <a:pt x="5012" y="1134"/>
                    </a:lnTo>
                    <a:lnTo>
                      <a:pt x="4968" y="1079"/>
                    </a:lnTo>
                    <a:lnTo>
                      <a:pt x="4924" y="1026"/>
                    </a:lnTo>
                    <a:lnTo>
                      <a:pt x="4878" y="974"/>
                    </a:lnTo>
                    <a:lnTo>
                      <a:pt x="4831" y="924"/>
                    </a:lnTo>
                    <a:lnTo>
                      <a:pt x="4782" y="874"/>
                    </a:lnTo>
                    <a:lnTo>
                      <a:pt x="4732" y="827"/>
                    </a:lnTo>
                    <a:lnTo>
                      <a:pt x="4682" y="778"/>
                    </a:lnTo>
                    <a:lnTo>
                      <a:pt x="4631" y="732"/>
                    </a:lnTo>
                    <a:lnTo>
                      <a:pt x="4579" y="688"/>
                    </a:lnTo>
                    <a:lnTo>
                      <a:pt x="4524" y="644"/>
                    </a:lnTo>
                    <a:lnTo>
                      <a:pt x="4470" y="601"/>
                    </a:lnTo>
                    <a:lnTo>
                      <a:pt x="4415" y="560"/>
                    </a:lnTo>
                    <a:lnTo>
                      <a:pt x="4358" y="520"/>
                    </a:lnTo>
                    <a:lnTo>
                      <a:pt x="4300" y="482"/>
                    </a:lnTo>
                    <a:lnTo>
                      <a:pt x="4243" y="445"/>
                    </a:lnTo>
                    <a:lnTo>
                      <a:pt x="4184" y="408"/>
                    </a:lnTo>
                    <a:lnTo>
                      <a:pt x="4123" y="374"/>
                    </a:lnTo>
                    <a:lnTo>
                      <a:pt x="4061" y="340"/>
                    </a:lnTo>
                    <a:lnTo>
                      <a:pt x="4001" y="308"/>
                    </a:lnTo>
                    <a:lnTo>
                      <a:pt x="3938" y="278"/>
                    </a:lnTo>
                    <a:lnTo>
                      <a:pt x="3874" y="249"/>
                    </a:lnTo>
                    <a:lnTo>
                      <a:pt x="3811" y="222"/>
                    </a:lnTo>
                    <a:lnTo>
                      <a:pt x="3746" y="196"/>
                    </a:lnTo>
                    <a:lnTo>
                      <a:pt x="3680" y="171"/>
                    </a:lnTo>
                    <a:lnTo>
                      <a:pt x="3615" y="149"/>
                    </a:lnTo>
                    <a:lnTo>
                      <a:pt x="3547" y="127"/>
                    </a:lnTo>
                    <a:lnTo>
                      <a:pt x="3481" y="107"/>
                    </a:lnTo>
                    <a:lnTo>
                      <a:pt x="3411" y="88"/>
                    </a:lnTo>
                    <a:lnTo>
                      <a:pt x="3344" y="72"/>
                    </a:lnTo>
                    <a:lnTo>
                      <a:pt x="3274" y="57"/>
                    </a:lnTo>
                    <a:lnTo>
                      <a:pt x="3205" y="44"/>
                    </a:lnTo>
                    <a:lnTo>
                      <a:pt x="3134" y="32"/>
                    </a:lnTo>
                    <a:lnTo>
                      <a:pt x="3063" y="23"/>
                    </a:lnTo>
                    <a:lnTo>
                      <a:pt x="2993" y="14"/>
                    </a:lnTo>
                    <a:lnTo>
                      <a:pt x="2920" y="9"/>
                    </a:lnTo>
                    <a:lnTo>
                      <a:pt x="2848" y="4"/>
                    </a:lnTo>
                    <a:lnTo>
                      <a:pt x="2776" y="1"/>
                    </a:lnTo>
                    <a:lnTo>
                      <a:pt x="2704" y="0"/>
                    </a:lnTo>
                    <a:lnTo>
                      <a:pt x="2704" y="0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rgbClr val="414141"/>
                  </a:gs>
                  <a:gs pos="66000">
                    <a:srgbClr val="FFFFFF"/>
                  </a:gs>
                  <a:gs pos="80000">
                    <a:srgbClr val="CFCFCF"/>
                  </a:gs>
                  <a:gs pos="5000">
                    <a:srgbClr val="A6A6A6"/>
                  </a:gs>
                  <a:gs pos="45000">
                    <a:srgbClr val="A6A6A6"/>
                  </a:gs>
                  <a:gs pos="25000">
                    <a:srgbClr val="262626"/>
                  </a:gs>
                  <a:gs pos="54000">
                    <a:srgbClr val="454545"/>
                  </a:gs>
                  <a:gs pos="36000">
                    <a:srgbClr val="616161"/>
                  </a:gs>
                  <a:gs pos="82000">
                    <a:srgbClr val="A6A6A6"/>
                  </a:gs>
                </a:gsLst>
                <a:lin ang="1314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81" name="Freeform 16">
                <a:extLst>
                  <a:ext uri="{FF2B5EF4-FFF2-40B4-BE49-F238E27FC236}">
                    <a16:creationId xmlns:a16="http://schemas.microsoft.com/office/drawing/2014/main" id="{CB5F9A0A-0292-8C4E-B6E2-1C4BEB361C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13750" y="404813"/>
                <a:ext cx="2928938" cy="2925763"/>
              </a:xfrm>
              <a:custGeom>
                <a:avLst/>
                <a:gdLst/>
                <a:ahLst/>
                <a:cxnLst>
                  <a:cxn ang="0">
                    <a:pos x="3124" y="135"/>
                  </a:cxn>
                  <a:cxn ang="0">
                    <a:pos x="3699" y="303"/>
                  </a:cxn>
                  <a:cxn ang="0">
                    <a:pos x="4218" y="588"/>
                  </a:cxn>
                  <a:cxn ang="0">
                    <a:pos x="4666" y="971"/>
                  </a:cxn>
                  <a:cxn ang="0">
                    <a:pos x="5027" y="1439"/>
                  </a:cxn>
                  <a:cxn ang="0">
                    <a:pos x="5285" y="1974"/>
                  </a:cxn>
                  <a:cxn ang="0">
                    <a:pos x="5422" y="2564"/>
                  </a:cxn>
                  <a:cxn ang="0">
                    <a:pos x="5433" y="3100"/>
                  </a:cxn>
                  <a:cxn ang="0">
                    <a:pos x="5322" y="3670"/>
                  </a:cxn>
                  <a:cxn ang="0">
                    <a:pos x="5088" y="4194"/>
                  </a:cxn>
                  <a:cxn ang="0">
                    <a:pos x="4737" y="4656"/>
                  </a:cxn>
                  <a:cxn ang="0">
                    <a:pos x="4345" y="4991"/>
                  </a:cxn>
                  <a:cxn ang="0">
                    <a:pos x="3839" y="5259"/>
                  </a:cxn>
                  <a:cxn ang="0">
                    <a:pos x="3279" y="5408"/>
                  </a:cxn>
                  <a:cxn ang="0">
                    <a:pos x="2748" y="5433"/>
                  </a:cxn>
                  <a:cxn ang="0">
                    <a:pos x="2149" y="5336"/>
                  </a:cxn>
                  <a:cxn ang="0">
                    <a:pos x="1597" y="5113"/>
                  </a:cxn>
                  <a:cxn ang="0">
                    <a:pos x="1107" y="4784"/>
                  </a:cxn>
                  <a:cxn ang="0">
                    <a:pos x="696" y="4361"/>
                  </a:cxn>
                  <a:cxn ang="0">
                    <a:pos x="379" y="3861"/>
                  </a:cxn>
                  <a:cxn ang="0">
                    <a:pos x="173" y="3299"/>
                  </a:cxn>
                  <a:cxn ang="0">
                    <a:pos x="96" y="2761"/>
                  </a:cxn>
                  <a:cxn ang="0">
                    <a:pos x="136" y="2172"/>
                  </a:cxn>
                  <a:cxn ang="0">
                    <a:pos x="302" y="1620"/>
                  </a:cxn>
                  <a:cxn ang="0">
                    <a:pos x="588" y="1122"/>
                  </a:cxn>
                  <a:cxn ang="0">
                    <a:pos x="938" y="738"/>
                  </a:cxn>
                  <a:cxn ang="0">
                    <a:pos x="1408" y="405"/>
                  </a:cxn>
                  <a:cxn ang="0">
                    <a:pos x="1939" y="190"/>
                  </a:cxn>
                  <a:cxn ang="0">
                    <a:pos x="2517" y="96"/>
                  </a:cxn>
                  <a:cxn ang="0">
                    <a:pos x="2298" y="22"/>
                  </a:cxn>
                  <a:cxn ang="0">
                    <a:pos x="1706" y="168"/>
                  </a:cxn>
                  <a:cxn ang="0">
                    <a:pos x="1178" y="436"/>
                  </a:cxn>
                  <a:cxn ang="0">
                    <a:pos x="730" y="811"/>
                  </a:cxn>
                  <a:cxn ang="0">
                    <a:pos x="374" y="1275"/>
                  </a:cxn>
                  <a:cxn ang="0">
                    <a:pos x="130" y="1815"/>
                  </a:cxn>
                  <a:cxn ang="0">
                    <a:pos x="10" y="2413"/>
                  </a:cxn>
                  <a:cxn ang="0">
                    <a:pos x="21" y="2978"/>
                  </a:cxn>
                  <a:cxn ang="0">
                    <a:pos x="162" y="3587"/>
                  </a:cxn>
                  <a:cxn ang="0">
                    <a:pos x="428" y="4141"/>
                  </a:cxn>
                  <a:cxn ang="0">
                    <a:pos x="801" y="4623"/>
                  </a:cxn>
                  <a:cxn ang="0">
                    <a:pos x="1263" y="5020"/>
                  </a:cxn>
                  <a:cxn ang="0">
                    <a:pos x="1800" y="5312"/>
                  </a:cxn>
                  <a:cxn ang="0">
                    <a:pos x="2394" y="5486"/>
                  </a:cxn>
                  <a:cxn ang="0">
                    <a:pos x="2956" y="5529"/>
                  </a:cxn>
                  <a:cxn ang="0">
                    <a:pos x="3572" y="5443"/>
                  </a:cxn>
                  <a:cxn ang="0">
                    <a:pos x="4131" y="5228"/>
                  </a:cxn>
                  <a:cxn ang="0">
                    <a:pos x="4616" y="4898"/>
                  </a:cxn>
                  <a:cxn ang="0">
                    <a:pos x="5015" y="4472"/>
                  </a:cxn>
                  <a:cxn ang="0">
                    <a:pos x="5310" y="3963"/>
                  </a:cxn>
                  <a:cxn ang="0">
                    <a:pos x="5487" y="3389"/>
                  </a:cxn>
                  <a:cxn ang="0">
                    <a:pos x="5531" y="2764"/>
                  </a:cxn>
                  <a:cxn ang="0">
                    <a:pos x="5452" y="2208"/>
                  </a:cxn>
                  <a:cxn ang="0">
                    <a:pos x="5239" y="1627"/>
                  </a:cxn>
                  <a:cxn ang="0">
                    <a:pos x="4912" y="1111"/>
                  </a:cxn>
                  <a:cxn ang="0">
                    <a:pos x="4488" y="675"/>
                  </a:cxn>
                  <a:cxn ang="0">
                    <a:pos x="3982" y="334"/>
                  </a:cxn>
                  <a:cxn ang="0">
                    <a:pos x="3411" y="104"/>
                  </a:cxn>
                  <a:cxn ang="0">
                    <a:pos x="2792" y="4"/>
                  </a:cxn>
                </a:cxnLst>
                <a:rect l="0" t="0" r="r" b="b"/>
                <a:pathLst>
                  <a:path w="5534" h="5530">
                    <a:moveTo>
                      <a:pt x="2649" y="93"/>
                    </a:moveTo>
                    <a:lnTo>
                      <a:pt x="2649" y="93"/>
                    </a:lnTo>
                    <a:lnTo>
                      <a:pt x="2718" y="94"/>
                    </a:lnTo>
                    <a:lnTo>
                      <a:pt x="2788" y="97"/>
                    </a:lnTo>
                    <a:lnTo>
                      <a:pt x="2856" y="101"/>
                    </a:lnTo>
                    <a:lnTo>
                      <a:pt x="2923" y="107"/>
                    </a:lnTo>
                    <a:lnTo>
                      <a:pt x="2991" y="115"/>
                    </a:lnTo>
                    <a:lnTo>
                      <a:pt x="3058" y="124"/>
                    </a:lnTo>
                    <a:lnTo>
                      <a:pt x="3124" y="135"/>
                    </a:lnTo>
                    <a:lnTo>
                      <a:pt x="3190" y="147"/>
                    </a:lnTo>
                    <a:lnTo>
                      <a:pt x="3257" y="162"/>
                    </a:lnTo>
                    <a:lnTo>
                      <a:pt x="3321" y="178"/>
                    </a:lnTo>
                    <a:lnTo>
                      <a:pt x="3385" y="194"/>
                    </a:lnTo>
                    <a:lnTo>
                      <a:pt x="3450" y="214"/>
                    </a:lnTo>
                    <a:lnTo>
                      <a:pt x="3513" y="234"/>
                    </a:lnTo>
                    <a:lnTo>
                      <a:pt x="3575" y="256"/>
                    </a:lnTo>
                    <a:lnTo>
                      <a:pt x="3637" y="278"/>
                    </a:lnTo>
                    <a:lnTo>
                      <a:pt x="3699" y="303"/>
                    </a:lnTo>
                    <a:lnTo>
                      <a:pt x="3759" y="330"/>
                    </a:lnTo>
                    <a:lnTo>
                      <a:pt x="3820" y="358"/>
                    </a:lnTo>
                    <a:lnTo>
                      <a:pt x="3879" y="386"/>
                    </a:lnTo>
                    <a:lnTo>
                      <a:pt x="3938" y="417"/>
                    </a:lnTo>
                    <a:lnTo>
                      <a:pt x="3995" y="448"/>
                    </a:lnTo>
                    <a:lnTo>
                      <a:pt x="4053" y="480"/>
                    </a:lnTo>
                    <a:lnTo>
                      <a:pt x="4109" y="516"/>
                    </a:lnTo>
                    <a:lnTo>
                      <a:pt x="4163" y="551"/>
                    </a:lnTo>
                    <a:lnTo>
                      <a:pt x="4218" y="588"/>
                    </a:lnTo>
                    <a:lnTo>
                      <a:pt x="4272" y="625"/>
                    </a:lnTo>
                    <a:lnTo>
                      <a:pt x="4325" y="665"/>
                    </a:lnTo>
                    <a:lnTo>
                      <a:pt x="4377" y="705"/>
                    </a:lnTo>
                    <a:lnTo>
                      <a:pt x="4427" y="746"/>
                    </a:lnTo>
                    <a:lnTo>
                      <a:pt x="4477" y="789"/>
                    </a:lnTo>
                    <a:lnTo>
                      <a:pt x="4526" y="833"/>
                    </a:lnTo>
                    <a:lnTo>
                      <a:pt x="4575" y="877"/>
                    </a:lnTo>
                    <a:lnTo>
                      <a:pt x="4620" y="924"/>
                    </a:lnTo>
                    <a:lnTo>
                      <a:pt x="4666" y="971"/>
                    </a:lnTo>
                    <a:lnTo>
                      <a:pt x="4712" y="1019"/>
                    </a:lnTo>
                    <a:lnTo>
                      <a:pt x="4754" y="1067"/>
                    </a:lnTo>
                    <a:lnTo>
                      <a:pt x="4797" y="1117"/>
                    </a:lnTo>
                    <a:lnTo>
                      <a:pt x="4838" y="1169"/>
                    </a:lnTo>
                    <a:lnTo>
                      <a:pt x="4878" y="1221"/>
                    </a:lnTo>
                    <a:lnTo>
                      <a:pt x="4918" y="1274"/>
                    </a:lnTo>
                    <a:lnTo>
                      <a:pt x="4955" y="1328"/>
                    </a:lnTo>
                    <a:lnTo>
                      <a:pt x="4992" y="1383"/>
                    </a:lnTo>
                    <a:lnTo>
                      <a:pt x="5027" y="1439"/>
                    </a:lnTo>
                    <a:lnTo>
                      <a:pt x="5061" y="1495"/>
                    </a:lnTo>
                    <a:lnTo>
                      <a:pt x="5093" y="1552"/>
                    </a:lnTo>
                    <a:lnTo>
                      <a:pt x="5126" y="1610"/>
                    </a:lnTo>
                    <a:lnTo>
                      <a:pt x="5155" y="1669"/>
                    </a:lnTo>
                    <a:lnTo>
                      <a:pt x="5183" y="1728"/>
                    </a:lnTo>
                    <a:lnTo>
                      <a:pt x="5211" y="1788"/>
                    </a:lnTo>
                    <a:lnTo>
                      <a:pt x="5236" y="1850"/>
                    </a:lnTo>
                    <a:lnTo>
                      <a:pt x="5262" y="1912"/>
                    </a:lnTo>
                    <a:lnTo>
                      <a:pt x="5285" y="1974"/>
                    </a:lnTo>
                    <a:lnTo>
                      <a:pt x="5306" y="2037"/>
                    </a:lnTo>
                    <a:lnTo>
                      <a:pt x="5326" y="2101"/>
                    </a:lnTo>
                    <a:lnTo>
                      <a:pt x="5344" y="2166"/>
                    </a:lnTo>
                    <a:lnTo>
                      <a:pt x="5362" y="2231"/>
                    </a:lnTo>
                    <a:lnTo>
                      <a:pt x="5376" y="2295"/>
                    </a:lnTo>
                    <a:lnTo>
                      <a:pt x="5391" y="2362"/>
                    </a:lnTo>
                    <a:lnTo>
                      <a:pt x="5403" y="2428"/>
                    </a:lnTo>
                    <a:lnTo>
                      <a:pt x="5413" y="2496"/>
                    </a:lnTo>
                    <a:lnTo>
                      <a:pt x="5422" y="2564"/>
                    </a:lnTo>
                    <a:lnTo>
                      <a:pt x="5430" y="2632"/>
                    </a:lnTo>
                    <a:lnTo>
                      <a:pt x="5435" y="2699"/>
                    </a:lnTo>
                    <a:lnTo>
                      <a:pt x="5438" y="2769"/>
                    </a:lnTo>
                    <a:lnTo>
                      <a:pt x="5438" y="2769"/>
                    </a:lnTo>
                    <a:lnTo>
                      <a:pt x="5441" y="2835"/>
                    </a:lnTo>
                    <a:lnTo>
                      <a:pt x="5441" y="2903"/>
                    </a:lnTo>
                    <a:lnTo>
                      <a:pt x="5440" y="2968"/>
                    </a:lnTo>
                    <a:lnTo>
                      <a:pt x="5437" y="3034"/>
                    </a:lnTo>
                    <a:lnTo>
                      <a:pt x="5433" y="3100"/>
                    </a:lnTo>
                    <a:lnTo>
                      <a:pt x="5427" y="3165"/>
                    </a:lnTo>
                    <a:lnTo>
                      <a:pt x="5419" y="3230"/>
                    </a:lnTo>
                    <a:lnTo>
                      <a:pt x="5410" y="3294"/>
                    </a:lnTo>
                    <a:lnTo>
                      <a:pt x="5399" y="3358"/>
                    </a:lnTo>
                    <a:lnTo>
                      <a:pt x="5387" y="3422"/>
                    </a:lnTo>
                    <a:lnTo>
                      <a:pt x="5374" y="3484"/>
                    </a:lnTo>
                    <a:lnTo>
                      <a:pt x="5357" y="3547"/>
                    </a:lnTo>
                    <a:lnTo>
                      <a:pt x="5341" y="3609"/>
                    </a:lnTo>
                    <a:lnTo>
                      <a:pt x="5322" y="3670"/>
                    </a:lnTo>
                    <a:lnTo>
                      <a:pt x="5303" y="3731"/>
                    </a:lnTo>
                    <a:lnTo>
                      <a:pt x="5281" y="3792"/>
                    </a:lnTo>
                    <a:lnTo>
                      <a:pt x="5257" y="3851"/>
                    </a:lnTo>
                    <a:lnTo>
                      <a:pt x="5233" y="3910"/>
                    </a:lnTo>
                    <a:lnTo>
                      <a:pt x="5207" y="3969"/>
                    </a:lnTo>
                    <a:lnTo>
                      <a:pt x="5179" y="4026"/>
                    </a:lnTo>
                    <a:lnTo>
                      <a:pt x="5151" y="4082"/>
                    </a:lnTo>
                    <a:lnTo>
                      <a:pt x="5120" y="4140"/>
                    </a:lnTo>
                    <a:lnTo>
                      <a:pt x="5088" y="4194"/>
                    </a:lnTo>
                    <a:lnTo>
                      <a:pt x="5055" y="4249"/>
                    </a:lnTo>
                    <a:lnTo>
                      <a:pt x="5020" y="4304"/>
                    </a:lnTo>
                    <a:lnTo>
                      <a:pt x="4984" y="4357"/>
                    </a:lnTo>
                    <a:lnTo>
                      <a:pt x="4946" y="4408"/>
                    </a:lnTo>
                    <a:lnTo>
                      <a:pt x="4908" y="4460"/>
                    </a:lnTo>
                    <a:lnTo>
                      <a:pt x="4866" y="4510"/>
                    </a:lnTo>
                    <a:lnTo>
                      <a:pt x="4825" y="4560"/>
                    </a:lnTo>
                    <a:lnTo>
                      <a:pt x="4782" y="4609"/>
                    </a:lnTo>
                    <a:lnTo>
                      <a:pt x="4737" y="4656"/>
                    </a:lnTo>
                    <a:lnTo>
                      <a:pt x="4737" y="4656"/>
                    </a:lnTo>
                    <a:lnTo>
                      <a:pt x="4691" y="4703"/>
                    </a:lnTo>
                    <a:lnTo>
                      <a:pt x="4645" y="4749"/>
                    </a:lnTo>
                    <a:lnTo>
                      <a:pt x="4597" y="4792"/>
                    </a:lnTo>
                    <a:lnTo>
                      <a:pt x="4548" y="4834"/>
                    </a:lnTo>
                    <a:lnTo>
                      <a:pt x="4499" y="4876"/>
                    </a:lnTo>
                    <a:lnTo>
                      <a:pt x="4448" y="4915"/>
                    </a:lnTo>
                    <a:lnTo>
                      <a:pt x="4398" y="4954"/>
                    </a:lnTo>
                    <a:lnTo>
                      <a:pt x="4345" y="4991"/>
                    </a:lnTo>
                    <a:lnTo>
                      <a:pt x="4291" y="5026"/>
                    </a:lnTo>
                    <a:lnTo>
                      <a:pt x="4237" y="5060"/>
                    </a:lnTo>
                    <a:lnTo>
                      <a:pt x="4182" y="5094"/>
                    </a:lnTo>
                    <a:lnTo>
                      <a:pt x="4128" y="5125"/>
                    </a:lnTo>
                    <a:lnTo>
                      <a:pt x="4070" y="5154"/>
                    </a:lnTo>
                    <a:lnTo>
                      <a:pt x="4014" y="5182"/>
                    </a:lnTo>
                    <a:lnTo>
                      <a:pt x="3955" y="5210"/>
                    </a:lnTo>
                    <a:lnTo>
                      <a:pt x="3898" y="5235"/>
                    </a:lnTo>
                    <a:lnTo>
                      <a:pt x="3839" y="5259"/>
                    </a:lnTo>
                    <a:lnTo>
                      <a:pt x="3778" y="5283"/>
                    </a:lnTo>
                    <a:lnTo>
                      <a:pt x="3718" y="5303"/>
                    </a:lnTo>
                    <a:lnTo>
                      <a:pt x="3658" y="5322"/>
                    </a:lnTo>
                    <a:lnTo>
                      <a:pt x="3596" y="5340"/>
                    </a:lnTo>
                    <a:lnTo>
                      <a:pt x="3534" y="5358"/>
                    </a:lnTo>
                    <a:lnTo>
                      <a:pt x="3470" y="5372"/>
                    </a:lnTo>
                    <a:lnTo>
                      <a:pt x="3407" y="5386"/>
                    </a:lnTo>
                    <a:lnTo>
                      <a:pt x="3344" y="5398"/>
                    </a:lnTo>
                    <a:lnTo>
                      <a:pt x="3279" y="5408"/>
                    </a:lnTo>
                    <a:lnTo>
                      <a:pt x="3214" y="5417"/>
                    </a:lnTo>
                    <a:lnTo>
                      <a:pt x="3149" y="5424"/>
                    </a:lnTo>
                    <a:lnTo>
                      <a:pt x="3084" y="5430"/>
                    </a:lnTo>
                    <a:lnTo>
                      <a:pt x="3018" y="5433"/>
                    </a:lnTo>
                    <a:lnTo>
                      <a:pt x="2951" y="5436"/>
                    </a:lnTo>
                    <a:lnTo>
                      <a:pt x="2885" y="5437"/>
                    </a:lnTo>
                    <a:lnTo>
                      <a:pt x="2885" y="5437"/>
                    </a:lnTo>
                    <a:lnTo>
                      <a:pt x="2816" y="5436"/>
                    </a:lnTo>
                    <a:lnTo>
                      <a:pt x="2748" y="5433"/>
                    </a:lnTo>
                    <a:lnTo>
                      <a:pt x="2679" y="5428"/>
                    </a:lnTo>
                    <a:lnTo>
                      <a:pt x="2611" y="5423"/>
                    </a:lnTo>
                    <a:lnTo>
                      <a:pt x="2543" y="5415"/>
                    </a:lnTo>
                    <a:lnTo>
                      <a:pt x="2477" y="5406"/>
                    </a:lnTo>
                    <a:lnTo>
                      <a:pt x="2410" y="5395"/>
                    </a:lnTo>
                    <a:lnTo>
                      <a:pt x="2344" y="5383"/>
                    </a:lnTo>
                    <a:lnTo>
                      <a:pt x="2279" y="5368"/>
                    </a:lnTo>
                    <a:lnTo>
                      <a:pt x="2213" y="5352"/>
                    </a:lnTo>
                    <a:lnTo>
                      <a:pt x="2149" y="5336"/>
                    </a:lnTo>
                    <a:lnTo>
                      <a:pt x="2085" y="5316"/>
                    </a:lnTo>
                    <a:lnTo>
                      <a:pt x="2021" y="5296"/>
                    </a:lnTo>
                    <a:lnTo>
                      <a:pt x="1959" y="5274"/>
                    </a:lnTo>
                    <a:lnTo>
                      <a:pt x="1897" y="5252"/>
                    </a:lnTo>
                    <a:lnTo>
                      <a:pt x="1835" y="5226"/>
                    </a:lnTo>
                    <a:lnTo>
                      <a:pt x="1775" y="5200"/>
                    </a:lnTo>
                    <a:lnTo>
                      <a:pt x="1715" y="5172"/>
                    </a:lnTo>
                    <a:lnTo>
                      <a:pt x="1656" y="5144"/>
                    </a:lnTo>
                    <a:lnTo>
                      <a:pt x="1597" y="5113"/>
                    </a:lnTo>
                    <a:lnTo>
                      <a:pt x="1539" y="5082"/>
                    </a:lnTo>
                    <a:lnTo>
                      <a:pt x="1482" y="5050"/>
                    </a:lnTo>
                    <a:lnTo>
                      <a:pt x="1426" y="5014"/>
                    </a:lnTo>
                    <a:lnTo>
                      <a:pt x="1371" y="4979"/>
                    </a:lnTo>
                    <a:lnTo>
                      <a:pt x="1317" y="4942"/>
                    </a:lnTo>
                    <a:lnTo>
                      <a:pt x="1262" y="4905"/>
                    </a:lnTo>
                    <a:lnTo>
                      <a:pt x="1210" y="4865"/>
                    </a:lnTo>
                    <a:lnTo>
                      <a:pt x="1159" y="4825"/>
                    </a:lnTo>
                    <a:lnTo>
                      <a:pt x="1107" y="4784"/>
                    </a:lnTo>
                    <a:lnTo>
                      <a:pt x="1057" y="4741"/>
                    </a:lnTo>
                    <a:lnTo>
                      <a:pt x="1008" y="4697"/>
                    </a:lnTo>
                    <a:lnTo>
                      <a:pt x="961" y="4651"/>
                    </a:lnTo>
                    <a:lnTo>
                      <a:pt x="914" y="4606"/>
                    </a:lnTo>
                    <a:lnTo>
                      <a:pt x="868" y="4559"/>
                    </a:lnTo>
                    <a:lnTo>
                      <a:pt x="823" y="4511"/>
                    </a:lnTo>
                    <a:lnTo>
                      <a:pt x="780" y="4463"/>
                    </a:lnTo>
                    <a:lnTo>
                      <a:pt x="737" y="4413"/>
                    </a:lnTo>
                    <a:lnTo>
                      <a:pt x="696" y="4361"/>
                    </a:lnTo>
                    <a:lnTo>
                      <a:pt x="656" y="4309"/>
                    </a:lnTo>
                    <a:lnTo>
                      <a:pt x="616" y="4256"/>
                    </a:lnTo>
                    <a:lnTo>
                      <a:pt x="579" y="4202"/>
                    </a:lnTo>
                    <a:lnTo>
                      <a:pt x="543" y="4147"/>
                    </a:lnTo>
                    <a:lnTo>
                      <a:pt x="507" y="4091"/>
                    </a:lnTo>
                    <a:lnTo>
                      <a:pt x="473" y="4035"/>
                    </a:lnTo>
                    <a:lnTo>
                      <a:pt x="441" y="3978"/>
                    </a:lnTo>
                    <a:lnTo>
                      <a:pt x="410" y="3920"/>
                    </a:lnTo>
                    <a:lnTo>
                      <a:pt x="379" y="3861"/>
                    </a:lnTo>
                    <a:lnTo>
                      <a:pt x="351" y="3802"/>
                    </a:lnTo>
                    <a:lnTo>
                      <a:pt x="323" y="3742"/>
                    </a:lnTo>
                    <a:lnTo>
                      <a:pt x="298" y="3680"/>
                    </a:lnTo>
                    <a:lnTo>
                      <a:pt x="273" y="3618"/>
                    </a:lnTo>
                    <a:lnTo>
                      <a:pt x="251" y="3556"/>
                    </a:lnTo>
                    <a:lnTo>
                      <a:pt x="229" y="3493"/>
                    </a:lnTo>
                    <a:lnTo>
                      <a:pt x="208" y="3429"/>
                    </a:lnTo>
                    <a:lnTo>
                      <a:pt x="190" y="3364"/>
                    </a:lnTo>
                    <a:lnTo>
                      <a:pt x="173" y="3299"/>
                    </a:lnTo>
                    <a:lnTo>
                      <a:pt x="158" y="3235"/>
                    </a:lnTo>
                    <a:lnTo>
                      <a:pt x="145" y="3168"/>
                    </a:lnTo>
                    <a:lnTo>
                      <a:pt x="131" y="3102"/>
                    </a:lnTo>
                    <a:lnTo>
                      <a:pt x="121" y="3034"/>
                    </a:lnTo>
                    <a:lnTo>
                      <a:pt x="112" y="2966"/>
                    </a:lnTo>
                    <a:lnTo>
                      <a:pt x="105" y="2898"/>
                    </a:lnTo>
                    <a:lnTo>
                      <a:pt x="99" y="2831"/>
                    </a:lnTo>
                    <a:lnTo>
                      <a:pt x="96" y="2761"/>
                    </a:lnTo>
                    <a:lnTo>
                      <a:pt x="96" y="2761"/>
                    </a:lnTo>
                    <a:lnTo>
                      <a:pt x="93" y="2695"/>
                    </a:lnTo>
                    <a:lnTo>
                      <a:pt x="93" y="2627"/>
                    </a:lnTo>
                    <a:lnTo>
                      <a:pt x="94" y="2562"/>
                    </a:lnTo>
                    <a:lnTo>
                      <a:pt x="97" y="2496"/>
                    </a:lnTo>
                    <a:lnTo>
                      <a:pt x="102" y="2430"/>
                    </a:lnTo>
                    <a:lnTo>
                      <a:pt x="108" y="2365"/>
                    </a:lnTo>
                    <a:lnTo>
                      <a:pt x="115" y="2300"/>
                    </a:lnTo>
                    <a:lnTo>
                      <a:pt x="124" y="2236"/>
                    </a:lnTo>
                    <a:lnTo>
                      <a:pt x="136" y="2172"/>
                    </a:lnTo>
                    <a:lnTo>
                      <a:pt x="147" y="2108"/>
                    </a:lnTo>
                    <a:lnTo>
                      <a:pt x="162" y="2046"/>
                    </a:lnTo>
                    <a:lnTo>
                      <a:pt x="177" y="1983"/>
                    </a:lnTo>
                    <a:lnTo>
                      <a:pt x="195" y="1921"/>
                    </a:lnTo>
                    <a:lnTo>
                      <a:pt x="212" y="1859"/>
                    </a:lnTo>
                    <a:lnTo>
                      <a:pt x="233" y="1799"/>
                    </a:lnTo>
                    <a:lnTo>
                      <a:pt x="254" y="1738"/>
                    </a:lnTo>
                    <a:lnTo>
                      <a:pt x="277" y="1679"/>
                    </a:lnTo>
                    <a:lnTo>
                      <a:pt x="302" y="1620"/>
                    </a:lnTo>
                    <a:lnTo>
                      <a:pt x="327" y="1561"/>
                    </a:lnTo>
                    <a:lnTo>
                      <a:pt x="355" y="1504"/>
                    </a:lnTo>
                    <a:lnTo>
                      <a:pt x="383" y="1448"/>
                    </a:lnTo>
                    <a:lnTo>
                      <a:pt x="414" y="1390"/>
                    </a:lnTo>
                    <a:lnTo>
                      <a:pt x="447" y="1336"/>
                    </a:lnTo>
                    <a:lnTo>
                      <a:pt x="479" y="1281"/>
                    </a:lnTo>
                    <a:lnTo>
                      <a:pt x="515" y="1226"/>
                    </a:lnTo>
                    <a:lnTo>
                      <a:pt x="550" y="1173"/>
                    </a:lnTo>
                    <a:lnTo>
                      <a:pt x="588" y="1122"/>
                    </a:lnTo>
                    <a:lnTo>
                      <a:pt x="627" y="1070"/>
                    </a:lnTo>
                    <a:lnTo>
                      <a:pt x="668" y="1020"/>
                    </a:lnTo>
                    <a:lnTo>
                      <a:pt x="709" y="970"/>
                    </a:lnTo>
                    <a:lnTo>
                      <a:pt x="753" y="921"/>
                    </a:lnTo>
                    <a:lnTo>
                      <a:pt x="798" y="874"/>
                    </a:lnTo>
                    <a:lnTo>
                      <a:pt x="798" y="874"/>
                    </a:lnTo>
                    <a:lnTo>
                      <a:pt x="843" y="827"/>
                    </a:lnTo>
                    <a:lnTo>
                      <a:pt x="889" y="781"/>
                    </a:lnTo>
                    <a:lnTo>
                      <a:pt x="938" y="738"/>
                    </a:lnTo>
                    <a:lnTo>
                      <a:pt x="986" y="696"/>
                    </a:lnTo>
                    <a:lnTo>
                      <a:pt x="1035" y="654"/>
                    </a:lnTo>
                    <a:lnTo>
                      <a:pt x="1087" y="615"/>
                    </a:lnTo>
                    <a:lnTo>
                      <a:pt x="1138" y="576"/>
                    </a:lnTo>
                    <a:lnTo>
                      <a:pt x="1190" y="539"/>
                    </a:lnTo>
                    <a:lnTo>
                      <a:pt x="1243" y="504"/>
                    </a:lnTo>
                    <a:lnTo>
                      <a:pt x="1297" y="470"/>
                    </a:lnTo>
                    <a:lnTo>
                      <a:pt x="1352" y="436"/>
                    </a:lnTo>
                    <a:lnTo>
                      <a:pt x="1408" y="405"/>
                    </a:lnTo>
                    <a:lnTo>
                      <a:pt x="1464" y="376"/>
                    </a:lnTo>
                    <a:lnTo>
                      <a:pt x="1521" y="348"/>
                    </a:lnTo>
                    <a:lnTo>
                      <a:pt x="1579" y="320"/>
                    </a:lnTo>
                    <a:lnTo>
                      <a:pt x="1636" y="295"/>
                    </a:lnTo>
                    <a:lnTo>
                      <a:pt x="1697" y="271"/>
                    </a:lnTo>
                    <a:lnTo>
                      <a:pt x="1756" y="247"/>
                    </a:lnTo>
                    <a:lnTo>
                      <a:pt x="1816" y="227"/>
                    </a:lnTo>
                    <a:lnTo>
                      <a:pt x="1878" y="208"/>
                    </a:lnTo>
                    <a:lnTo>
                      <a:pt x="1939" y="190"/>
                    </a:lnTo>
                    <a:lnTo>
                      <a:pt x="2002" y="172"/>
                    </a:lnTo>
                    <a:lnTo>
                      <a:pt x="2064" y="158"/>
                    </a:lnTo>
                    <a:lnTo>
                      <a:pt x="2127" y="144"/>
                    </a:lnTo>
                    <a:lnTo>
                      <a:pt x="2191" y="132"/>
                    </a:lnTo>
                    <a:lnTo>
                      <a:pt x="2256" y="122"/>
                    </a:lnTo>
                    <a:lnTo>
                      <a:pt x="2320" y="113"/>
                    </a:lnTo>
                    <a:lnTo>
                      <a:pt x="2385" y="106"/>
                    </a:lnTo>
                    <a:lnTo>
                      <a:pt x="2450" y="100"/>
                    </a:lnTo>
                    <a:lnTo>
                      <a:pt x="2517" y="96"/>
                    </a:lnTo>
                    <a:lnTo>
                      <a:pt x="2583" y="94"/>
                    </a:lnTo>
                    <a:lnTo>
                      <a:pt x="2649" y="93"/>
                    </a:lnTo>
                    <a:close/>
                    <a:moveTo>
                      <a:pt x="2649" y="0"/>
                    </a:moveTo>
                    <a:lnTo>
                      <a:pt x="2649" y="0"/>
                    </a:lnTo>
                    <a:lnTo>
                      <a:pt x="2578" y="1"/>
                    </a:lnTo>
                    <a:lnTo>
                      <a:pt x="2508" y="4"/>
                    </a:lnTo>
                    <a:lnTo>
                      <a:pt x="2437" y="9"/>
                    </a:lnTo>
                    <a:lnTo>
                      <a:pt x="2368" y="14"/>
                    </a:lnTo>
                    <a:lnTo>
                      <a:pt x="2298" y="22"/>
                    </a:lnTo>
                    <a:lnTo>
                      <a:pt x="2231" y="32"/>
                    </a:lnTo>
                    <a:lnTo>
                      <a:pt x="2163" y="44"/>
                    </a:lnTo>
                    <a:lnTo>
                      <a:pt x="2095" y="56"/>
                    </a:lnTo>
                    <a:lnTo>
                      <a:pt x="2029" y="71"/>
                    </a:lnTo>
                    <a:lnTo>
                      <a:pt x="1962" y="87"/>
                    </a:lnTo>
                    <a:lnTo>
                      <a:pt x="1897" y="104"/>
                    </a:lnTo>
                    <a:lnTo>
                      <a:pt x="1832" y="125"/>
                    </a:lnTo>
                    <a:lnTo>
                      <a:pt x="1769" y="146"/>
                    </a:lnTo>
                    <a:lnTo>
                      <a:pt x="1706" y="168"/>
                    </a:lnTo>
                    <a:lnTo>
                      <a:pt x="1644" y="191"/>
                    </a:lnTo>
                    <a:lnTo>
                      <a:pt x="1583" y="218"/>
                    </a:lnTo>
                    <a:lnTo>
                      <a:pt x="1523" y="244"/>
                    </a:lnTo>
                    <a:lnTo>
                      <a:pt x="1462" y="273"/>
                    </a:lnTo>
                    <a:lnTo>
                      <a:pt x="1403" y="302"/>
                    </a:lnTo>
                    <a:lnTo>
                      <a:pt x="1346" y="334"/>
                    </a:lnTo>
                    <a:lnTo>
                      <a:pt x="1289" y="367"/>
                    </a:lnTo>
                    <a:lnTo>
                      <a:pt x="1232" y="401"/>
                    </a:lnTo>
                    <a:lnTo>
                      <a:pt x="1178" y="436"/>
                    </a:lnTo>
                    <a:lnTo>
                      <a:pt x="1123" y="473"/>
                    </a:lnTo>
                    <a:lnTo>
                      <a:pt x="1070" y="510"/>
                    </a:lnTo>
                    <a:lnTo>
                      <a:pt x="1019" y="550"/>
                    </a:lnTo>
                    <a:lnTo>
                      <a:pt x="969" y="590"/>
                    </a:lnTo>
                    <a:lnTo>
                      <a:pt x="918" y="631"/>
                    </a:lnTo>
                    <a:lnTo>
                      <a:pt x="870" y="675"/>
                    </a:lnTo>
                    <a:lnTo>
                      <a:pt x="821" y="718"/>
                    </a:lnTo>
                    <a:lnTo>
                      <a:pt x="775" y="763"/>
                    </a:lnTo>
                    <a:lnTo>
                      <a:pt x="730" y="811"/>
                    </a:lnTo>
                    <a:lnTo>
                      <a:pt x="686" y="858"/>
                    </a:lnTo>
                    <a:lnTo>
                      <a:pt x="641" y="906"/>
                    </a:lnTo>
                    <a:lnTo>
                      <a:pt x="600" y="955"/>
                    </a:lnTo>
                    <a:lnTo>
                      <a:pt x="559" y="1007"/>
                    </a:lnTo>
                    <a:lnTo>
                      <a:pt x="520" y="1058"/>
                    </a:lnTo>
                    <a:lnTo>
                      <a:pt x="482" y="1111"/>
                    </a:lnTo>
                    <a:lnTo>
                      <a:pt x="445" y="1165"/>
                    </a:lnTo>
                    <a:lnTo>
                      <a:pt x="410" y="1219"/>
                    </a:lnTo>
                    <a:lnTo>
                      <a:pt x="374" y="1275"/>
                    </a:lnTo>
                    <a:lnTo>
                      <a:pt x="342" y="1331"/>
                    </a:lnTo>
                    <a:lnTo>
                      <a:pt x="311" y="1389"/>
                    </a:lnTo>
                    <a:lnTo>
                      <a:pt x="280" y="1448"/>
                    </a:lnTo>
                    <a:lnTo>
                      <a:pt x="252" y="1507"/>
                    </a:lnTo>
                    <a:lnTo>
                      <a:pt x="224" y="1567"/>
                    </a:lnTo>
                    <a:lnTo>
                      <a:pt x="199" y="1627"/>
                    </a:lnTo>
                    <a:lnTo>
                      <a:pt x="174" y="1689"/>
                    </a:lnTo>
                    <a:lnTo>
                      <a:pt x="152" y="1751"/>
                    </a:lnTo>
                    <a:lnTo>
                      <a:pt x="130" y="1815"/>
                    </a:lnTo>
                    <a:lnTo>
                      <a:pt x="111" y="1878"/>
                    </a:lnTo>
                    <a:lnTo>
                      <a:pt x="91" y="1943"/>
                    </a:lnTo>
                    <a:lnTo>
                      <a:pt x="75" y="2008"/>
                    </a:lnTo>
                    <a:lnTo>
                      <a:pt x="60" y="2074"/>
                    </a:lnTo>
                    <a:lnTo>
                      <a:pt x="47" y="2141"/>
                    </a:lnTo>
                    <a:lnTo>
                      <a:pt x="35" y="2208"/>
                    </a:lnTo>
                    <a:lnTo>
                      <a:pt x="25" y="2276"/>
                    </a:lnTo>
                    <a:lnTo>
                      <a:pt x="16" y="2344"/>
                    </a:lnTo>
                    <a:lnTo>
                      <a:pt x="10" y="2413"/>
                    </a:lnTo>
                    <a:lnTo>
                      <a:pt x="4" y="2483"/>
                    </a:lnTo>
                    <a:lnTo>
                      <a:pt x="2" y="2552"/>
                    </a:lnTo>
                    <a:lnTo>
                      <a:pt x="0" y="2623"/>
                    </a:lnTo>
                    <a:lnTo>
                      <a:pt x="0" y="2693"/>
                    </a:lnTo>
                    <a:lnTo>
                      <a:pt x="3" y="2764"/>
                    </a:lnTo>
                    <a:lnTo>
                      <a:pt x="3" y="2764"/>
                    </a:lnTo>
                    <a:lnTo>
                      <a:pt x="7" y="2836"/>
                    </a:lnTo>
                    <a:lnTo>
                      <a:pt x="12" y="2907"/>
                    </a:lnTo>
                    <a:lnTo>
                      <a:pt x="21" y="2978"/>
                    </a:lnTo>
                    <a:lnTo>
                      <a:pt x="30" y="3047"/>
                    </a:lnTo>
                    <a:lnTo>
                      <a:pt x="40" y="3117"/>
                    </a:lnTo>
                    <a:lnTo>
                      <a:pt x="53" y="3186"/>
                    </a:lnTo>
                    <a:lnTo>
                      <a:pt x="66" y="3254"/>
                    </a:lnTo>
                    <a:lnTo>
                      <a:pt x="83" y="3322"/>
                    </a:lnTo>
                    <a:lnTo>
                      <a:pt x="100" y="3389"/>
                    </a:lnTo>
                    <a:lnTo>
                      <a:pt x="119" y="3456"/>
                    </a:lnTo>
                    <a:lnTo>
                      <a:pt x="140" y="3522"/>
                    </a:lnTo>
                    <a:lnTo>
                      <a:pt x="162" y="3587"/>
                    </a:lnTo>
                    <a:lnTo>
                      <a:pt x="186" y="3652"/>
                    </a:lnTo>
                    <a:lnTo>
                      <a:pt x="211" y="3715"/>
                    </a:lnTo>
                    <a:lnTo>
                      <a:pt x="237" y="3779"/>
                    </a:lnTo>
                    <a:lnTo>
                      <a:pt x="265" y="3841"/>
                    </a:lnTo>
                    <a:lnTo>
                      <a:pt x="295" y="3902"/>
                    </a:lnTo>
                    <a:lnTo>
                      <a:pt x="326" y="3963"/>
                    </a:lnTo>
                    <a:lnTo>
                      <a:pt x="358" y="4023"/>
                    </a:lnTo>
                    <a:lnTo>
                      <a:pt x="392" y="4082"/>
                    </a:lnTo>
                    <a:lnTo>
                      <a:pt x="428" y="4141"/>
                    </a:lnTo>
                    <a:lnTo>
                      <a:pt x="464" y="4199"/>
                    </a:lnTo>
                    <a:lnTo>
                      <a:pt x="501" y="4255"/>
                    </a:lnTo>
                    <a:lnTo>
                      <a:pt x="541" y="4311"/>
                    </a:lnTo>
                    <a:lnTo>
                      <a:pt x="581" y="4365"/>
                    </a:lnTo>
                    <a:lnTo>
                      <a:pt x="622" y="4419"/>
                    </a:lnTo>
                    <a:lnTo>
                      <a:pt x="665" y="4472"/>
                    </a:lnTo>
                    <a:lnTo>
                      <a:pt x="709" y="4523"/>
                    </a:lnTo>
                    <a:lnTo>
                      <a:pt x="753" y="4575"/>
                    </a:lnTo>
                    <a:lnTo>
                      <a:pt x="801" y="4623"/>
                    </a:lnTo>
                    <a:lnTo>
                      <a:pt x="848" y="4672"/>
                    </a:lnTo>
                    <a:lnTo>
                      <a:pt x="896" y="4719"/>
                    </a:lnTo>
                    <a:lnTo>
                      <a:pt x="945" y="4766"/>
                    </a:lnTo>
                    <a:lnTo>
                      <a:pt x="995" y="4812"/>
                    </a:lnTo>
                    <a:lnTo>
                      <a:pt x="1047" y="4855"/>
                    </a:lnTo>
                    <a:lnTo>
                      <a:pt x="1100" y="4898"/>
                    </a:lnTo>
                    <a:lnTo>
                      <a:pt x="1153" y="4940"/>
                    </a:lnTo>
                    <a:lnTo>
                      <a:pt x="1207" y="4980"/>
                    </a:lnTo>
                    <a:lnTo>
                      <a:pt x="1263" y="5020"/>
                    </a:lnTo>
                    <a:lnTo>
                      <a:pt x="1319" y="5057"/>
                    </a:lnTo>
                    <a:lnTo>
                      <a:pt x="1377" y="5094"/>
                    </a:lnTo>
                    <a:lnTo>
                      <a:pt x="1434" y="5129"/>
                    </a:lnTo>
                    <a:lnTo>
                      <a:pt x="1493" y="5163"/>
                    </a:lnTo>
                    <a:lnTo>
                      <a:pt x="1552" y="5196"/>
                    </a:lnTo>
                    <a:lnTo>
                      <a:pt x="1613" y="5228"/>
                    </a:lnTo>
                    <a:lnTo>
                      <a:pt x="1675" y="5257"/>
                    </a:lnTo>
                    <a:lnTo>
                      <a:pt x="1737" y="5285"/>
                    </a:lnTo>
                    <a:lnTo>
                      <a:pt x="1800" y="5312"/>
                    </a:lnTo>
                    <a:lnTo>
                      <a:pt x="1863" y="5339"/>
                    </a:lnTo>
                    <a:lnTo>
                      <a:pt x="1927" y="5362"/>
                    </a:lnTo>
                    <a:lnTo>
                      <a:pt x="1992" y="5384"/>
                    </a:lnTo>
                    <a:lnTo>
                      <a:pt x="2058" y="5405"/>
                    </a:lnTo>
                    <a:lnTo>
                      <a:pt x="2123" y="5426"/>
                    </a:lnTo>
                    <a:lnTo>
                      <a:pt x="2191" y="5443"/>
                    </a:lnTo>
                    <a:lnTo>
                      <a:pt x="2257" y="5459"/>
                    </a:lnTo>
                    <a:lnTo>
                      <a:pt x="2325" y="5474"/>
                    </a:lnTo>
                    <a:lnTo>
                      <a:pt x="2394" y="5486"/>
                    </a:lnTo>
                    <a:lnTo>
                      <a:pt x="2462" y="5498"/>
                    </a:lnTo>
                    <a:lnTo>
                      <a:pt x="2531" y="5508"/>
                    </a:lnTo>
                    <a:lnTo>
                      <a:pt x="2602" y="5515"/>
                    </a:lnTo>
                    <a:lnTo>
                      <a:pt x="2671" y="5521"/>
                    </a:lnTo>
                    <a:lnTo>
                      <a:pt x="2742" y="5526"/>
                    </a:lnTo>
                    <a:lnTo>
                      <a:pt x="2813" y="5529"/>
                    </a:lnTo>
                    <a:lnTo>
                      <a:pt x="2885" y="5530"/>
                    </a:lnTo>
                    <a:lnTo>
                      <a:pt x="2885" y="5530"/>
                    </a:lnTo>
                    <a:lnTo>
                      <a:pt x="2956" y="5529"/>
                    </a:lnTo>
                    <a:lnTo>
                      <a:pt x="3027" y="5526"/>
                    </a:lnTo>
                    <a:lnTo>
                      <a:pt x="3097" y="5521"/>
                    </a:lnTo>
                    <a:lnTo>
                      <a:pt x="3167" y="5515"/>
                    </a:lnTo>
                    <a:lnTo>
                      <a:pt x="3236" y="5508"/>
                    </a:lnTo>
                    <a:lnTo>
                      <a:pt x="3305" y="5498"/>
                    </a:lnTo>
                    <a:lnTo>
                      <a:pt x="3373" y="5486"/>
                    </a:lnTo>
                    <a:lnTo>
                      <a:pt x="3439" y="5474"/>
                    </a:lnTo>
                    <a:lnTo>
                      <a:pt x="3506" y="5459"/>
                    </a:lnTo>
                    <a:lnTo>
                      <a:pt x="3572" y="5443"/>
                    </a:lnTo>
                    <a:lnTo>
                      <a:pt x="3637" y="5426"/>
                    </a:lnTo>
                    <a:lnTo>
                      <a:pt x="3702" y="5405"/>
                    </a:lnTo>
                    <a:lnTo>
                      <a:pt x="3765" y="5384"/>
                    </a:lnTo>
                    <a:lnTo>
                      <a:pt x="3829" y="5362"/>
                    </a:lnTo>
                    <a:lnTo>
                      <a:pt x="3890" y="5339"/>
                    </a:lnTo>
                    <a:lnTo>
                      <a:pt x="3952" y="5312"/>
                    </a:lnTo>
                    <a:lnTo>
                      <a:pt x="4013" y="5285"/>
                    </a:lnTo>
                    <a:lnTo>
                      <a:pt x="4072" y="5257"/>
                    </a:lnTo>
                    <a:lnTo>
                      <a:pt x="4131" y="5228"/>
                    </a:lnTo>
                    <a:lnTo>
                      <a:pt x="4188" y="5196"/>
                    </a:lnTo>
                    <a:lnTo>
                      <a:pt x="4246" y="5163"/>
                    </a:lnTo>
                    <a:lnTo>
                      <a:pt x="4302" y="5129"/>
                    </a:lnTo>
                    <a:lnTo>
                      <a:pt x="4356" y="5094"/>
                    </a:lnTo>
                    <a:lnTo>
                      <a:pt x="4411" y="5057"/>
                    </a:lnTo>
                    <a:lnTo>
                      <a:pt x="4464" y="5020"/>
                    </a:lnTo>
                    <a:lnTo>
                      <a:pt x="4516" y="4980"/>
                    </a:lnTo>
                    <a:lnTo>
                      <a:pt x="4567" y="4940"/>
                    </a:lnTo>
                    <a:lnTo>
                      <a:pt x="4616" y="4898"/>
                    </a:lnTo>
                    <a:lnTo>
                      <a:pt x="4666" y="4855"/>
                    </a:lnTo>
                    <a:lnTo>
                      <a:pt x="4713" y="4812"/>
                    </a:lnTo>
                    <a:lnTo>
                      <a:pt x="4760" y="4766"/>
                    </a:lnTo>
                    <a:lnTo>
                      <a:pt x="4805" y="4719"/>
                    </a:lnTo>
                    <a:lnTo>
                      <a:pt x="4850" y="4672"/>
                    </a:lnTo>
                    <a:lnTo>
                      <a:pt x="4893" y="4623"/>
                    </a:lnTo>
                    <a:lnTo>
                      <a:pt x="4934" y="4575"/>
                    </a:lnTo>
                    <a:lnTo>
                      <a:pt x="4976" y="4523"/>
                    </a:lnTo>
                    <a:lnTo>
                      <a:pt x="5015" y="4472"/>
                    </a:lnTo>
                    <a:lnTo>
                      <a:pt x="5052" y="4419"/>
                    </a:lnTo>
                    <a:lnTo>
                      <a:pt x="5089" y="4365"/>
                    </a:lnTo>
                    <a:lnTo>
                      <a:pt x="5126" y="4311"/>
                    </a:lnTo>
                    <a:lnTo>
                      <a:pt x="5160" y="4255"/>
                    </a:lnTo>
                    <a:lnTo>
                      <a:pt x="5192" y="4199"/>
                    </a:lnTo>
                    <a:lnTo>
                      <a:pt x="5225" y="4141"/>
                    </a:lnTo>
                    <a:lnTo>
                      <a:pt x="5254" y="4082"/>
                    </a:lnTo>
                    <a:lnTo>
                      <a:pt x="5282" y="4023"/>
                    </a:lnTo>
                    <a:lnTo>
                      <a:pt x="5310" y="3963"/>
                    </a:lnTo>
                    <a:lnTo>
                      <a:pt x="5335" y="3902"/>
                    </a:lnTo>
                    <a:lnTo>
                      <a:pt x="5360" y="3841"/>
                    </a:lnTo>
                    <a:lnTo>
                      <a:pt x="5382" y="3779"/>
                    </a:lnTo>
                    <a:lnTo>
                      <a:pt x="5405" y="3715"/>
                    </a:lnTo>
                    <a:lnTo>
                      <a:pt x="5424" y="3652"/>
                    </a:lnTo>
                    <a:lnTo>
                      <a:pt x="5443" y="3587"/>
                    </a:lnTo>
                    <a:lnTo>
                      <a:pt x="5459" y="3522"/>
                    </a:lnTo>
                    <a:lnTo>
                      <a:pt x="5474" y="3456"/>
                    </a:lnTo>
                    <a:lnTo>
                      <a:pt x="5487" y="3389"/>
                    </a:lnTo>
                    <a:lnTo>
                      <a:pt x="5499" y="3322"/>
                    </a:lnTo>
                    <a:lnTo>
                      <a:pt x="5509" y="3254"/>
                    </a:lnTo>
                    <a:lnTo>
                      <a:pt x="5518" y="3186"/>
                    </a:lnTo>
                    <a:lnTo>
                      <a:pt x="5524" y="3117"/>
                    </a:lnTo>
                    <a:lnTo>
                      <a:pt x="5530" y="3047"/>
                    </a:lnTo>
                    <a:lnTo>
                      <a:pt x="5533" y="2978"/>
                    </a:lnTo>
                    <a:lnTo>
                      <a:pt x="5534" y="2907"/>
                    </a:lnTo>
                    <a:lnTo>
                      <a:pt x="5534" y="2836"/>
                    </a:lnTo>
                    <a:lnTo>
                      <a:pt x="5531" y="2764"/>
                    </a:lnTo>
                    <a:lnTo>
                      <a:pt x="5531" y="2764"/>
                    </a:lnTo>
                    <a:lnTo>
                      <a:pt x="5528" y="2693"/>
                    </a:lnTo>
                    <a:lnTo>
                      <a:pt x="5522" y="2623"/>
                    </a:lnTo>
                    <a:lnTo>
                      <a:pt x="5515" y="2552"/>
                    </a:lnTo>
                    <a:lnTo>
                      <a:pt x="5505" y="2483"/>
                    </a:lnTo>
                    <a:lnTo>
                      <a:pt x="5494" y="2413"/>
                    </a:lnTo>
                    <a:lnTo>
                      <a:pt x="5483" y="2344"/>
                    </a:lnTo>
                    <a:lnTo>
                      <a:pt x="5468" y="2276"/>
                    </a:lnTo>
                    <a:lnTo>
                      <a:pt x="5452" y="2208"/>
                    </a:lnTo>
                    <a:lnTo>
                      <a:pt x="5434" y="2141"/>
                    </a:lnTo>
                    <a:lnTo>
                      <a:pt x="5415" y="2074"/>
                    </a:lnTo>
                    <a:lnTo>
                      <a:pt x="5394" y="2008"/>
                    </a:lnTo>
                    <a:lnTo>
                      <a:pt x="5372" y="1943"/>
                    </a:lnTo>
                    <a:lnTo>
                      <a:pt x="5348" y="1878"/>
                    </a:lnTo>
                    <a:lnTo>
                      <a:pt x="5323" y="1815"/>
                    </a:lnTo>
                    <a:lnTo>
                      <a:pt x="5297" y="1751"/>
                    </a:lnTo>
                    <a:lnTo>
                      <a:pt x="5269" y="1689"/>
                    </a:lnTo>
                    <a:lnTo>
                      <a:pt x="5239" y="1627"/>
                    </a:lnTo>
                    <a:lnTo>
                      <a:pt x="5208" y="1567"/>
                    </a:lnTo>
                    <a:lnTo>
                      <a:pt x="5176" y="1507"/>
                    </a:lnTo>
                    <a:lnTo>
                      <a:pt x="5142" y="1448"/>
                    </a:lnTo>
                    <a:lnTo>
                      <a:pt x="5107" y="1389"/>
                    </a:lnTo>
                    <a:lnTo>
                      <a:pt x="5070" y="1331"/>
                    </a:lnTo>
                    <a:lnTo>
                      <a:pt x="5033" y="1275"/>
                    </a:lnTo>
                    <a:lnTo>
                      <a:pt x="4993" y="1219"/>
                    </a:lnTo>
                    <a:lnTo>
                      <a:pt x="4953" y="1165"/>
                    </a:lnTo>
                    <a:lnTo>
                      <a:pt x="4912" y="1111"/>
                    </a:lnTo>
                    <a:lnTo>
                      <a:pt x="4869" y="1058"/>
                    </a:lnTo>
                    <a:lnTo>
                      <a:pt x="4825" y="1007"/>
                    </a:lnTo>
                    <a:lnTo>
                      <a:pt x="4781" y="955"/>
                    </a:lnTo>
                    <a:lnTo>
                      <a:pt x="4734" y="906"/>
                    </a:lnTo>
                    <a:lnTo>
                      <a:pt x="4687" y="858"/>
                    </a:lnTo>
                    <a:lnTo>
                      <a:pt x="4639" y="811"/>
                    </a:lnTo>
                    <a:lnTo>
                      <a:pt x="4589" y="763"/>
                    </a:lnTo>
                    <a:lnTo>
                      <a:pt x="4539" y="718"/>
                    </a:lnTo>
                    <a:lnTo>
                      <a:pt x="4488" y="675"/>
                    </a:lnTo>
                    <a:lnTo>
                      <a:pt x="4434" y="631"/>
                    </a:lnTo>
                    <a:lnTo>
                      <a:pt x="4381" y="590"/>
                    </a:lnTo>
                    <a:lnTo>
                      <a:pt x="4327" y="550"/>
                    </a:lnTo>
                    <a:lnTo>
                      <a:pt x="4272" y="510"/>
                    </a:lnTo>
                    <a:lnTo>
                      <a:pt x="4215" y="473"/>
                    </a:lnTo>
                    <a:lnTo>
                      <a:pt x="4159" y="436"/>
                    </a:lnTo>
                    <a:lnTo>
                      <a:pt x="4100" y="401"/>
                    </a:lnTo>
                    <a:lnTo>
                      <a:pt x="4041" y="367"/>
                    </a:lnTo>
                    <a:lnTo>
                      <a:pt x="3982" y="334"/>
                    </a:lnTo>
                    <a:lnTo>
                      <a:pt x="3921" y="302"/>
                    </a:lnTo>
                    <a:lnTo>
                      <a:pt x="3860" y="273"/>
                    </a:lnTo>
                    <a:lnTo>
                      <a:pt x="3798" y="244"/>
                    </a:lnTo>
                    <a:lnTo>
                      <a:pt x="3734" y="218"/>
                    </a:lnTo>
                    <a:lnTo>
                      <a:pt x="3671" y="191"/>
                    </a:lnTo>
                    <a:lnTo>
                      <a:pt x="3607" y="168"/>
                    </a:lnTo>
                    <a:lnTo>
                      <a:pt x="3543" y="146"/>
                    </a:lnTo>
                    <a:lnTo>
                      <a:pt x="3478" y="125"/>
                    </a:lnTo>
                    <a:lnTo>
                      <a:pt x="3411" y="104"/>
                    </a:lnTo>
                    <a:lnTo>
                      <a:pt x="3344" y="87"/>
                    </a:lnTo>
                    <a:lnTo>
                      <a:pt x="3277" y="71"/>
                    </a:lnTo>
                    <a:lnTo>
                      <a:pt x="3209" y="56"/>
                    </a:lnTo>
                    <a:lnTo>
                      <a:pt x="3140" y="44"/>
                    </a:lnTo>
                    <a:lnTo>
                      <a:pt x="3072" y="32"/>
                    </a:lnTo>
                    <a:lnTo>
                      <a:pt x="3003" y="22"/>
                    </a:lnTo>
                    <a:lnTo>
                      <a:pt x="2932" y="14"/>
                    </a:lnTo>
                    <a:lnTo>
                      <a:pt x="2863" y="9"/>
                    </a:lnTo>
                    <a:lnTo>
                      <a:pt x="2792" y="4"/>
                    </a:lnTo>
                    <a:lnTo>
                      <a:pt x="2721" y="1"/>
                    </a:lnTo>
                    <a:lnTo>
                      <a:pt x="2649" y="0"/>
                    </a:lnTo>
                    <a:lnTo>
                      <a:pt x="2649" y="0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rgbClr val="414141"/>
                  </a:gs>
                  <a:gs pos="66000">
                    <a:srgbClr val="FFFFFF"/>
                  </a:gs>
                  <a:gs pos="80000">
                    <a:srgbClr val="CFCFCF"/>
                  </a:gs>
                  <a:gs pos="5000">
                    <a:srgbClr val="A6A6A6"/>
                  </a:gs>
                  <a:gs pos="45000">
                    <a:srgbClr val="A6A6A6"/>
                  </a:gs>
                  <a:gs pos="25000">
                    <a:srgbClr val="262626"/>
                  </a:gs>
                  <a:gs pos="54000">
                    <a:srgbClr val="454545"/>
                  </a:gs>
                  <a:gs pos="36000">
                    <a:srgbClr val="616161"/>
                  </a:gs>
                  <a:gs pos="82000">
                    <a:srgbClr val="A6A6A6"/>
                  </a:gs>
                </a:gsLst>
                <a:lin ang="24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82" name="Freeform 19">
                <a:extLst>
                  <a:ext uri="{FF2B5EF4-FFF2-40B4-BE49-F238E27FC236}">
                    <a16:creationId xmlns:a16="http://schemas.microsoft.com/office/drawing/2014/main" id="{9219D90E-4349-BF46-9B95-91DAA72CA2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96300" y="485775"/>
                <a:ext cx="2763838" cy="2762250"/>
              </a:xfrm>
              <a:custGeom>
                <a:avLst/>
                <a:gdLst/>
                <a:ahLst/>
                <a:cxnLst>
                  <a:cxn ang="0">
                    <a:pos x="2956" y="87"/>
                  </a:cxn>
                  <a:cxn ang="0">
                    <a:pos x="3507" y="249"/>
                  </a:cxn>
                  <a:cxn ang="0">
                    <a:pos x="4005" y="520"/>
                  </a:cxn>
                  <a:cxn ang="0">
                    <a:pos x="4434" y="887"/>
                  </a:cxn>
                  <a:cxn ang="0">
                    <a:pos x="4781" y="1335"/>
                  </a:cxn>
                  <a:cxn ang="0">
                    <a:pos x="5027" y="1850"/>
                  </a:cxn>
                  <a:cxn ang="0">
                    <a:pos x="5160" y="2415"/>
                  </a:cxn>
                  <a:cxn ang="0">
                    <a:pos x="5170" y="2929"/>
                  </a:cxn>
                  <a:cxn ang="0">
                    <a:pos x="5064" y="3478"/>
                  </a:cxn>
                  <a:cxn ang="0">
                    <a:pos x="4838" y="3980"/>
                  </a:cxn>
                  <a:cxn ang="0">
                    <a:pos x="4502" y="4424"/>
                  </a:cxn>
                  <a:cxn ang="0">
                    <a:pos x="4125" y="4746"/>
                  </a:cxn>
                  <a:cxn ang="0">
                    <a:pos x="3638" y="5004"/>
                  </a:cxn>
                  <a:cxn ang="0">
                    <a:pos x="3102" y="5145"/>
                  </a:cxn>
                  <a:cxn ang="0">
                    <a:pos x="2592" y="5170"/>
                  </a:cxn>
                  <a:cxn ang="0">
                    <a:pos x="2018" y="5076"/>
                  </a:cxn>
                  <a:cxn ang="0">
                    <a:pos x="1489" y="4864"/>
                  </a:cxn>
                  <a:cxn ang="0">
                    <a:pos x="1019" y="4547"/>
                  </a:cxn>
                  <a:cxn ang="0">
                    <a:pos x="625" y="4143"/>
                  </a:cxn>
                  <a:cxn ang="0">
                    <a:pos x="321" y="3663"/>
                  </a:cxn>
                  <a:cxn ang="0">
                    <a:pos x="124" y="3124"/>
                  </a:cxn>
                  <a:cxn ang="0">
                    <a:pos x="48" y="2608"/>
                  </a:cxn>
                  <a:cxn ang="0">
                    <a:pos x="87" y="2043"/>
                  </a:cxn>
                  <a:cxn ang="0">
                    <a:pos x="248" y="1512"/>
                  </a:cxn>
                  <a:cxn ang="0">
                    <a:pos x="522" y="1033"/>
                  </a:cxn>
                  <a:cxn ang="0">
                    <a:pos x="858" y="666"/>
                  </a:cxn>
                  <a:cxn ang="0">
                    <a:pos x="1309" y="346"/>
                  </a:cxn>
                  <a:cxn ang="0">
                    <a:pos x="1819" y="138"/>
                  </a:cxn>
                  <a:cxn ang="0">
                    <a:pos x="2373" y="50"/>
                  </a:cxn>
                  <a:cxn ang="0">
                    <a:pos x="2170" y="20"/>
                  </a:cxn>
                  <a:cxn ang="0">
                    <a:pos x="1610" y="157"/>
                  </a:cxn>
                  <a:cxn ang="0">
                    <a:pos x="1111" y="411"/>
                  </a:cxn>
                  <a:cxn ang="0">
                    <a:pos x="688" y="763"/>
                  </a:cxn>
                  <a:cxn ang="0">
                    <a:pos x="354" y="1203"/>
                  </a:cxn>
                  <a:cxn ang="0">
                    <a:pos x="122" y="1713"/>
                  </a:cxn>
                  <a:cxn ang="0">
                    <a:pos x="9" y="2278"/>
                  </a:cxn>
                  <a:cxn ang="0">
                    <a:pos x="18" y="2811"/>
                  </a:cxn>
                  <a:cxn ang="0">
                    <a:pos x="152" y="3386"/>
                  </a:cxn>
                  <a:cxn ang="0">
                    <a:pos x="402" y="3910"/>
                  </a:cxn>
                  <a:cxn ang="0">
                    <a:pos x="755" y="4365"/>
                  </a:cxn>
                  <a:cxn ang="0">
                    <a:pos x="1191" y="4740"/>
                  </a:cxn>
                  <a:cxn ang="0">
                    <a:pos x="1698" y="5015"/>
                  </a:cxn>
                  <a:cxn ang="0">
                    <a:pos x="2260" y="5181"/>
                  </a:cxn>
                  <a:cxn ang="0">
                    <a:pos x="2791" y="5220"/>
                  </a:cxn>
                  <a:cxn ang="0">
                    <a:pos x="3373" y="5139"/>
                  </a:cxn>
                  <a:cxn ang="0">
                    <a:pos x="3899" y="4936"/>
                  </a:cxn>
                  <a:cxn ang="0">
                    <a:pos x="4359" y="4625"/>
                  </a:cxn>
                  <a:cxn ang="0">
                    <a:pos x="4735" y="4222"/>
                  </a:cxn>
                  <a:cxn ang="0">
                    <a:pos x="5014" y="3742"/>
                  </a:cxn>
                  <a:cxn ang="0">
                    <a:pos x="5182" y="3199"/>
                  </a:cxn>
                  <a:cxn ang="0">
                    <a:pos x="5223" y="2609"/>
                  </a:cxn>
                  <a:cxn ang="0">
                    <a:pos x="5148" y="2084"/>
                  </a:cxn>
                  <a:cxn ang="0">
                    <a:pos x="4946" y="1536"/>
                  </a:cxn>
                  <a:cxn ang="0">
                    <a:pos x="4638" y="1048"/>
                  </a:cxn>
                  <a:cxn ang="0">
                    <a:pos x="4237" y="635"/>
                  </a:cxn>
                  <a:cxn ang="0">
                    <a:pos x="3759" y="314"/>
                  </a:cxn>
                  <a:cxn ang="0">
                    <a:pos x="3220" y="98"/>
                  </a:cxn>
                  <a:cxn ang="0">
                    <a:pos x="2636" y="3"/>
                  </a:cxn>
                </a:cxnLst>
                <a:rect l="0" t="0" r="r" b="b"/>
                <a:pathLst>
                  <a:path w="5224" h="5220">
                    <a:moveTo>
                      <a:pt x="2502" y="47"/>
                    </a:moveTo>
                    <a:lnTo>
                      <a:pt x="2502" y="47"/>
                    </a:lnTo>
                    <a:lnTo>
                      <a:pt x="2568" y="47"/>
                    </a:lnTo>
                    <a:lnTo>
                      <a:pt x="2633" y="50"/>
                    </a:lnTo>
                    <a:lnTo>
                      <a:pt x="2699" y="54"/>
                    </a:lnTo>
                    <a:lnTo>
                      <a:pt x="2764" y="60"/>
                    </a:lnTo>
                    <a:lnTo>
                      <a:pt x="2829" y="67"/>
                    </a:lnTo>
                    <a:lnTo>
                      <a:pt x="2892" y="76"/>
                    </a:lnTo>
                    <a:lnTo>
                      <a:pt x="2956" y="87"/>
                    </a:lnTo>
                    <a:lnTo>
                      <a:pt x="3019" y="98"/>
                    </a:lnTo>
                    <a:lnTo>
                      <a:pt x="3082" y="112"/>
                    </a:lnTo>
                    <a:lnTo>
                      <a:pt x="3144" y="128"/>
                    </a:lnTo>
                    <a:lnTo>
                      <a:pt x="3206" y="144"/>
                    </a:lnTo>
                    <a:lnTo>
                      <a:pt x="3268" y="162"/>
                    </a:lnTo>
                    <a:lnTo>
                      <a:pt x="3329" y="181"/>
                    </a:lnTo>
                    <a:lnTo>
                      <a:pt x="3389" y="203"/>
                    </a:lnTo>
                    <a:lnTo>
                      <a:pt x="3448" y="225"/>
                    </a:lnTo>
                    <a:lnTo>
                      <a:pt x="3507" y="249"/>
                    </a:lnTo>
                    <a:lnTo>
                      <a:pt x="3566" y="274"/>
                    </a:lnTo>
                    <a:lnTo>
                      <a:pt x="3623" y="300"/>
                    </a:lnTo>
                    <a:lnTo>
                      <a:pt x="3679" y="327"/>
                    </a:lnTo>
                    <a:lnTo>
                      <a:pt x="3735" y="356"/>
                    </a:lnTo>
                    <a:lnTo>
                      <a:pt x="3792" y="387"/>
                    </a:lnTo>
                    <a:lnTo>
                      <a:pt x="3846" y="418"/>
                    </a:lnTo>
                    <a:lnTo>
                      <a:pt x="3901" y="451"/>
                    </a:lnTo>
                    <a:lnTo>
                      <a:pt x="3954" y="485"/>
                    </a:lnTo>
                    <a:lnTo>
                      <a:pt x="4005" y="520"/>
                    </a:lnTo>
                    <a:lnTo>
                      <a:pt x="4057" y="557"/>
                    </a:lnTo>
                    <a:lnTo>
                      <a:pt x="4107" y="594"/>
                    </a:lnTo>
                    <a:lnTo>
                      <a:pt x="4157" y="634"/>
                    </a:lnTo>
                    <a:lnTo>
                      <a:pt x="4206" y="673"/>
                    </a:lnTo>
                    <a:lnTo>
                      <a:pt x="4253" y="713"/>
                    </a:lnTo>
                    <a:lnTo>
                      <a:pt x="4300" y="756"/>
                    </a:lnTo>
                    <a:lnTo>
                      <a:pt x="4346" y="799"/>
                    </a:lnTo>
                    <a:lnTo>
                      <a:pt x="4392" y="843"/>
                    </a:lnTo>
                    <a:lnTo>
                      <a:pt x="4434" y="887"/>
                    </a:lnTo>
                    <a:lnTo>
                      <a:pt x="4478" y="934"/>
                    </a:lnTo>
                    <a:lnTo>
                      <a:pt x="4520" y="982"/>
                    </a:lnTo>
                    <a:lnTo>
                      <a:pt x="4561" y="1029"/>
                    </a:lnTo>
                    <a:lnTo>
                      <a:pt x="4599" y="1077"/>
                    </a:lnTo>
                    <a:lnTo>
                      <a:pt x="4639" y="1127"/>
                    </a:lnTo>
                    <a:lnTo>
                      <a:pt x="4676" y="1179"/>
                    </a:lnTo>
                    <a:lnTo>
                      <a:pt x="4711" y="1231"/>
                    </a:lnTo>
                    <a:lnTo>
                      <a:pt x="4747" y="1282"/>
                    </a:lnTo>
                    <a:lnTo>
                      <a:pt x="4781" y="1335"/>
                    </a:lnTo>
                    <a:lnTo>
                      <a:pt x="4813" y="1390"/>
                    </a:lnTo>
                    <a:lnTo>
                      <a:pt x="4844" y="1444"/>
                    </a:lnTo>
                    <a:lnTo>
                      <a:pt x="4875" y="1500"/>
                    </a:lnTo>
                    <a:lnTo>
                      <a:pt x="4903" y="1557"/>
                    </a:lnTo>
                    <a:lnTo>
                      <a:pt x="4931" y="1614"/>
                    </a:lnTo>
                    <a:lnTo>
                      <a:pt x="4958" y="1672"/>
                    </a:lnTo>
                    <a:lnTo>
                      <a:pt x="4983" y="1731"/>
                    </a:lnTo>
                    <a:lnTo>
                      <a:pt x="5005" y="1789"/>
                    </a:lnTo>
                    <a:lnTo>
                      <a:pt x="5027" y="1850"/>
                    </a:lnTo>
                    <a:lnTo>
                      <a:pt x="5048" y="1910"/>
                    </a:lnTo>
                    <a:lnTo>
                      <a:pt x="5067" y="1971"/>
                    </a:lnTo>
                    <a:lnTo>
                      <a:pt x="5084" y="2033"/>
                    </a:lnTo>
                    <a:lnTo>
                      <a:pt x="5101" y="2096"/>
                    </a:lnTo>
                    <a:lnTo>
                      <a:pt x="5115" y="2158"/>
                    </a:lnTo>
                    <a:lnTo>
                      <a:pt x="5129" y="2221"/>
                    </a:lnTo>
                    <a:lnTo>
                      <a:pt x="5140" y="2286"/>
                    </a:lnTo>
                    <a:lnTo>
                      <a:pt x="5151" y="2350"/>
                    </a:lnTo>
                    <a:lnTo>
                      <a:pt x="5160" y="2415"/>
                    </a:lnTo>
                    <a:lnTo>
                      <a:pt x="5167" y="2479"/>
                    </a:lnTo>
                    <a:lnTo>
                      <a:pt x="5171" y="2546"/>
                    </a:lnTo>
                    <a:lnTo>
                      <a:pt x="5176" y="2612"/>
                    </a:lnTo>
                    <a:lnTo>
                      <a:pt x="5176" y="2612"/>
                    </a:lnTo>
                    <a:lnTo>
                      <a:pt x="5177" y="2676"/>
                    </a:lnTo>
                    <a:lnTo>
                      <a:pt x="5177" y="2740"/>
                    </a:lnTo>
                    <a:lnTo>
                      <a:pt x="5177" y="2804"/>
                    </a:lnTo>
                    <a:lnTo>
                      <a:pt x="5174" y="2867"/>
                    </a:lnTo>
                    <a:lnTo>
                      <a:pt x="5170" y="2929"/>
                    </a:lnTo>
                    <a:lnTo>
                      <a:pt x="5164" y="2993"/>
                    </a:lnTo>
                    <a:lnTo>
                      <a:pt x="5157" y="3055"/>
                    </a:lnTo>
                    <a:lnTo>
                      <a:pt x="5148" y="3116"/>
                    </a:lnTo>
                    <a:lnTo>
                      <a:pt x="5137" y="3177"/>
                    </a:lnTo>
                    <a:lnTo>
                      <a:pt x="5126" y="3239"/>
                    </a:lnTo>
                    <a:lnTo>
                      <a:pt x="5112" y="3299"/>
                    </a:lnTo>
                    <a:lnTo>
                      <a:pt x="5098" y="3358"/>
                    </a:lnTo>
                    <a:lnTo>
                      <a:pt x="5081" y="3419"/>
                    </a:lnTo>
                    <a:lnTo>
                      <a:pt x="5064" y="3478"/>
                    </a:lnTo>
                    <a:lnTo>
                      <a:pt x="5045" y="3535"/>
                    </a:lnTo>
                    <a:lnTo>
                      <a:pt x="5024" y="3594"/>
                    </a:lnTo>
                    <a:lnTo>
                      <a:pt x="5002" y="3650"/>
                    </a:lnTo>
                    <a:lnTo>
                      <a:pt x="4978" y="3708"/>
                    </a:lnTo>
                    <a:lnTo>
                      <a:pt x="4953" y="3764"/>
                    </a:lnTo>
                    <a:lnTo>
                      <a:pt x="4927" y="3818"/>
                    </a:lnTo>
                    <a:lnTo>
                      <a:pt x="4899" y="3873"/>
                    </a:lnTo>
                    <a:lnTo>
                      <a:pt x="4869" y="3927"/>
                    </a:lnTo>
                    <a:lnTo>
                      <a:pt x="4838" y="3980"/>
                    </a:lnTo>
                    <a:lnTo>
                      <a:pt x="4807" y="4034"/>
                    </a:lnTo>
                    <a:lnTo>
                      <a:pt x="4773" y="4085"/>
                    </a:lnTo>
                    <a:lnTo>
                      <a:pt x="4738" y="4135"/>
                    </a:lnTo>
                    <a:lnTo>
                      <a:pt x="4703" y="4187"/>
                    </a:lnTo>
                    <a:lnTo>
                      <a:pt x="4666" y="4236"/>
                    </a:lnTo>
                    <a:lnTo>
                      <a:pt x="4626" y="4284"/>
                    </a:lnTo>
                    <a:lnTo>
                      <a:pt x="4586" y="4331"/>
                    </a:lnTo>
                    <a:lnTo>
                      <a:pt x="4545" y="4379"/>
                    </a:lnTo>
                    <a:lnTo>
                      <a:pt x="4502" y="4424"/>
                    </a:lnTo>
                    <a:lnTo>
                      <a:pt x="4502" y="4424"/>
                    </a:lnTo>
                    <a:lnTo>
                      <a:pt x="4458" y="4468"/>
                    </a:lnTo>
                    <a:lnTo>
                      <a:pt x="4414" y="4513"/>
                    </a:lnTo>
                    <a:lnTo>
                      <a:pt x="4368" y="4554"/>
                    </a:lnTo>
                    <a:lnTo>
                      <a:pt x="4321" y="4595"/>
                    </a:lnTo>
                    <a:lnTo>
                      <a:pt x="4272" y="4635"/>
                    </a:lnTo>
                    <a:lnTo>
                      <a:pt x="4225" y="4673"/>
                    </a:lnTo>
                    <a:lnTo>
                      <a:pt x="4175" y="4710"/>
                    </a:lnTo>
                    <a:lnTo>
                      <a:pt x="4125" y="4746"/>
                    </a:lnTo>
                    <a:lnTo>
                      <a:pt x="4073" y="4780"/>
                    </a:lnTo>
                    <a:lnTo>
                      <a:pt x="4021" y="4812"/>
                    </a:lnTo>
                    <a:lnTo>
                      <a:pt x="3970" y="4843"/>
                    </a:lnTo>
                    <a:lnTo>
                      <a:pt x="3915" y="4874"/>
                    </a:lnTo>
                    <a:lnTo>
                      <a:pt x="3862" y="4902"/>
                    </a:lnTo>
                    <a:lnTo>
                      <a:pt x="3808" y="4930"/>
                    </a:lnTo>
                    <a:lnTo>
                      <a:pt x="3752" y="4955"/>
                    </a:lnTo>
                    <a:lnTo>
                      <a:pt x="3696" y="4980"/>
                    </a:lnTo>
                    <a:lnTo>
                      <a:pt x="3638" y="5004"/>
                    </a:lnTo>
                    <a:lnTo>
                      <a:pt x="3581" y="5024"/>
                    </a:lnTo>
                    <a:lnTo>
                      <a:pt x="3523" y="5045"/>
                    </a:lnTo>
                    <a:lnTo>
                      <a:pt x="3464" y="5064"/>
                    </a:lnTo>
                    <a:lnTo>
                      <a:pt x="3405" y="5082"/>
                    </a:lnTo>
                    <a:lnTo>
                      <a:pt x="3346" y="5097"/>
                    </a:lnTo>
                    <a:lnTo>
                      <a:pt x="3286" y="5111"/>
                    </a:lnTo>
                    <a:lnTo>
                      <a:pt x="3224" y="5125"/>
                    </a:lnTo>
                    <a:lnTo>
                      <a:pt x="3163" y="5136"/>
                    </a:lnTo>
                    <a:lnTo>
                      <a:pt x="3102" y="5145"/>
                    </a:lnTo>
                    <a:lnTo>
                      <a:pt x="3040" y="5154"/>
                    </a:lnTo>
                    <a:lnTo>
                      <a:pt x="2978" y="5161"/>
                    </a:lnTo>
                    <a:lnTo>
                      <a:pt x="2914" y="5166"/>
                    </a:lnTo>
                    <a:lnTo>
                      <a:pt x="2851" y="5170"/>
                    </a:lnTo>
                    <a:lnTo>
                      <a:pt x="2788" y="5173"/>
                    </a:lnTo>
                    <a:lnTo>
                      <a:pt x="2723" y="5173"/>
                    </a:lnTo>
                    <a:lnTo>
                      <a:pt x="2723" y="5173"/>
                    </a:lnTo>
                    <a:lnTo>
                      <a:pt x="2658" y="5173"/>
                    </a:lnTo>
                    <a:lnTo>
                      <a:pt x="2592" y="5170"/>
                    </a:lnTo>
                    <a:lnTo>
                      <a:pt x="2527" y="5166"/>
                    </a:lnTo>
                    <a:lnTo>
                      <a:pt x="2460" y="5160"/>
                    </a:lnTo>
                    <a:lnTo>
                      <a:pt x="2397" y="5153"/>
                    </a:lnTo>
                    <a:lnTo>
                      <a:pt x="2332" y="5144"/>
                    </a:lnTo>
                    <a:lnTo>
                      <a:pt x="2269" y="5133"/>
                    </a:lnTo>
                    <a:lnTo>
                      <a:pt x="2205" y="5122"/>
                    </a:lnTo>
                    <a:lnTo>
                      <a:pt x="2142" y="5108"/>
                    </a:lnTo>
                    <a:lnTo>
                      <a:pt x="2080" y="5092"/>
                    </a:lnTo>
                    <a:lnTo>
                      <a:pt x="2018" y="5076"/>
                    </a:lnTo>
                    <a:lnTo>
                      <a:pt x="1956" y="5058"/>
                    </a:lnTo>
                    <a:lnTo>
                      <a:pt x="1896" y="5039"/>
                    </a:lnTo>
                    <a:lnTo>
                      <a:pt x="1835" y="5017"/>
                    </a:lnTo>
                    <a:lnTo>
                      <a:pt x="1776" y="4995"/>
                    </a:lnTo>
                    <a:lnTo>
                      <a:pt x="1717" y="4971"/>
                    </a:lnTo>
                    <a:lnTo>
                      <a:pt x="1658" y="4946"/>
                    </a:lnTo>
                    <a:lnTo>
                      <a:pt x="1601" y="4920"/>
                    </a:lnTo>
                    <a:lnTo>
                      <a:pt x="1545" y="4893"/>
                    </a:lnTo>
                    <a:lnTo>
                      <a:pt x="1489" y="4864"/>
                    </a:lnTo>
                    <a:lnTo>
                      <a:pt x="1433" y="4833"/>
                    </a:lnTo>
                    <a:lnTo>
                      <a:pt x="1378" y="4802"/>
                    </a:lnTo>
                    <a:lnTo>
                      <a:pt x="1325" y="4769"/>
                    </a:lnTo>
                    <a:lnTo>
                      <a:pt x="1272" y="4735"/>
                    </a:lnTo>
                    <a:lnTo>
                      <a:pt x="1219" y="4700"/>
                    </a:lnTo>
                    <a:lnTo>
                      <a:pt x="1167" y="4663"/>
                    </a:lnTo>
                    <a:lnTo>
                      <a:pt x="1117" y="4626"/>
                    </a:lnTo>
                    <a:lnTo>
                      <a:pt x="1067" y="4586"/>
                    </a:lnTo>
                    <a:lnTo>
                      <a:pt x="1019" y="4547"/>
                    </a:lnTo>
                    <a:lnTo>
                      <a:pt x="971" y="4507"/>
                    </a:lnTo>
                    <a:lnTo>
                      <a:pt x="924" y="4464"/>
                    </a:lnTo>
                    <a:lnTo>
                      <a:pt x="878" y="4421"/>
                    </a:lnTo>
                    <a:lnTo>
                      <a:pt x="833" y="4377"/>
                    </a:lnTo>
                    <a:lnTo>
                      <a:pt x="790" y="4331"/>
                    </a:lnTo>
                    <a:lnTo>
                      <a:pt x="747" y="4286"/>
                    </a:lnTo>
                    <a:lnTo>
                      <a:pt x="705" y="4238"/>
                    </a:lnTo>
                    <a:lnTo>
                      <a:pt x="665" y="4191"/>
                    </a:lnTo>
                    <a:lnTo>
                      <a:pt x="625" y="4143"/>
                    </a:lnTo>
                    <a:lnTo>
                      <a:pt x="587" y="4092"/>
                    </a:lnTo>
                    <a:lnTo>
                      <a:pt x="548" y="4041"/>
                    </a:lnTo>
                    <a:lnTo>
                      <a:pt x="513" y="3989"/>
                    </a:lnTo>
                    <a:lnTo>
                      <a:pt x="477" y="3938"/>
                    </a:lnTo>
                    <a:lnTo>
                      <a:pt x="444" y="3885"/>
                    </a:lnTo>
                    <a:lnTo>
                      <a:pt x="411" y="3830"/>
                    </a:lnTo>
                    <a:lnTo>
                      <a:pt x="380" y="3775"/>
                    </a:lnTo>
                    <a:lnTo>
                      <a:pt x="349" y="3719"/>
                    </a:lnTo>
                    <a:lnTo>
                      <a:pt x="321" y="3663"/>
                    </a:lnTo>
                    <a:lnTo>
                      <a:pt x="293" y="3606"/>
                    </a:lnTo>
                    <a:lnTo>
                      <a:pt x="267" y="3548"/>
                    </a:lnTo>
                    <a:lnTo>
                      <a:pt x="243" y="3489"/>
                    </a:lnTo>
                    <a:lnTo>
                      <a:pt x="219" y="3430"/>
                    </a:lnTo>
                    <a:lnTo>
                      <a:pt x="197" y="3370"/>
                    </a:lnTo>
                    <a:lnTo>
                      <a:pt x="177" y="3310"/>
                    </a:lnTo>
                    <a:lnTo>
                      <a:pt x="158" y="3248"/>
                    </a:lnTo>
                    <a:lnTo>
                      <a:pt x="140" y="3187"/>
                    </a:lnTo>
                    <a:lnTo>
                      <a:pt x="124" y="3124"/>
                    </a:lnTo>
                    <a:lnTo>
                      <a:pt x="109" y="3062"/>
                    </a:lnTo>
                    <a:lnTo>
                      <a:pt x="96" y="2998"/>
                    </a:lnTo>
                    <a:lnTo>
                      <a:pt x="84" y="2934"/>
                    </a:lnTo>
                    <a:lnTo>
                      <a:pt x="74" y="2870"/>
                    </a:lnTo>
                    <a:lnTo>
                      <a:pt x="65" y="2805"/>
                    </a:lnTo>
                    <a:lnTo>
                      <a:pt x="57" y="2740"/>
                    </a:lnTo>
                    <a:lnTo>
                      <a:pt x="53" y="2674"/>
                    </a:lnTo>
                    <a:lnTo>
                      <a:pt x="48" y="2608"/>
                    </a:lnTo>
                    <a:lnTo>
                      <a:pt x="48" y="2608"/>
                    </a:lnTo>
                    <a:lnTo>
                      <a:pt x="47" y="2544"/>
                    </a:lnTo>
                    <a:lnTo>
                      <a:pt x="47" y="2479"/>
                    </a:lnTo>
                    <a:lnTo>
                      <a:pt x="48" y="2416"/>
                    </a:lnTo>
                    <a:lnTo>
                      <a:pt x="50" y="2353"/>
                    </a:lnTo>
                    <a:lnTo>
                      <a:pt x="54" y="2291"/>
                    </a:lnTo>
                    <a:lnTo>
                      <a:pt x="60" y="2227"/>
                    </a:lnTo>
                    <a:lnTo>
                      <a:pt x="68" y="2165"/>
                    </a:lnTo>
                    <a:lnTo>
                      <a:pt x="76" y="2104"/>
                    </a:lnTo>
                    <a:lnTo>
                      <a:pt x="87" y="2043"/>
                    </a:lnTo>
                    <a:lnTo>
                      <a:pt x="99" y="1981"/>
                    </a:lnTo>
                    <a:lnTo>
                      <a:pt x="112" y="1921"/>
                    </a:lnTo>
                    <a:lnTo>
                      <a:pt x="127" y="1862"/>
                    </a:lnTo>
                    <a:lnTo>
                      <a:pt x="143" y="1801"/>
                    </a:lnTo>
                    <a:lnTo>
                      <a:pt x="161" y="1742"/>
                    </a:lnTo>
                    <a:lnTo>
                      <a:pt x="181" y="1685"/>
                    </a:lnTo>
                    <a:lnTo>
                      <a:pt x="202" y="1626"/>
                    </a:lnTo>
                    <a:lnTo>
                      <a:pt x="224" y="1570"/>
                    </a:lnTo>
                    <a:lnTo>
                      <a:pt x="248" y="1512"/>
                    </a:lnTo>
                    <a:lnTo>
                      <a:pt x="271" y="1456"/>
                    </a:lnTo>
                    <a:lnTo>
                      <a:pt x="298" y="1402"/>
                    </a:lnTo>
                    <a:lnTo>
                      <a:pt x="326" y="1347"/>
                    </a:lnTo>
                    <a:lnTo>
                      <a:pt x="355" y="1293"/>
                    </a:lnTo>
                    <a:lnTo>
                      <a:pt x="386" y="1240"/>
                    </a:lnTo>
                    <a:lnTo>
                      <a:pt x="419" y="1186"/>
                    </a:lnTo>
                    <a:lnTo>
                      <a:pt x="451" y="1135"/>
                    </a:lnTo>
                    <a:lnTo>
                      <a:pt x="486" y="1083"/>
                    </a:lnTo>
                    <a:lnTo>
                      <a:pt x="522" y="1033"/>
                    </a:lnTo>
                    <a:lnTo>
                      <a:pt x="560" y="984"/>
                    </a:lnTo>
                    <a:lnTo>
                      <a:pt x="598" y="936"/>
                    </a:lnTo>
                    <a:lnTo>
                      <a:pt x="638" y="889"/>
                    </a:lnTo>
                    <a:lnTo>
                      <a:pt x="679" y="841"/>
                    </a:lnTo>
                    <a:lnTo>
                      <a:pt x="722" y="796"/>
                    </a:lnTo>
                    <a:lnTo>
                      <a:pt x="722" y="796"/>
                    </a:lnTo>
                    <a:lnTo>
                      <a:pt x="766" y="751"/>
                    </a:lnTo>
                    <a:lnTo>
                      <a:pt x="812" y="707"/>
                    </a:lnTo>
                    <a:lnTo>
                      <a:pt x="858" y="666"/>
                    </a:lnTo>
                    <a:lnTo>
                      <a:pt x="904" y="625"/>
                    </a:lnTo>
                    <a:lnTo>
                      <a:pt x="952" y="585"/>
                    </a:lnTo>
                    <a:lnTo>
                      <a:pt x="1001" y="547"/>
                    </a:lnTo>
                    <a:lnTo>
                      <a:pt x="1049" y="510"/>
                    </a:lnTo>
                    <a:lnTo>
                      <a:pt x="1100" y="474"/>
                    </a:lnTo>
                    <a:lnTo>
                      <a:pt x="1151" y="440"/>
                    </a:lnTo>
                    <a:lnTo>
                      <a:pt x="1203" y="408"/>
                    </a:lnTo>
                    <a:lnTo>
                      <a:pt x="1256" y="377"/>
                    </a:lnTo>
                    <a:lnTo>
                      <a:pt x="1309" y="346"/>
                    </a:lnTo>
                    <a:lnTo>
                      <a:pt x="1362" y="318"/>
                    </a:lnTo>
                    <a:lnTo>
                      <a:pt x="1418" y="290"/>
                    </a:lnTo>
                    <a:lnTo>
                      <a:pt x="1473" y="265"/>
                    </a:lnTo>
                    <a:lnTo>
                      <a:pt x="1529" y="240"/>
                    </a:lnTo>
                    <a:lnTo>
                      <a:pt x="1586" y="216"/>
                    </a:lnTo>
                    <a:lnTo>
                      <a:pt x="1644" y="196"/>
                    </a:lnTo>
                    <a:lnTo>
                      <a:pt x="1701" y="175"/>
                    </a:lnTo>
                    <a:lnTo>
                      <a:pt x="1760" y="156"/>
                    </a:lnTo>
                    <a:lnTo>
                      <a:pt x="1819" y="138"/>
                    </a:lnTo>
                    <a:lnTo>
                      <a:pt x="1879" y="123"/>
                    </a:lnTo>
                    <a:lnTo>
                      <a:pt x="1940" y="109"/>
                    </a:lnTo>
                    <a:lnTo>
                      <a:pt x="2000" y="95"/>
                    </a:lnTo>
                    <a:lnTo>
                      <a:pt x="2061" y="84"/>
                    </a:lnTo>
                    <a:lnTo>
                      <a:pt x="2123" y="75"/>
                    </a:lnTo>
                    <a:lnTo>
                      <a:pt x="2185" y="66"/>
                    </a:lnTo>
                    <a:lnTo>
                      <a:pt x="2248" y="59"/>
                    </a:lnTo>
                    <a:lnTo>
                      <a:pt x="2310" y="54"/>
                    </a:lnTo>
                    <a:lnTo>
                      <a:pt x="2373" y="50"/>
                    </a:lnTo>
                    <a:lnTo>
                      <a:pt x="2437" y="47"/>
                    </a:lnTo>
                    <a:lnTo>
                      <a:pt x="2502" y="47"/>
                    </a:lnTo>
                    <a:close/>
                    <a:moveTo>
                      <a:pt x="2502" y="0"/>
                    </a:moveTo>
                    <a:lnTo>
                      <a:pt x="2502" y="0"/>
                    </a:lnTo>
                    <a:lnTo>
                      <a:pt x="2434" y="0"/>
                    </a:lnTo>
                    <a:lnTo>
                      <a:pt x="2367" y="3"/>
                    </a:lnTo>
                    <a:lnTo>
                      <a:pt x="2301" y="7"/>
                    </a:lnTo>
                    <a:lnTo>
                      <a:pt x="2235" y="13"/>
                    </a:lnTo>
                    <a:lnTo>
                      <a:pt x="2170" y="20"/>
                    </a:lnTo>
                    <a:lnTo>
                      <a:pt x="2105" y="29"/>
                    </a:lnTo>
                    <a:lnTo>
                      <a:pt x="2040" y="39"/>
                    </a:lnTo>
                    <a:lnTo>
                      <a:pt x="1977" y="53"/>
                    </a:lnTo>
                    <a:lnTo>
                      <a:pt x="1915" y="66"/>
                    </a:lnTo>
                    <a:lnTo>
                      <a:pt x="1853" y="81"/>
                    </a:lnTo>
                    <a:lnTo>
                      <a:pt x="1791" y="98"/>
                    </a:lnTo>
                    <a:lnTo>
                      <a:pt x="1731" y="116"/>
                    </a:lnTo>
                    <a:lnTo>
                      <a:pt x="1670" y="137"/>
                    </a:lnTo>
                    <a:lnTo>
                      <a:pt x="1610" y="157"/>
                    </a:lnTo>
                    <a:lnTo>
                      <a:pt x="1552" y="179"/>
                    </a:lnTo>
                    <a:lnTo>
                      <a:pt x="1493" y="204"/>
                    </a:lnTo>
                    <a:lnTo>
                      <a:pt x="1437" y="230"/>
                    </a:lnTo>
                    <a:lnTo>
                      <a:pt x="1380" y="256"/>
                    </a:lnTo>
                    <a:lnTo>
                      <a:pt x="1325" y="284"/>
                    </a:lnTo>
                    <a:lnTo>
                      <a:pt x="1271" y="314"/>
                    </a:lnTo>
                    <a:lnTo>
                      <a:pt x="1216" y="345"/>
                    </a:lnTo>
                    <a:lnTo>
                      <a:pt x="1163" y="377"/>
                    </a:lnTo>
                    <a:lnTo>
                      <a:pt x="1111" y="411"/>
                    </a:lnTo>
                    <a:lnTo>
                      <a:pt x="1061" y="445"/>
                    </a:lnTo>
                    <a:lnTo>
                      <a:pt x="1011" y="480"/>
                    </a:lnTo>
                    <a:lnTo>
                      <a:pt x="961" y="517"/>
                    </a:lnTo>
                    <a:lnTo>
                      <a:pt x="914" y="555"/>
                    </a:lnTo>
                    <a:lnTo>
                      <a:pt x="867" y="595"/>
                    </a:lnTo>
                    <a:lnTo>
                      <a:pt x="820" y="635"/>
                    </a:lnTo>
                    <a:lnTo>
                      <a:pt x="775" y="678"/>
                    </a:lnTo>
                    <a:lnTo>
                      <a:pt x="731" y="721"/>
                    </a:lnTo>
                    <a:lnTo>
                      <a:pt x="688" y="763"/>
                    </a:lnTo>
                    <a:lnTo>
                      <a:pt x="646" y="809"/>
                    </a:lnTo>
                    <a:lnTo>
                      <a:pt x="606" y="855"/>
                    </a:lnTo>
                    <a:lnTo>
                      <a:pt x="566" y="902"/>
                    </a:lnTo>
                    <a:lnTo>
                      <a:pt x="528" y="949"/>
                    </a:lnTo>
                    <a:lnTo>
                      <a:pt x="489" y="998"/>
                    </a:lnTo>
                    <a:lnTo>
                      <a:pt x="454" y="1048"/>
                    </a:lnTo>
                    <a:lnTo>
                      <a:pt x="419" y="1098"/>
                    </a:lnTo>
                    <a:lnTo>
                      <a:pt x="386" y="1150"/>
                    </a:lnTo>
                    <a:lnTo>
                      <a:pt x="354" y="1203"/>
                    </a:lnTo>
                    <a:lnTo>
                      <a:pt x="323" y="1256"/>
                    </a:lnTo>
                    <a:lnTo>
                      <a:pt x="292" y="1310"/>
                    </a:lnTo>
                    <a:lnTo>
                      <a:pt x="264" y="1365"/>
                    </a:lnTo>
                    <a:lnTo>
                      <a:pt x="237" y="1421"/>
                    </a:lnTo>
                    <a:lnTo>
                      <a:pt x="211" y="1478"/>
                    </a:lnTo>
                    <a:lnTo>
                      <a:pt x="187" y="1536"/>
                    </a:lnTo>
                    <a:lnTo>
                      <a:pt x="163" y="1593"/>
                    </a:lnTo>
                    <a:lnTo>
                      <a:pt x="141" y="1652"/>
                    </a:lnTo>
                    <a:lnTo>
                      <a:pt x="122" y="1713"/>
                    </a:lnTo>
                    <a:lnTo>
                      <a:pt x="103" y="1773"/>
                    </a:lnTo>
                    <a:lnTo>
                      <a:pt x="85" y="1834"/>
                    </a:lnTo>
                    <a:lnTo>
                      <a:pt x="71" y="1896"/>
                    </a:lnTo>
                    <a:lnTo>
                      <a:pt x="56" y="1958"/>
                    </a:lnTo>
                    <a:lnTo>
                      <a:pt x="44" y="2021"/>
                    </a:lnTo>
                    <a:lnTo>
                      <a:pt x="32" y="2084"/>
                    </a:lnTo>
                    <a:lnTo>
                      <a:pt x="23" y="2148"/>
                    </a:lnTo>
                    <a:lnTo>
                      <a:pt x="15" y="2213"/>
                    </a:lnTo>
                    <a:lnTo>
                      <a:pt x="9" y="2278"/>
                    </a:lnTo>
                    <a:lnTo>
                      <a:pt x="4" y="2342"/>
                    </a:lnTo>
                    <a:lnTo>
                      <a:pt x="1" y="2409"/>
                    </a:lnTo>
                    <a:lnTo>
                      <a:pt x="0" y="2475"/>
                    </a:lnTo>
                    <a:lnTo>
                      <a:pt x="0" y="2543"/>
                    </a:lnTo>
                    <a:lnTo>
                      <a:pt x="1" y="2609"/>
                    </a:lnTo>
                    <a:lnTo>
                      <a:pt x="1" y="2609"/>
                    </a:lnTo>
                    <a:lnTo>
                      <a:pt x="6" y="2677"/>
                    </a:lnTo>
                    <a:lnTo>
                      <a:pt x="10" y="2745"/>
                    </a:lnTo>
                    <a:lnTo>
                      <a:pt x="18" y="2811"/>
                    </a:lnTo>
                    <a:lnTo>
                      <a:pt x="26" y="2878"/>
                    </a:lnTo>
                    <a:lnTo>
                      <a:pt x="37" y="2942"/>
                    </a:lnTo>
                    <a:lnTo>
                      <a:pt x="48" y="3007"/>
                    </a:lnTo>
                    <a:lnTo>
                      <a:pt x="62" y="3072"/>
                    </a:lnTo>
                    <a:lnTo>
                      <a:pt x="76" y="3136"/>
                    </a:lnTo>
                    <a:lnTo>
                      <a:pt x="94" y="3199"/>
                    </a:lnTo>
                    <a:lnTo>
                      <a:pt x="112" y="3262"/>
                    </a:lnTo>
                    <a:lnTo>
                      <a:pt x="131" y="3324"/>
                    </a:lnTo>
                    <a:lnTo>
                      <a:pt x="152" y="3386"/>
                    </a:lnTo>
                    <a:lnTo>
                      <a:pt x="174" y="3447"/>
                    </a:lnTo>
                    <a:lnTo>
                      <a:pt x="199" y="3507"/>
                    </a:lnTo>
                    <a:lnTo>
                      <a:pt x="224" y="3568"/>
                    </a:lnTo>
                    <a:lnTo>
                      <a:pt x="250" y="3627"/>
                    </a:lnTo>
                    <a:lnTo>
                      <a:pt x="278" y="3684"/>
                    </a:lnTo>
                    <a:lnTo>
                      <a:pt x="308" y="3742"/>
                    </a:lnTo>
                    <a:lnTo>
                      <a:pt x="337" y="3799"/>
                    </a:lnTo>
                    <a:lnTo>
                      <a:pt x="370" y="3855"/>
                    </a:lnTo>
                    <a:lnTo>
                      <a:pt x="402" y="3910"/>
                    </a:lnTo>
                    <a:lnTo>
                      <a:pt x="438" y="3964"/>
                    </a:lnTo>
                    <a:lnTo>
                      <a:pt x="473" y="4017"/>
                    </a:lnTo>
                    <a:lnTo>
                      <a:pt x="510" y="4070"/>
                    </a:lnTo>
                    <a:lnTo>
                      <a:pt x="548" y="4122"/>
                    </a:lnTo>
                    <a:lnTo>
                      <a:pt x="587" y="4172"/>
                    </a:lnTo>
                    <a:lnTo>
                      <a:pt x="626" y="4222"/>
                    </a:lnTo>
                    <a:lnTo>
                      <a:pt x="669" y="4271"/>
                    </a:lnTo>
                    <a:lnTo>
                      <a:pt x="710" y="4318"/>
                    </a:lnTo>
                    <a:lnTo>
                      <a:pt x="755" y="4365"/>
                    </a:lnTo>
                    <a:lnTo>
                      <a:pt x="799" y="4411"/>
                    </a:lnTo>
                    <a:lnTo>
                      <a:pt x="845" y="4457"/>
                    </a:lnTo>
                    <a:lnTo>
                      <a:pt x="892" y="4499"/>
                    </a:lnTo>
                    <a:lnTo>
                      <a:pt x="939" y="4542"/>
                    </a:lnTo>
                    <a:lnTo>
                      <a:pt x="988" y="4583"/>
                    </a:lnTo>
                    <a:lnTo>
                      <a:pt x="1038" y="4625"/>
                    </a:lnTo>
                    <a:lnTo>
                      <a:pt x="1088" y="4665"/>
                    </a:lnTo>
                    <a:lnTo>
                      <a:pt x="1139" y="4701"/>
                    </a:lnTo>
                    <a:lnTo>
                      <a:pt x="1191" y="4740"/>
                    </a:lnTo>
                    <a:lnTo>
                      <a:pt x="1244" y="4775"/>
                    </a:lnTo>
                    <a:lnTo>
                      <a:pt x="1299" y="4809"/>
                    </a:lnTo>
                    <a:lnTo>
                      <a:pt x="1353" y="4843"/>
                    </a:lnTo>
                    <a:lnTo>
                      <a:pt x="1409" y="4875"/>
                    </a:lnTo>
                    <a:lnTo>
                      <a:pt x="1465" y="4906"/>
                    </a:lnTo>
                    <a:lnTo>
                      <a:pt x="1523" y="4936"/>
                    </a:lnTo>
                    <a:lnTo>
                      <a:pt x="1580" y="4964"/>
                    </a:lnTo>
                    <a:lnTo>
                      <a:pt x="1639" y="4990"/>
                    </a:lnTo>
                    <a:lnTo>
                      <a:pt x="1698" y="5015"/>
                    </a:lnTo>
                    <a:lnTo>
                      <a:pt x="1759" y="5039"/>
                    </a:lnTo>
                    <a:lnTo>
                      <a:pt x="1819" y="5063"/>
                    </a:lnTo>
                    <a:lnTo>
                      <a:pt x="1881" y="5083"/>
                    </a:lnTo>
                    <a:lnTo>
                      <a:pt x="1941" y="5104"/>
                    </a:lnTo>
                    <a:lnTo>
                      <a:pt x="2005" y="5122"/>
                    </a:lnTo>
                    <a:lnTo>
                      <a:pt x="2068" y="5139"/>
                    </a:lnTo>
                    <a:lnTo>
                      <a:pt x="2132" y="5154"/>
                    </a:lnTo>
                    <a:lnTo>
                      <a:pt x="2195" y="5167"/>
                    </a:lnTo>
                    <a:lnTo>
                      <a:pt x="2260" y="5181"/>
                    </a:lnTo>
                    <a:lnTo>
                      <a:pt x="2325" y="5191"/>
                    </a:lnTo>
                    <a:lnTo>
                      <a:pt x="2390" y="5200"/>
                    </a:lnTo>
                    <a:lnTo>
                      <a:pt x="2456" y="5207"/>
                    </a:lnTo>
                    <a:lnTo>
                      <a:pt x="2522" y="5213"/>
                    </a:lnTo>
                    <a:lnTo>
                      <a:pt x="2589" y="5217"/>
                    </a:lnTo>
                    <a:lnTo>
                      <a:pt x="2656" y="5220"/>
                    </a:lnTo>
                    <a:lnTo>
                      <a:pt x="2723" y="5220"/>
                    </a:lnTo>
                    <a:lnTo>
                      <a:pt x="2723" y="5220"/>
                    </a:lnTo>
                    <a:lnTo>
                      <a:pt x="2791" y="5220"/>
                    </a:lnTo>
                    <a:lnTo>
                      <a:pt x="2857" y="5217"/>
                    </a:lnTo>
                    <a:lnTo>
                      <a:pt x="2923" y="5213"/>
                    </a:lnTo>
                    <a:lnTo>
                      <a:pt x="2990" y="5207"/>
                    </a:lnTo>
                    <a:lnTo>
                      <a:pt x="3054" y="5200"/>
                    </a:lnTo>
                    <a:lnTo>
                      <a:pt x="3119" y="5191"/>
                    </a:lnTo>
                    <a:lnTo>
                      <a:pt x="3184" y="5181"/>
                    </a:lnTo>
                    <a:lnTo>
                      <a:pt x="3248" y="5167"/>
                    </a:lnTo>
                    <a:lnTo>
                      <a:pt x="3309" y="5154"/>
                    </a:lnTo>
                    <a:lnTo>
                      <a:pt x="3373" y="5139"/>
                    </a:lnTo>
                    <a:lnTo>
                      <a:pt x="3433" y="5122"/>
                    </a:lnTo>
                    <a:lnTo>
                      <a:pt x="3495" y="5104"/>
                    </a:lnTo>
                    <a:lnTo>
                      <a:pt x="3554" y="5083"/>
                    </a:lnTo>
                    <a:lnTo>
                      <a:pt x="3615" y="5063"/>
                    </a:lnTo>
                    <a:lnTo>
                      <a:pt x="3674" y="5039"/>
                    </a:lnTo>
                    <a:lnTo>
                      <a:pt x="3731" y="5015"/>
                    </a:lnTo>
                    <a:lnTo>
                      <a:pt x="3789" y="4990"/>
                    </a:lnTo>
                    <a:lnTo>
                      <a:pt x="3845" y="4964"/>
                    </a:lnTo>
                    <a:lnTo>
                      <a:pt x="3899" y="4936"/>
                    </a:lnTo>
                    <a:lnTo>
                      <a:pt x="3954" y="4906"/>
                    </a:lnTo>
                    <a:lnTo>
                      <a:pt x="4008" y="4875"/>
                    </a:lnTo>
                    <a:lnTo>
                      <a:pt x="4061" y="4843"/>
                    </a:lnTo>
                    <a:lnTo>
                      <a:pt x="4113" y="4809"/>
                    </a:lnTo>
                    <a:lnTo>
                      <a:pt x="4164" y="4775"/>
                    </a:lnTo>
                    <a:lnTo>
                      <a:pt x="4215" y="4740"/>
                    </a:lnTo>
                    <a:lnTo>
                      <a:pt x="4263" y="4701"/>
                    </a:lnTo>
                    <a:lnTo>
                      <a:pt x="4312" y="4665"/>
                    </a:lnTo>
                    <a:lnTo>
                      <a:pt x="4359" y="4625"/>
                    </a:lnTo>
                    <a:lnTo>
                      <a:pt x="4405" y="4583"/>
                    </a:lnTo>
                    <a:lnTo>
                      <a:pt x="4450" y="4542"/>
                    </a:lnTo>
                    <a:lnTo>
                      <a:pt x="4493" y="4499"/>
                    </a:lnTo>
                    <a:lnTo>
                      <a:pt x="4537" y="4457"/>
                    </a:lnTo>
                    <a:lnTo>
                      <a:pt x="4579" y="4411"/>
                    </a:lnTo>
                    <a:lnTo>
                      <a:pt x="4620" y="4365"/>
                    </a:lnTo>
                    <a:lnTo>
                      <a:pt x="4658" y="4318"/>
                    </a:lnTo>
                    <a:lnTo>
                      <a:pt x="4697" y="4271"/>
                    </a:lnTo>
                    <a:lnTo>
                      <a:pt x="4735" y="4222"/>
                    </a:lnTo>
                    <a:lnTo>
                      <a:pt x="4770" y="4172"/>
                    </a:lnTo>
                    <a:lnTo>
                      <a:pt x="4806" y="4122"/>
                    </a:lnTo>
                    <a:lnTo>
                      <a:pt x="4840" y="4070"/>
                    </a:lnTo>
                    <a:lnTo>
                      <a:pt x="4872" y="4017"/>
                    </a:lnTo>
                    <a:lnTo>
                      <a:pt x="4903" y="3964"/>
                    </a:lnTo>
                    <a:lnTo>
                      <a:pt x="4933" y="3910"/>
                    </a:lnTo>
                    <a:lnTo>
                      <a:pt x="4961" y="3855"/>
                    </a:lnTo>
                    <a:lnTo>
                      <a:pt x="4987" y="3799"/>
                    </a:lnTo>
                    <a:lnTo>
                      <a:pt x="5014" y="3742"/>
                    </a:lnTo>
                    <a:lnTo>
                      <a:pt x="5037" y="3684"/>
                    </a:lnTo>
                    <a:lnTo>
                      <a:pt x="5061" y="3627"/>
                    </a:lnTo>
                    <a:lnTo>
                      <a:pt x="5083" y="3568"/>
                    </a:lnTo>
                    <a:lnTo>
                      <a:pt x="5102" y="3507"/>
                    </a:lnTo>
                    <a:lnTo>
                      <a:pt x="5121" y="3447"/>
                    </a:lnTo>
                    <a:lnTo>
                      <a:pt x="5139" y="3386"/>
                    </a:lnTo>
                    <a:lnTo>
                      <a:pt x="5154" y="3324"/>
                    </a:lnTo>
                    <a:lnTo>
                      <a:pt x="5168" y="3262"/>
                    </a:lnTo>
                    <a:lnTo>
                      <a:pt x="5182" y="3199"/>
                    </a:lnTo>
                    <a:lnTo>
                      <a:pt x="5192" y="3136"/>
                    </a:lnTo>
                    <a:lnTo>
                      <a:pt x="5202" y="3072"/>
                    </a:lnTo>
                    <a:lnTo>
                      <a:pt x="5210" y="3007"/>
                    </a:lnTo>
                    <a:lnTo>
                      <a:pt x="5216" y="2942"/>
                    </a:lnTo>
                    <a:lnTo>
                      <a:pt x="5220" y="2878"/>
                    </a:lnTo>
                    <a:lnTo>
                      <a:pt x="5224" y="2811"/>
                    </a:lnTo>
                    <a:lnTo>
                      <a:pt x="5224" y="2745"/>
                    </a:lnTo>
                    <a:lnTo>
                      <a:pt x="5224" y="2677"/>
                    </a:lnTo>
                    <a:lnTo>
                      <a:pt x="5223" y="2609"/>
                    </a:lnTo>
                    <a:lnTo>
                      <a:pt x="5223" y="2609"/>
                    </a:lnTo>
                    <a:lnTo>
                      <a:pt x="5219" y="2543"/>
                    </a:lnTo>
                    <a:lnTo>
                      <a:pt x="5214" y="2475"/>
                    </a:lnTo>
                    <a:lnTo>
                      <a:pt x="5207" y="2409"/>
                    </a:lnTo>
                    <a:lnTo>
                      <a:pt x="5198" y="2342"/>
                    </a:lnTo>
                    <a:lnTo>
                      <a:pt x="5188" y="2278"/>
                    </a:lnTo>
                    <a:lnTo>
                      <a:pt x="5176" y="2213"/>
                    </a:lnTo>
                    <a:lnTo>
                      <a:pt x="5163" y="2148"/>
                    </a:lnTo>
                    <a:lnTo>
                      <a:pt x="5148" y="2084"/>
                    </a:lnTo>
                    <a:lnTo>
                      <a:pt x="5132" y="2021"/>
                    </a:lnTo>
                    <a:lnTo>
                      <a:pt x="5112" y="1958"/>
                    </a:lnTo>
                    <a:lnTo>
                      <a:pt x="5093" y="1896"/>
                    </a:lnTo>
                    <a:lnTo>
                      <a:pt x="5073" y="1834"/>
                    </a:lnTo>
                    <a:lnTo>
                      <a:pt x="5050" y="1773"/>
                    </a:lnTo>
                    <a:lnTo>
                      <a:pt x="5027" y="1713"/>
                    </a:lnTo>
                    <a:lnTo>
                      <a:pt x="5000" y="1652"/>
                    </a:lnTo>
                    <a:lnTo>
                      <a:pt x="4974" y="1593"/>
                    </a:lnTo>
                    <a:lnTo>
                      <a:pt x="4946" y="1536"/>
                    </a:lnTo>
                    <a:lnTo>
                      <a:pt x="4918" y="1478"/>
                    </a:lnTo>
                    <a:lnTo>
                      <a:pt x="4887" y="1421"/>
                    </a:lnTo>
                    <a:lnTo>
                      <a:pt x="4854" y="1365"/>
                    </a:lnTo>
                    <a:lnTo>
                      <a:pt x="4822" y="1310"/>
                    </a:lnTo>
                    <a:lnTo>
                      <a:pt x="4787" y="1256"/>
                    </a:lnTo>
                    <a:lnTo>
                      <a:pt x="4751" y="1203"/>
                    </a:lnTo>
                    <a:lnTo>
                      <a:pt x="4714" y="1150"/>
                    </a:lnTo>
                    <a:lnTo>
                      <a:pt x="4678" y="1098"/>
                    </a:lnTo>
                    <a:lnTo>
                      <a:pt x="4638" y="1048"/>
                    </a:lnTo>
                    <a:lnTo>
                      <a:pt x="4598" y="998"/>
                    </a:lnTo>
                    <a:lnTo>
                      <a:pt x="4557" y="949"/>
                    </a:lnTo>
                    <a:lnTo>
                      <a:pt x="4514" y="902"/>
                    </a:lnTo>
                    <a:lnTo>
                      <a:pt x="4470" y="855"/>
                    </a:lnTo>
                    <a:lnTo>
                      <a:pt x="4425" y="809"/>
                    </a:lnTo>
                    <a:lnTo>
                      <a:pt x="4380" y="763"/>
                    </a:lnTo>
                    <a:lnTo>
                      <a:pt x="4333" y="721"/>
                    </a:lnTo>
                    <a:lnTo>
                      <a:pt x="4285" y="678"/>
                    </a:lnTo>
                    <a:lnTo>
                      <a:pt x="4237" y="635"/>
                    </a:lnTo>
                    <a:lnTo>
                      <a:pt x="4187" y="595"/>
                    </a:lnTo>
                    <a:lnTo>
                      <a:pt x="4136" y="555"/>
                    </a:lnTo>
                    <a:lnTo>
                      <a:pt x="4085" y="517"/>
                    </a:lnTo>
                    <a:lnTo>
                      <a:pt x="4033" y="480"/>
                    </a:lnTo>
                    <a:lnTo>
                      <a:pt x="3980" y="445"/>
                    </a:lnTo>
                    <a:lnTo>
                      <a:pt x="3926" y="411"/>
                    </a:lnTo>
                    <a:lnTo>
                      <a:pt x="3871" y="377"/>
                    </a:lnTo>
                    <a:lnTo>
                      <a:pt x="3815" y="345"/>
                    </a:lnTo>
                    <a:lnTo>
                      <a:pt x="3759" y="314"/>
                    </a:lnTo>
                    <a:lnTo>
                      <a:pt x="3702" y="284"/>
                    </a:lnTo>
                    <a:lnTo>
                      <a:pt x="3644" y="256"/>
                    </a:lnTo>
                    <a:lnTo>
                      <a:pt x="3585" y="230"/>
                    </a:lnTo>
                    <a:lnTo>
                      <a:pt x="3526" y="204"/>
                    </a:lnTo>
                    <a:lnTo>
                      <a:pt x="3466" y="179"/>
                    </a:lnTo>
                    <a:lnTo>
                      <a:pt x="3405" y="157"/>
                    </a:lnTo>
                    <a:lnTo>
                      <a:pt x="3345" y="137"/>
                    </a:lnTo>
                    <a:lnTo>
                      <a:pt x="3283" y="116"/>
                    </a:lnTo>
                    <a:lnTo>
                      <a:pt x="3220" y="98"/>
                    </a:lnTo>
                    <a:lnTo>
                      <a:pt x="3158" y="81"/>
                    </a:lnTo>
                    <a:lnTo>
                      <a:pt x="3094" y="66"/>
                    </a:lnTo>
                    <a:lnTo>
                      <a:pt x="3029" y="53"/>
                    </a:lnTo>
                    <a:lnTo>
                      <a:pt x="2964" y="39"/>
                    </a:lnTo>
                    <a:lnTo>
                      <a:pt x="2900" y="29"/>
                    </a:lnTo>
                    <a:lnTo>
                      <a:pt x="2835" y="20"/>
                    </a:lnTo>
                    <a:lnTo>
                      <a:pt x="2768" y="13"/>
                    </a:lnTo>
                    <a:lnTo>
                      <a:pt x="2702" y="7"/>
                    </a:lnTo>
                    <a:lnTo>
                      <a:pt x="2636" y="3"/>
                    </a:lnTo>
                    <a:lnTo>
                      <a:pt x="2568" y="0"/>
                    </a:lnTo>
                    <a:lnTo>
                      <a:pt x="2502" y="0"/>
                    </a:lnTo>
                    <a:lnTo>
                      <a:pt x="2502" y="0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rgbClr val="414141"/>
                  </a:gs>
                  <a:gs pos="66000">
                    <a:srgbClr val="FFFFFF"/>
                  </a:gs>
                  <a:gs pos="80000">
                    <a:srgbClr val="CFCFCF"/>
                  </a:gs>
                  <a:gs pos="5000">
                    <a:srgbClr val="A6A6A6"/>
                  </a:gs>
                  <a:gs pos="45000">
                    <a:srgbClr val="A6A6A6"/>
                  </a:gs>
                  <a:gs pos="25000">
                    <a:srgbClr val="262626"/>
                  </a:gs>
                  <a:gs pos="54000">
                    <a:srgbClr val="454545"/>
                  </a:gs>
                  <a:gs pos="36000">
                    <a:srgbClr val="616161"/>
                  </a:gs>
                  <a:gs pos="82000">
                    <a:srgbClr val="A6A6A6"/>
                  </a:gs>
                </a:gsLst>
                <a:lin ang="24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83" name="Freeform 22">
                <a:extLst>
                  <a:ext uri="{FF2B5EF4-FFF2-40B4-BE49-F238E27FC236}">
                    <a16:creationId xmlns:a16="http://schemas.microsoft.com/office/drawing/2014/main" id="{AA72A718-794E-2B40-A250-CC9A4F7A3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77200" y="2041525"/>
                <a:ext cx="153988" cy="301625"/>
              </a:xfrm>
              <a:custGeom>
                <a:avLst/>
                <a:gdLst/>
                <a:ahLst/>
                <a:cxnLst>
                  <a:cxn ang="0">
                    <a:pos x="105" y="569"/>
                  </a:cxn>
                  <a:cxn ang="0">
                    <a:pos x="105" y="569"/>
                  </a:cxn>
                  <a:cxn ang="0">
                    <a:pos x="112" y="570"/>
                  </a:cxn>
                  <a:cxn ang="0">
                    <a:pos x="121" y="567"/>
                  </a:cxn>
                  <a:cxn ang="0">
                    <a:pos x="130" y="563"/>
                  </a:cxn>
                  <a:cxn ang="0">
                    <a:pos x="139" y="555"/>
                  </a:cxn>
                  <a:cxn ang="0">
                    <a:pos x="149" y="547"/>
                  </a:cxn>
                  <a:cxn ang="0">
                    <a:pos x="159" y="535"/>
                  </a:cxn>
                  <a:cxn ang="0">
                    <a:pos x="170" y="520"/>
                  </a:cxn>
                  <a:cxn ang="0">
                    <a:pos x="180" y="505"/>
                  </a:cxn>
                  <a:cxn ang="0">
                    <a:pos x="190" y="488"/>
                  </a:cxn>
                  <a:cxn ang="0">
                    <a:pos x="201" y="467"/>
                  </a:cxn>
                  <a:cxn ang="0">
                    <a:pos x="220" y="424"/>
                  </a:cxn>
                  <a:cxn ang="0">
                    <a:pos x="239" y="374"/>
                  </a:cxn>
                  <a:cxn ang="0">
                    <a:pos x="257" y="321"/>
                  </a:cxn>
                  <a:cxn ang="0">
                    <a:pos x="257" y="321"/>
                  </a:cxn>
                  <a:cxn ang="0">
                    <a:pos x="271" y="265"/>
                  </a:cxn>
                  <a:cxn ang="0">
                    <a:pos x="282" y="213"/>
                  </a:cxn>
                  <a:cxn ang="0">
                    <a:pos x="288" y="166"/>
                  </a:cxn>
                  <a:cxn ang="0">
                    <a:pos x="289" y="144"/>
                  </a:cxn>
                  <a:cxn ang="0">
                    <a:pos x="291" y="123"/>
                  </a:cxn>
                  <a:cxn ang="0">
                    <a:pos x="289" y="104"/>
                  </a:cxn>
                  <a:cxn ang="0">
                    <a:pos x="288" y="87"/>
                  </a:cxn>
                  <a:cxn ang="0">
                    <a:pos x="286" y="72"/>
                  </a:cxn>
                  <a:cxn ang="0">
                    <a:pos x="283" y="58"/>
                  </a:cxn>
                  <a:cxn ang="0">
                    <a:pos x="279" y="48"/>
                  </a:cxn>
                  <a:cxn ang="0">
                    <a:pos x="273" y="39"/>
                  </a:cxn>
                  <a:cxn ang="0">
                    <a:pos x="267" y="32"/>
                  </a:cxn>
                  <a:cxn ang="0">
                    <a:pos x="260" y="29"/>
                  </a:cxn>
                  <a:cxn ang="0">
                    <a:pos x="156" y="0"/>
                  </a:cxn>
                  <a:cxn ang="0">
                    <a:pos x="156" y="0"/>
                  </a:cxn>
                  <a:cxn ang="0">
                    <a:pos x="164" y="2"/>
                  </a:cxn>
                  <a:cxn ang="0">
                    <a:pos x="170" y="8"/>
                  </a:cxn>
                  <a:cxn ang="0">
                    <a:pos x="176" y="17"/>
                  </a:cxn>
                  <a:cxn ang="0">
                    <a:pos x="180" y="29"/>
                  </a:cxn>
                  <a:cxn ang="0">
                    <a:pos x="183" y="42"/>
                  </a:cxn>
                  <a:cxn ang="0">
                    <a:pos x="184" y="57"/>
                  </a:cxn>
                  <a:cxn ang="0">
                    <a:pos x="186" y="75"/>
                  </a:cxn>
                  <a:cxn ang="0">
                    <a:pos x="186" y="94"/>
                  </a:cxn>
                  <a:cxn ang="0">
                    <a:pos x="186" y="115"/>
                  </a:cxn>
                  <a:cxn ang="0">
                    <a:pos x="184" y="135"/>
                  </a:cxn>
                  <a:cxn ang="0">
                    <a:pos x="177" y="184"/>
                  </a:cxn>
                  <a:cxn ang="0">
                    <a:pos x="167" y="235"/>
                  </a:cxn>
                  <a:cxn ang="0">
                    <a:pos x="154" y="290"/>
                  </a:cxn>
                  <a:cxn ang="0">
                    <a:pos x="154" y="290"/>
                  </a:cxn>
                  <a:cxn ang="0">
                    <a:pos x="136" y="345"/>
                  </a:cxn>
                  <a:cxn ang="0">
                    <a:pos x="117" y="393"/>
                  </a:cxn>
                  <a:cxn ang="0">
                    <a:pos x="97" y="437"/>
                  </a:cxn>
                  <a:cxn ang="0">
                    <a:pos x="87" y="457"/>
                  </a:cxn>
                  <a:cxn ang="0">
                    <a:pos x="77" y="474"/>
                  </a:cxn>
                  <a:cxn ang="0">
                    <a:pos x="67" y="490"/>
                  </a:cxn>
                  <a:cxn ang="0">
                    <a:pos x="56" y="505"/>
                  </a:cxn>
                  <a:cxn ang="0">
                    <a:pos x="46" y="517"/>
                  </a:cxn>
                  <a:cxn ang="0">
                    <a:pos x="36" y="526"/>
                  </a:cxn>
                  <a:cxn ang="0">
                    <a:pos x="27" y="533"/>
                  </a:cxn>
                  <a:cxn ang="0">
                    <a:pos x="18" y="538"/>
                  </a:cxn>
                  <a:cxn ang="0">
                    <a:pos x="9" y="539"/>
                  </a:cxn>
                  <a:cxn ang="0">
                    <a:pos x="0" y="539"/>
                  </a:cxn>
                  <a:cxn ang="0">
                    <a:pos x="105" y="569"/>
                  </a:cxn>
                </a:cxnLst>
                <a:rect l="0" t="0" r="r" b="b"/>
                <a:pathLst>
                  <a:path w="291" h="570">
                    <a:moveTo>
                      <a:pt x="105" y="569"/>
                    </a:moveTo>
                    <a:lnTo>
                      <a:pt x="105" y="569"/>
                    </a:lnTo>
                    <a:lnTo>
                      <a:pt x="112" y="570"/>
                    </a:lnTo>
                    <a:lnTo>
                      <a:pt x="121" y="567"/>
                    </a:lnTo>
                    <a:lnTo>
                      <a:pt x="130" y="563"/>
                    </a:lnTo>
                    <a:lnTo>
                      <a:pt x="139" y="555"/>
                    </a:lnTo>
                    <a:lnTo>
                      <a:pt x="149" y="547"/>
                    </a:lnTo>
                    <a:lnTo>
                      <a:pt x="159" y="535"/>
                    </a:lnTo>
                    <a:lnTo>
                      <a:pt x="170" y="520"/>
                    </a:lnTo>
                    <a:lnTo>
                      <a:pt x="180" y="505"/>
                    </a:lnTo>
                    <a:lnTo>
                      <a:pt x="190" y="488"/>
                    </a:lnTo>
                    <a:lnTo>
                      <a:pt x="201" y="467"/>
                    </a:lnTo>
                    <a:lnTo>
                      <a:pt x="220" y="424"/>
                    </a:lnTo>
                    <a:lnTo>
                      <a:pt x="239" y="374"/>
                    </a:lnTo>
                    <a:lnTo>
                      <a:pt x="257" y="321"/>
                    </a:lnTo>
                    <a:lnTo>
                      <a:pt x="257" y="321"/>
                    </a:lnTo>
                    <a:lnTo>
                      <a:pt x="271" y="265"/>
                    </a:lnTo>
                    <a:lnTo>
                      <a:pt x="282" y="213"/>
                    </a:lnTo>
                    <a:lnTo>
                      <a:pt x="288" y="166"/>
                    </a:lnTo>
                    <a:lnTo>
                      <a:pt x="289" y="144"/>
                    </a:lnTo>
                    <a:lnTo>
                      <a:pt x="291" y="123"/>
                    </a:lnTo>
                    <a:lnTo>
                      <a:pt x="289" y="104"/>
                    </a:lnTo>
                    <a:lnTo>
                      <a:pt x="288" y="87"/>
                    </a:lnTo>
                    <a:lnTo>
                      <a:pt x="286" y="72"/>
                    </a:lnTo>
                    <a:lnTo>
                      <a:pt x="283" y="58"/>
                    </a:lnTo>
                    <a:lnTo>
                      <a:pt x="279" y="48"/>
                    </a:lnTo>
                    <a:lnTo>
                      <a:pt x="273" y="39"/>
                    </a:lnTo>
                    <a:lnTo>
                      <a:pt x="267" y="32"/>
                    </a:lnTo>
                    <a:lnTo>
                      <a:pt x="260" y="29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64" y="2"/>
                    </a:lnTo>
                    <a:lnTo>
                      <a:pt x="170" y="8"/>
                    </a:lnTo>
                    <a:lnTo>
                      <a:pt x="176" y="17"/>
                    </a:lnTo>
                    <a:lnTo>
                      <a:pt x="180" y="29"/>
                    </a:lnTo>
                    <a:lnTo>
                      <a:pt x="183" y="42"/>
                    </a:lnTo>
                    <a:lnTo>
                      <a:pt x="184" y="57"/>
                    </a:lnTo>
                    <a:lnTo>
                      <a:pt x="186" y="75"/>
                    </a:lnTo>
                    <a:lnTo>
                      <a:pt x="186" y="94"/>
                    </a:lnTo>
                    <a:lnTo>
                      <a:pt x="186" y="115"/>
                    </a:lnTo>
                    <a:lnTo>
                      <a:pt x="184" y="135"/>
                    </a:lnTo>
                    <a:lnTo>
                      <a:pt x="177" y="184"/>
                    </a:lnTo>
                    <a:lnTo>
                      <a:pt x="167" y="235"/>
                    </a:lnTo>
                    <a:lnTo>
                      <a:pt x="154" y="290"/>
                    </a:lnTo>
                    <a:lnTo>
                      <a:pt x="154" y="290"/>
                    </a:lnTo>
                    <a:lnTo>
                      <a:pt x="136" y="345"/>
                    </a:lnTo>
                    <a:lnTo>
                      <a:pt x="117" y="393"/>
                    </a:lnTo>
                    <a:lnTo>
                      <a:pt x="97" y="437"/>
                    </a:lnTo>
                    <a:lnTo>
                      <a:pt x="87" y="457"/>
                    </a:lnTo>
                    <a:lnTo>
                      <a:pt x="77" y="474"/>
                    </a:lnTo>
                    <a:lnTo>
                      <a:pt x="67" y="490"/>
                    </a:lnTo>
                    <a:lnTo>
                      <a:pt x="56" y="505"/>
                    </a:lnTo>
                    <a:lnTo>
                      <a:pt x="46" y="517"/>
                    </a:lnTo>
                    <a:lnTo>
                      <a:pt x="36" y="526"/>
                    </a:lnTo>
                    <a:lnTo>
                      <a:pt x="27" y="533"/>
                    </a:lnTo>
                    <a:lnTo>
                      <a:pt x="18" y="538"/>
                    </a:lnTo>
                    <a:lnTo>
                      <a:pt x="9" y="539"/>
                    </a:lnTo>
                    <a:lnTo>
                      <a:pt x="0" y="539"/>
                    </a:lnTo>
                    <a:lnTo>
                      <a:pt x="105" y="569"/>
                    </a:lnTo>
                    <a:close/>
                  </a:path>
                </a:pathLst>
              </a:custGeom>
              <a:gradFill flip="none" rotWithShape="1">
                <a:gsLst>
                  <a:gs pos="15000">
                    <a:srgbClr val="414141"/>
                  </a:gs>
                  <a:gs pos="67000">
                    <a:srgbClr val="FFFFFF"/>
                  </a:gs>
                  <a:gs pos="100000">
                    <a:srgbClr val="CFCFCF"/>
                  </a:gs>
                  <a:gs pos="0">
                    <a:srgbClr val="A6A6A6"/>
                  </a:gs>
                  <a:gs pos="86000">
                    <a:srgbClr val="A6A6A6"/>
                  </a:gs>
                  <a:gs pos="16000">
                    <a:srgbClr val="262626"/>
                  </a:gs>
                </a:gsLst>
                <a:lin ang="1728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84" name="Freeform 23">
                <a:extLst>
                  <a:ext uri="{FF2B5EF4-FFF2-40B4-BE49-F238E27FC236}">
                    <a16:creationId xmlns:a16="http://schemas.microsoft.com/office/drawing/2014/main" id="{52A6A813-72FB-E84D-964B-6D2272845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2912" y="2041525"/>
                <a:ext cx="112713" cy="285750"/>
              </a:xfrm>
              <a:custGeom>
                <a:avLst/>
                <a:gdLst/>
                <a:ahLst/>
                <a:cxnLst>
                  <a:cxn ang="0">
                    <a:pos x="182" y="292"/>
                  </a:cxn>
                  <a:cxn ang="0">
                    <a:pos x="182" y="292"/>
                  </a:cxn>
                  <a:cxn ang="0">
                    <a:pos x="165" y="347"/>
                  </a:cxn>
                  <a:cxn ang="0">
                    <a:pos x="146" y="397"/>
                  </a:cxn>
                  <a:cxn ang="0">
                    <a:pos x="125" y="439"/>
                  </a:cxn>
                  <a:cxn ang="0">
                    <a:pos x="115" y="460"/>
                  </a:cxn>
                  <a:cxn ang="0">
                    <a:pos x="105" y="478"/>
                  </a:cxn>
                  <a:cxn ang="0">
                    <a:pos x="95" y="492"/>
                  </a:cxn>
                  <a:cxn ang="0">
                    <a:pos x="84" y="507"/>
                  </a:cxn>
                  <a:cxn ang="0">
                    <a:pos x="74" y="519"/>
                  </a:cxn>
                  <a:cxn ang="0">
                    <a:pos x="65" y="528"/>
                  </a:cxn>
                  <a:cxn ang="0">
                    <a:pos x="55" y="535"/>
                  </a:cxn>
                  <a:cxn ang="0">
                    <a:pos x="46" y="540"/>
                  </a:cxn>
                  <a:cxn ang="0">
                    <a:pos x="37" y="541"/>
                  </a:cxn>
                  <a:cxn ang="0">
                    <a:pos x="30" y="541"/>
                  </a:cxn>
                  <a:cxn ang="0">
                    <a:pos x="30" y="541"/>
                  </a:cxn>
                  <a:cxn ang="0">
                    <a:pos x="22" y="537"/>
                  </a:cxn>
                  <a:cxn ang="0">
                    <a:pos x="16" y="531"/>
                  </a:cxn>
                  <a:cxn ang="0">
                    <a:pos x="10" y="522"/>
                  </a:cxn>
                  <a:cxn ang="0">
                    <a:pos x="6" y="512"/>
                  </a:cxn>
                  <a:cxn ang="0">
                    <a:pos x="3" y="498"/>
                  </a:cxn>
                  <a:cxn ang="0">
                    <a:pos x="2" y="482"/>
                  </a:cxn>
                  <a:cxn ang="0">
                    <a:pos x="0" y="466"/>
                  </a:cxn>
                  <a:cxn ang="0">
                    <a:pos x="0" y="447"/>
                  </a:cxn>
                  <a:cxn ang="0">
                    <a:pos x="0" y="426"/>
                  </a:cxn>
                  <a:cxn ang="0">
                    <a:pos x="2" y="404"/>
                  </a:cxn>
                  <a:cxn ang="0">
                    <a:pos x="9" y="357"/>
                  </a:cxn>
                  <a:cxn ang="0">
                    <a:pos x="19" y="304"/>
                  </a:cxn>
                  <a:cxn ang="0">
                    <a:pos x="33" y="249"/>
                  </a:cxn>
                  <a:cxn ang="0">
                    <a:pos x="33" y="249"/>
                  </a:cxn>
                  <a:cxn ang="0">
                    <a:pos x="50" y="196"/>
                  </a:cxn>
                  <a:cxn ang="0">
                    <a:pos x="69" y="146"/>
                  </a:cxn>
                  <a:cxn ang="0">
                    <a:pos x="89" y="102"/>
                  </a:cxn>
                  <a:cxn ang="0">
                    <a:pos x="99" y="83"/>
                  </a:cxn>
                  <a:cxn ang="0">
                    <a:pos x="109" y="65"/>
                  </a:cxn>
                  <a:cxn ang="0">
                    <a:pos x="120" y="49"/>
                  </a:cxn>
                  <a:cxn ang="0">
                    <a:pos x="130" y="35"/>
                  </a:cxn>
                  <a:cxn ang="0">
                    <a:pos x="140" y="24"/>
                  </a:cxn>
                  <a:cxn ang="0">
                    <a:pos x="151" y="15"/>
                  </a:cxn>
                  <a:cxn ang="0">
                    <a:pos x="159" y="7"/>
                  </a:cxn>
                  <a:cxn ang="0">
                    <a:pos x="168" y="3"/>
                  </a:cxn>
                  <a:cxn ang="0">
                    <a:pos x="177" y="0"/>
                  </a:cxn>
                  <a:cxn ang="0">
                    <a:pos x="186" y="2"/>
                  </a:cxn>
                  <a:cxn ang="0">
                    <a:pos x="186" y="2"/>
                  </a:cxn>
                  <a:cxn ang="0">
                    <a:pos x="193" y="4"/>
                  </a:cxn>
                  <a:cxn ang="0">
                    <a:pos x="199" y="10"/>
                  </a:cxn>
                  <a:cxn ang="0">
                    <a:pos x="204" y="19"/>
                  </a:cxn>
                  <a:cxn ang="0">
                    <a:pos x="208" y="31"/>
                  </a:cxn>
                  <a:cxn ang="0">
                    <a:pos x="211" y="44"/>
                  </a:cxn>
                  <a:cxn ang="0">
                    <a:pos x="214" y="59"/>
                  </a:cxn>
                  <a:cxn ang="0">
                    <a:pos x="215" y="77"/>
                  </a:cxn>
                  <a:cxn ang="0">
                    <a:pos x="215" y="96"/>
                  </a:cxn>
                  <a:cxn ang="0">
                    <a:pos x="214" y="117"/>
                  </a:cxn>
                  <a:cxn ang="0">
                    <a:pos x="212" y="139"/>
                  </a:cxn>
                  <a:cxn ang="0">
                    <a:pos x="207" y="186"/>
                  </a:cxn>
                  <a:cxn ang="0">
                    <a:pos x="196" y="237"/>
                  </a:cxn>
                  <a:cxn ang="0">
                    <a:pos x="182" y="292"/>
                  </a:cxn>
                  <a:cxn ang="0">
                    <a:pos x="182" y="292"/>
                  </a:cxn>
                </a:cxnLst>
                <a:rect l="0" t="0" r="r" b="b"/>
                <a:pathLst>
                  <a:path w="215" h="541">
                    <a:moveTo>
                      <a:pt x="182" y="292"/>
                    </a:moveTo>
                    <a:lnTo>
                      <a:pt x="182" y="292"/>
                    </a:lnTo>
                    <a:lnTo>
                      <a:pt x="165" y="347"/>
                    </a:lnTo>
                    <a:lnTo>
                      <a:pt x="146" y="397"/>
                    </a:lnTo>
                    <a:lnTo>
                      <a:pt x="125" y="439"/>
                    </a:lnTo>
                    <a:lnTo>
                      <a:pt x="115" y="460"/>
                    </a:lnTo>
                    <a:lnTo>
                      <a:pt x="105" y="478"/>
                    </a:lnTo>
                    <a:lnTo>
                      <a:pt x="95" y="492"/>
                    </a:lnTo>
                    <a:lnTo>
                      <a:pt x="84" y="507"/>
                    </a:lnTo>
                    <a:lnTo>
                      <a:pt x="74" y="519"/>
                    </a:lnTo>
                    <a:lnTo>
                      <a:pt x="65" y="528"/>
                    </a:lnTo>
                    <a:lnTo>
                      <a:pt x="55" y="535"/>
                    </a:lnTo>
                    <a:lnTo>
                      <a:pt x="46" y="540"/>
                    </a:lnTo>
                    <a:lnTo>
                      <a:pt x="37" y="541"/>
                    </a:lnTo>
                    <a:lnTo>
                      <a:pt x="30" y="541"/>
                    </a:lnTo>
                    <a:lnTo>
                      <a:pt x="30" y="541"/>
                    </a:lnTo>
                    <a:lnTo>
                      <a:pt x="22" y="537"/>
                    </a:lnTo>
                    <a:lnTo>
                      <a:pt x="16" y="531"/>
                    </a:lnTo>
                    <a:lnTo>
                      <a:pt x="10" y="522"/>
                    </a:lnTo>
                    <a:lnTo>
                      <a:pt x="6" y="512"/>
                    </a:lnTo>
                    <a:lnTo>
                      <a:pt x="3" y="498"/>
                    </a:lnTo>
                    <a:lnTo>
                      <a:pt x="2" y="482"/>
                    </a:lnTo>
                    <a:lnTo>
                      <a:pt x="0" y="466"/>
                    </a:lnTo>
                    <a:lnTo>
                      <a:pt x="0" y="447"/>
                    </a:lnTo>
                    <a:lnTo>
                      <a:pt x="0" y="426"/>
                    </a:lnTo>
                    <a:lnTo>
                      <a:pt x="2" y="404"/>
                    </a:lnTo>
                    <a:lnTo>
                      <a:pt x="9" y="357"/>
                    </a:lnTo>
                    <a:lnTo>
                      <a:pt x="19" y="304"/>
                    </a:lnTo>
                    <a:lnTo>
                      <a:pt x="33" y="249"/>
                    </a:lnTo>
                    <a:lnTo>
                      <a:pt x="33" y="249"/>
                    </a:lnTo>
                    <a:lnTo>
                      <a:pt x="50" y="196"/>
                    </a:lnTo>
                    <a:lnTo>
                      <a:pt x="69" y="146"/>
                    </a:lnTo>
                    <a:lnTo>
                      <a:pt x="89" y="102"/>
                    </a:lnTo>
                    <a:lnTo>
                      <a:pt x="99" y="83"/>
                    </a:lnTo>
                    <a:lnTo>
                      <a:pt x="109" y="65"/>
                    </a:lnTo>
                    <a:lnTo>
                      <a:pt x="120" y="49"/>
                    </a:lnTo>
                    <a:lnTo>
                      <a:pt x="130" y="35"/>
                    </a:lnTo>
                    <a:lnTo>
                      <a:pt x="140" y="24"/>
                    </a:lnTo>
                    <a:lnTo>
                      <a:pt x="151" y="15"/>
                    </a:lnTo>
                    <a:lnTo>
                      <a:pt x="159" y="7"/>
                    </a:lnTo>
                    <a:lnTo>
                      <a:pt x="168" y="3"/>
                    </a:lnTo>
                    <a:lnTo>
                      <a:pt x="177" y="0"/>
                    </a:lnTo>
                    <a:lnTo>
                      <a:pt x="186" y="2"/>
                    </a:lnTo>
                    <a:lnTo>
                      <a:pt x="186" y="2"/>
                    </a:lnTo>
                    <a:lnTo>
                      <a:pt x="193" y="4"/>
                    </a:lnTo>
                    <a:lnTo>
                      <a:pt x="199" y="10"/>
                    </a:lnTo>
                    <a:lnTo>
                      <a:pt x="204" y="19"/>
                    </a:lnTo>
                    <a:lnTo>
                      <a:pt x="208" y="31"/>
                    </a:lnTo>
                    <a:lnTo>
                      <a:pt x="211" y="44"/>
                    </a:lnTo>
                    <a:lnTo>
                      <a:pt x="214" y="59"/>
                    </a:lnTo>
                    <a:lnTo>
                      <a:pt x="215" y="77"/>
                    </a:lnTo>
                    <a:lnTo>
                      <a:pt x="215" y="96"/>
                    </a:lnTo>
                    <a:lnTo>
                      <a:pt x="214" y="117"/>
                    </a:lnTo>
                    <a:lnTo>
                      <a:pt x="212" y="139"/>
                    </a:lnTo>
                    <a:lnTo>
                      <a:pt x="207" y="186"/>
                    </a:lnTo>
                    <a:lnTo>
                      <a:pt x="196" y="237"/>
                    </a:lnTo>
                    <a:lnTo>
                      <a:pt x="182" y="292"/>
                    </a:lnTo>
                    <a:lnTo>
                      <a:pt x="182" y="29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DFDFDF"/>
                  </a:gs>
                  <a:gs pos="100000">
                    <a:srgbClr val="858585"/>
                  </a:gs>
                </a:gsLst>
                <a:lin ang="108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" name="Freeform 24">
                <a:extLst>
                  <a:ext uri="{FF2B5EF4-FFF2-40B4-BE49-F238E27FC236}">
                    <a16:creationId xmlns:a16="http://schemas.microsoft.com/office/drawing/2014/main" id="{59E2125C-6D9A-3A45-9C35-326C6866D3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5762" y="0"/>
                <a:ext cx="2743200" cy="2217738"/>
              </a:xfrm>
              <a:custGeom>
                <a:avLst/>
                <a:gdLst/>
                <a:ahLst/>
                <a:cxnLst>
                  <a:cxn ang="0">
                    <a:pos x="219" y="4047"/>
                  </a:cxn>
                  <a:cxn ang="0">
                    <a:pos x="148" y="3985"/>
                  </a:cxn>
                  <a:cxn ang="0">
                    <a:pos x="138" y="3856"/>
                  </a:cxn>
                  <a:cxn ang="0">
                    <a:pos x="162" y="3490"/>
                  </a:cxn>
                  <a:cxn ang="0">
                    <a:pos x="227" y="3055"/>
                  </a:cxn>
                  <a:cxn ang="0">
                    <a:pos x="346" y="2546"/>
                  </a:cxn>
                  <a:cxn ang="0">
                    <a:pos x="539" y="2001"/>
                  </a:cxn>
                  <a:cxn ang="0">
                    <a:pos x="697" y="1673"/>
                  </a:cxn>
                  <a:cxn ang="0">
                    <a:pos x="855" y="1410"/>
                  </a:cxn>
                  <a:cxn ang="0">
                    <a:pos x="1005" y="1197"/>
                  </a:cxn>
                  <a:cxn ang="0">
                    <a:pos x="1242" y="927"/>
                  </a:cxn>
                  <a:cxn ang="0">
                    <a:pos x="1505" y="696"/>
                  </a:cxn>
                  <a:cxn ang="0">
                    <a:pos x="1792" y="504"/>
                  </a:cxn>
                  <a:cxn ang="0">
                    <a:pos x="2103" y="351"/>
                  </a:cxn>
                  <a:cxn ang="0">
                    <a:pos x="2436" y="237"/>
                  </a:cxn>
                  <a:cxn ang="0">
                    <a:pos x="2795" y="164"/>
                  </a:cxn>
                  <a:cxn ang="0">
                    <a:pos x="3039" y="143"/>
                  </a:cxn>
                  <a:cxn ang="0">
                    <a:pos x="3336" y="155"/>
                  </a:cxn>
                  <a:cxn ang="0">
                    <a:pos x="3653" y="202"/>
                  </a:cxn>
                  <a:cxn ang="0">
                    <a:pos x="4002" y="307"/>
                  </a:cxn>
                  <a:cxn ang="0">
                    <a:pos x="4320" y="464"/>
                  </a:cxn>
                  <a:cxn ang="0">
                    <a:pos x="4490" y="585"/>
                  </a:cxn>
                  <a:cxn ang="0">
                    <a:pos x="4615" y="694"/>
                  </a:cxn>
                  <a:cxn ang="0">
                    <a:pos x="4752" y="843"/>
                  </a:cxn>
                  <a:cxn ang="0">
                    <a:pos x="4873" y="1007"/>
                  </a:cxn>
                  <a:cxn ang="0">
                    <a:pos x="4956" y="1152"/>
                  </a:cxn>
                  <a:cxn ang="0">
                    <a:pos x="5184" y="1309"/>
                  </a:cxn>
                  <a:cxn ang="0">
                    <a:pos x="5053" y="1032"/>
                  </a:cxn>
                  <a:cxn ang="0">
                    <a:pos x="4890" y="787"/>
                  </a:cxn>
                  <a:cxn ang="0">
                    <a:pos x="4693" y="572"/>
                  </a:cxn>
                  <a:cxn ang="0">
                    <a:pos x="4545" y="447"/>
                  </a:cxn>
                  <a:cxn ang="0">
                    <a:pos x="4362" y="323"/>
                  </a:cxn>
                  <a:cxn ang="0">
                    <a:pos x="4062" y="177"/>
                  </a:cxn>
                  <a:cxn ang="0">
                    <a:pos x="3695" y="63"/>
                  </a:cxn>
                  <a:cxn ang="0">
                    <a:pos x="3361" y="12"/>
                  </a:cxn>
                  <a:cxn ang="0">
                    <a:pos x="3045" y="0"/>
                  </a:cxn>
                  <a:cxn ang="0">
                    <a:pos x="2851" y="13"/>
                  </a:cxn>
                  <a:cxn ang="0">
                    <a:pos x="2405" y="99"/>
                  </a:cxn>
                  <a:cxn ang="0">
                    <a:pos x="1994" y="242"/>
                  </a:cxn>
                  <a:cxn ang="0">
                    <a:pos x="1617" y="442"/>
                  </a:cxn>
                  <a:cxn ang="0">
                    <a:pos x="1276" y="699"/>
                  </a:cxn>
                  <a:cxn ang="0">
                    <a:pos x="971" y="1011"/>
                  </a:cxn>
                  <a:cxn ang="0">
                    <a:pos x="703" y="1382"/>
                  </a:cxn>
                  <a:cxn ang="0">
                    <a:pos x="549" y="1648"/>
                  </a:cxn>
                  <a:cxn ang="0">
                    <a:pos x="319" y="2173"/>
                  </a:cxn>
                  <a:cxn ang="0">
                    <a:pos x="162" y="2691"/>
                  </a:cxn>
                  <a:cxn ang="0">
                    <a:pos x="64" y="3168"/>
                  </a:cxn>
                  <a:cxn ang="0">
                    <a:pos x="14" y="3571"/>
                  </a:cxn>
                  <a:cxn ang="0">
                    <a:pos x="0" y="3864"/>
                  </a:cxn>
                  <a:cxn ang="0">
                    <a:pos x="5" y="4018"/>
                  </a:cxn>
                  <a:cxn ang="0">
                    <a:pos x="39" y="4077"/>
                  </a:cxn>
                  <a:cxn ang="0">
                    <a:pos x="132" y="4161"/>
                  </a:cxn>
                  <a:cxn ang="0">
                    <a:pos x="182" y="4190"/>
                  </a:cxn>
                  <a:cxn ang="0">
                    <a:pos x="202" y="4174"/>
                  </a:cxn>
                  <a:cxn ang="0">
                    <a:pos x="228" y="4099"/>
                  </a:cxn>
                  <a:cxn ang="0">
                    <a:pos x="227" y="4053"/>
                  </a:cxn>
                </a:cxnLst>
                <a:rect l="0" t="0" r="r" b="b"/>
                <a:pathLst>
                  <a:path w="5184" h="4192">
                    <a:moveTo>
                      <a:pt x="222" y="4050"/>
                    </a:moveTo>
                    <a:lnTo>
                      <a:pt x="222" y="4050"/>
                    </a:lnTo>
                    <a:lnTo>
                      <a:pt x="222" y="4050"/>
                    </a:lnTo>
                    <a:lnTo>
                      <a:pt x="222" y="4050"/>
                    </a:lnTo>
                    <a:lnTo>
                      <a:pt x="219" y="4047"/>
                    </a:lnTo>
                    <a:lnTo>
                      <a:pt x="219" y="4047"/>
                    </a:lnTo>
                    <a:lnTo>
                      <a:pt x="197" y="4032"/>
                    </a:lnTo>
                    <a:lnTo>
                      <a:pt x="175" y="4015"/>
                    </a:lnTo>
                    <a:lnTo>
                      <a:pt x="156" y="3994"/>
                    </a:lnTo>
                    <a:lnTo>
                      <a:pt x="148" y="3985"/>
                    </a:lnTo>
                    <a:lnTo>
                      <a:pt x="141" y="3975"/>
                    </a:lnTo>
                    <a:lnTo>
                      <a:pt x="141" y="3975"/>
                    </a:lnTo>
                    <a:lnTo>
                      <a:pt x="140" y="3956"/>
                    </a:lnTo>
                    <a:lnTo>
                      <a:pt x="138" y="3929"/>
                    </a:lnTo>
                    <a:lnTo>
                      <a:pt x="138" y="3856"/>
                    </a:lnTo>
                    <a:lnTo>
                      <a:pt x="141" y="3757"/>
                    </a:lnTo>
                    <a:lnTo>
                      <a:pt x="144" y="3698"/>
                    </a:lnTo>
                    <a:lnTo>
                      <a:pt x="148" y="3633"/>
                    </a:lnTo>
                    <a:lnTo>
                      <a:pt x="154" y="3564"/>
                    </a:lnTo>
                    <a:lnTo>
                      <a:pt x="162" y="3490"/>
                    </a:lnTo>
                    <a:lnTo>
                      <a:pt x="171" y="3410"/>
                    </a:lnTo>
                    <a:lnTo>
                      <a:pt x="182" y="3328"/>
                    </a:lnTo>
                    <a:lnTo>
                      <a:pt x="194" y="3241"/>
                    </a:lnTo>
                    <a:lnTo>
                      <a:pt x="209" y="3149"/>
                    </a:lnTo>
                    <a:lnTo>
                      <a:pt x="227" y="3055"/>
                    </a:lnTo>
                    <a:lnTo>
                      <a:pt x="246" y="2958"/>
                    </a:lnTo>
                    <a:lnTo>
                      <a:pt x="266" y="2857"/>
                    </a:lnTo>
                    <a:lnTo>
                      <a:pt x="290" y="2756"/>
                    </a:lnTo>
                    <a:lnTo>
                      <a:pt x="317" y="2651"/>
                    </a:lnTo>
                    <a:lnTo>
                      <a:pt x="346" y="2546"/>
                    </a:lnTo>
                    <a:lnTo>
                      <a:pt x="378" y="2439"/>
                    </a:lnTo>
                    <a:lnTo>
                      <a:pt x="414" y="2330"/>
                    </a:lnTo>
                    <a:lnTo>
                      <a:pt x="452" y="2220"/>
                    </a:lnTo>
                    <a:lnTo>
                      <a:pt x="495" y="2111"/>
                    </a:lnTo>
                    <a:lnTo>
                      <a:pt x="539" y="2001"/>
                    </a:lnTo>
                    <a:lnTo>
                      <a:pt x="588" y="1892"/>
                    </a:lnTo>
                    <a:lnTo>
                      <a:pt x="614" y="1837"/>
                    </a:lnTo>
                    <a:lnTo>
                      <a:pt x="641" y="1783"/>
                    </a:lnTo>
                    <a:lnTo>
                      <a:pt x="667" y="1728"/>
                    </a:lnTo>
                    <a:lnTo>
                      <a:pt x="697" y="1673"/>
                    </a:lnTo>
                    <a:lnTo>
                      <a:pt x="726" y="1620"/>
                    </a:lnTo>
                    <a:lnTo>
                      <a:pt x="756" y="1567"/>
                    </a:lnTo>
                    <a:lnTo>
                      <a:pt x="788" y="1514"/>
                    </a:lnTo>
                    <a:lnTo>
                      <a:pt x="821" y="1461"/>
                    </a:lnTo>
                    <a:lnTo>
                      <a:pt x="855" y="1410"/>
                    </a:lnTo>
                    <a:lnTo>
                      <a:pt x="889" y="1358"/>
                    </a:lnTo>
                    <a:lnTo>
                      <a:pt x="924" y="1306"/>
                    </a:lnTo>
                    <a:lnTo>
                      <a:pt x="961" y="1256"/>
                    </a:lnTo>
                    <a:lnTo>
                      <a:pt x="961" y="1256"/>
                    </a:lnTo>
                    <a:lnTo>
                      <a:pt x="1005" y="1197"/>
                    </a:lnTo>
                    <a:lnTo>
                      <a:pt x="1051" y="1140"/>
                    </a:lnTo>
                    <a:lnTo>
                      <a:pt x="1098" y="1084"/>
                    </a:lnTo>
                    <a:lnTo>
                      <a:pt x="1145" y="1031"/>
                    </a:lnTo>
                    <a:lnTo>
                      <a:pt x="1194" y="978"/>
                    </a:lnTo>
                    <a:lnTo>
                      <a:pt x="1242" y="927"/>
                    </a:lnTo>
                    <a:lnTo>
                      <a:pt x="1294" y="877"/>
                    </a:lnTo>
                    <a:lnTo>
                      <a:pt x="1346" y="830"/>
                    </a:lnTo>
                    <a:lnTo>
                      <a:pt x="1397" y="784"/>
                    </a:lnTo>
                    <a:lnTo>
                      <a:pt x="1450" y="739"/>
                    </a:lnTo>
                    <a:lnTo>
                      <a:pt x="1505" y="696"/>
                    </a:lnTo>
                    <a:lnTo>
                      <a:pt x="1561" y="655"/>
                    </a:lnTo>
                    <a:lnTo>
                      <a:pt x="1617" y="615"/>
                    </a:lnTo>
                    <a:lnTo>
                      <a:pt x="1674" y="576"/>
                    </a:lnTo>
                    <a:lnTo>
                      <a:pt x="1733" y="540"/>
                    </a:lnTo>
                    <a:lnTo>
                      <a:pt x="1792" y="504"/>
                    </a:lnTo>
                    <a:lnTo>
                      <a:pt x="1853" y="470"/>
                    </a:lnTo>
                    <a:lnTo>
                      <a:pt x="1913" y="438"/>
                    </a:lnTo>
                    <a:lnTo>
                      <a:pt x="1975" y="407"/>
                    </a:lnTo>
                    <a:lnTo>
                      <a:pt x="2038" y="379"/>
                    </a:lnTo>
                    <a:lnTo>
                      <a:pt x="2103" y="351"/>
                    </a:lnTo>
                    <a:lnTo>
                      <a:pt x="2168" y="324"/>
                    </a:lnTo>
                    <a:lnTo>
                      <a:pt x="2233" y="301"/>
                    </a:lnTo>
                    <a:lnTo>
                      <a:pt x="2301" y="279"/>
                    </a:lnTo>
                    <a:lnTo>
                      <a:pt x="2369" y="257"/>
                    </a:lnTo>
                    <a:lnTo>
                      <a:pt x="2436" y="237"/>
                    </a:lnTo>
                    <a:lnTo>
                      <a:pt x="2507" y="220"/>
                    </a:lnTo>
                    <a:lnTo>
                      <a:pt x="2578" y="203"/>
                    </a:lnTo>
                    <a:lnTo>
                      <a:pt x="2649" y="189"/>
                    </a:lnTo>
                    <a:lnTo>
                      <a:pt x="2721" y="175"/>
                    </a:lnTo>
                    <a:lnTo>
                      <a:pt x="2795" y="164"/>
                    </a:lnTo>
                    <a:lnTo>
                      <a:pt x="2868" y="153"/>
                    </a:lnTo>
                    <a:lnTo>
                      <a:pt x="2868" y="153"/>
                    </a:lnTo>
                    <a:lnTo>
                      <a:pt x="2916" y="149"/>
                    </a:lnTo>
                    <a:lnTo>
                      <a:pt x="2969" y="146"/>
                    </a:lnTo>
                    <a:lnTo>
                      <a:pt x="3039" y="143"/>
                    </a:lnTo>
                    <a:lnTo>
                      <a:pt x="3125" y="143"/>
                    </a:lnTo>
                    <a:lnTo>
                      <a:pt x="3174" y="144"/>
                    </a:lnTo>
                    <a:lnTo>
                      <a:pt x="3225" y="146"/>
                    </a:lnTo>
                    <a:lnTo>
                      <a:pt x="3278" y="150"/>
                    </a:lnTo>
                    <a:lnTo>
                      <a:pt x="3336" y="155"/>
                    </a:lnTo>
                    <a:lnTo>
                      <a:pt x="3395" y="161"/>
                    </a:lnTo>
                    <a:lnTo>
                      <a:pt x="3457" y="168"/>
                    </a:lnTo>
                    <a:lnTo>
                      <a:pt x="3520" y="178"/>
                    </a:lnTo>
                    <a:lnTo>
                      <a:pt x="3586" y="189"/>
                    </a:lnTo>
                    <a:lnTo>
                      <a:pt x="3653" y="202"/>
                    </a:lnTo>
                    <a:lnTo>
                      <a:pt x="3720" y="218"/>
                    </a:lnTo>
                    <a:lnTo>
                      <a:pt x="3790" y="236"/>
                    </a:lnTo>
                    <a:lnTo>
                      <a:pt x="3861" y="257"/>
                    </a:lnTo>
                    <a:lnTo>
                      <a:pt x="3931" y="280"/>
                    </a:lnTo>
                    <a:lnTo>
                      <a:pt x="4002" y="307"/>
                    </a:lnTo>
                    <a:lnTo>
                      <a:pt x="4073" y="336"/>
                    </a:lnTo>
                    <a:lnTo>
                      <a:pt x="4145" y="369"/>
                    </a:lnTo>
                    <a:lnTo>
                      <a:pt x="4216" y="405"/>
                    </a:lnTo>
                    <a:lnTo>
                      <a:pt x="4285" y="444"/>
                    </a:lnTo>
                    <a:lnTo>
                      <a:pt x="4320" y="464"/>
                    </a:lnTo>
                    <a:lnTo>
                      <a:pt x="4354" y="487"/>
                    </a:lnTo>
                    <a:lnTo>
                      <a:pt x="4390" y="510"/>
                    </a:lnTo>
                    <a:lnTo>
                      <a:pt x="4424" y="534"/>
                    </a:lnTo>
                    <a:lnTo>
                      <a:pt x="4458" y="559"/>
                    </a:lnTo>
                    <a:lnTo>
                      <a:pt x="4490" y="585"/>
                    </a:lnTo>
                    <a:lnTo>
                      <a:pt x="4524" y="612"/>
                    </a:lnTo>
                    <a:lnTo>
                      <a:pt x="4556" y="640"/>
                    </a:lnTo>
                    <a:lnTo>
                      <a:pt x="4556" y="640"/>
                    </a:lnTo>
                    <a:lnTo>
                      <a:pt x="4586" y="666"/>
                    </a:lnTo>
                    <a:lnTo>
                      <a:pt x="4615" y="694"/>
                    </a:lnTo>
                    <a:lnTo>
                      <a:pt x="4645" y="722"/>
                    </a:lnTo>
                    <a:lnTo>
                      <a:pt x="4673" y="752"/>
                    </a:lnTo>
                    <a:lnTo>
                      <a:pt x="4699" y="781"/>
                    </a:lnTo>
                    <a:lnTo>
                      <a:pt x="4726" y="812"/>
                    </a:lnTo>
                    <a:lnTo>
                      <a:pt x="4752" y="843"/>
                    </a:lnTo>
                    <a:lnTo>
                      <a:pt x="4777" y="874"/>
                    </a:lnTo>
                    <a:lnTo>
                      <a:pt x="4803" y="907"/>
                    </a:lnTo>
                    <a:lnTo>
                      <a:pt x="4826" y="939"/>
                    </a:lnTo>
                    <a:lnTo>
                      <a:pt x="4850" y="973"/>
                    </a:lnTo>
                    <a:lnTo>
                      <a:pt x="4873" y="1007"/>
                    </a:lnTo>
                    <a:lnTo>
                      <a:pt x="4894" y="1042"/>
                    </a:lnTo>
                    <a:lnTo>
                      <a:pt x="4916" y="1078"/>
                    </a:lnTo>
                    <a:lnTo>
                      <a:pt x="4937" y="1115"/>
                    </a:lnTo>
                    <a:lnTo>
                      <a:pt x="4956" y="1152"/>
                    </a:lnTo>
                    <a:lnTo>
                      <a:pt x="4956" y="1152"/>
                    </a:lnTo>
                    <a:lnTo>
                      <a:pt x="5015" y="1188"/>
                    </a:lnTo>
                    <a:lnTo>
                      <a:pt x="5072" y="1227"/>
                    </a:lnTo>
                    <a:lnTo>
                      <a:pt x="5130" y="1268"/>
                    </a:lnTo>
                    <a:lnTo>
                      <a:pt x="5184" y="1309"/>
                    </a:lnTo>
                    <a:lnTo>
                      <a:pt x="5184" y="1309"/>
                    </a:lnTo>
                    <a:lnTo>
                      <a:pt x="5161" y="1250"/>
                    </a:lnTo>
                    <a:lnTo>
                      <a:pt x="5136" y="1194"/>
                    </a:lnTo>
                    <a:lnTo>
                      <a:pt x="5111" y="1140"/>
                    </a:lnTo>
                    <a:lnTo>
                      <a:pt x="5083" y="1085"/>
                    </a:lnTo>
                    <a:lnTo>
                      <a:pt x="5053" y="1032"/>
                    </a:lnTo>
                    <a:lnTo>
                      <a:pt x="5024" y="980"/>
                    </a:lnTo>
                    <a:lnTo>
                      <a:pt x="4993" y="930"/>
                    </a:lnTo>
                    <a:lnTo>
                      <a:pt x="4959" y="882"/>
                    </a:lnTo>
                    <a:lnTo>
                      <a:pt x="4925" y="833"/>
                    </a:lnTo>
                    <a:lnTo>
                      <a:pt x="4890" y="787"/>
                    </a:lnTo>
                    <a:lnTo>
                      <a:pt x="4853" y="742"/>
                    </a:lnTo>
                    <a:lnTo>
                      <a:pt x="4816" y="697"/>
                    </a:lnTo>
                    <a:lnTo>
                      <a:pt x="4776" y="655"/>
                    </a:lnTo>
                    <a:lnTo>
                      <a:pt x="4735" y="612"/>
                    </a:lnTo>
                    <a:lnTo>
                      <a:pt x="4693" y="572"/>
                    </a:lnTo>
                    <a:lnTo>
                      <a:pt x="4651" y="532"/>
                    </a:lnTo>
                    <a:lnTo>
                      <a:pt x="4651" y="532"/>
                    </a:lnTo>
                    <a:lnTo>
                      <a:pt x="4615" y="503"/>
                    </a:lnTo>
                    <a:lnTo>
                      <a:pt x="4580" y="475"/>
                    </a:lnTo>
                    <a:lnTo>
                      <a:pt x="4545" y="447"/>
                    </a:lnTo>
                    <a:lnTo>
                      <a:pt x="4509" y="420"/>
                    </a:lnTo>
                    <a:lnTo>
                      <a:pt x="4472" y="394"/>
                    </a:lnTo>
                    <a:lnTo>
                      <a:pt x="4435" y="370"/>
                    </a:lnTo>
                    <a:lnTo>
                      <a:pt x="4399" y="346"/>
                    </a:lnTo>
                    <a:lnTo>
                      <a:pt x="4362" y="323"/>
                    </a:lnTo>
                    <a:lnTo>
                      <a:pt x="4325" y="302"/>
                    </a:lnTo>
                    <a:lnTo>
                      <a:pt x="4288" y="282"/>
                    </a:lnTo>
                    <a:lnTo>
                      <a:pt x="4213" y="243"/>
                    </a:lnTo>
                    <a:lnTo>
                      <a:pt x="4138" y="208"/>
                    </a:lnTo>
                    <a:lnTo>
                      <a:pt x="4062" y="177"/>
                    </a:lnTo>
                    <a:lnTo>
                      <a:pt x="3987" y="149"/>
                    </a:lnTo>
                    <a:lnTo>
                      <a:pt x="3914" y="122"/>
                    </a:lnTo>
                    <a:lnTo>
                      <a:pt x="3840" y="100"/>
                    </a:lnTo>
                    <a:lnTo>
                      <a:pt x="3768" y="81"/>
                    </a:lnTo>
                    <a:lnTo>
                      <a:pt x="3695" y="63"/>
                    </a:lnTo>
                    <a:lnTo>
                      <a:pt x="3625" y="50"/>
                    </a:lnTo>
                    <a:lnTo>
                      <a:pt x="3555" y="37"/>
                    </a:lnTo>
                    <a:lnTo>
                      <a:pt x="3489" y="27"/>
                    </a:lnTo>
                    <a:lnTo>
                      <a:pt x="3424" y="19"/>
                    </a:lnTo>
                    <a:lnTo>
                      <a:pt x="3361" y="12"/>
                    </a:lnTo>
                    <a:lnTo>
                      <a:pt x="3302" y="7"/>
                    </a:lnTo>
                    <a:lnTo>
                      <a:pt x="3244" y="3"/>
                    </a:lnTo>
                    <a:lnTo>
                      <a:pt x="3190" y="1"/>
                    </a:lnTo>
                    <a:lnTo>
                      <a:pt x="3138" y="0"/>
                    </a:lnTo>
                    <a:lnTo>
                      <a:pt x="3045" y="0"/>
                    </a:lnTo>
                    <a:lnTo>
                      <a:pt x="2970" y="3"/>
                    </a:lnTo>
                    <a:lnTo>
                      <a:pt x="2910" y="7"/>
                    </a:lnTo>
                    <a:lnTo>
                      <a:pt x="2870" y="10"/>
                    </a:lnTo>
                    <a:lnTo>
                      <a:pt x="2851" y="13"/>
                    </a:lnTo>
                    <a:lnTo>
                      <a:pt x="2851" y="13"/>
                    </a:lnTo>
                    <a:lnTo>
                      <a:pt x="2759" y="25"/>
                    </a:lnTo>
                    <a:lnTo>
                      <a:pt x="2668" y="40"/>
                    </a:lnTo>
                    <a:lnTo>
                      <a:pt x="2579" y="58"/>
                    </a:lnTo>
                    <a:lnTo>
                      <a:pt x="2491" y="77"/>
                    </a:lnTo>
                    <a:lnTo>
                      <a:pt x="2405" y="99"/>
                    </a:lnTo>
                    <a:lnTo>
                      <a:pt x="2320" y="122"/>
                    </a:lnTo>
                    <a:lnTo>
                      <a:pt x="2236" y="149"/>
                    </a:lnTo>
                    <a:lnTo>
                      <a:pt x="2155" y="177"/>
                    </a:lnTo>
                    <a:lnTo>
                      <a:pt x="2074" y="208"/>
                    </a:lnTo>
                    <a:lnTo>
                      <a:pt x="1994" y="242"/>
                    </a:lnTo>
                    <a:lnTo>
                      <a:pt x="1916" y="277"/>
                    </a:lnTo>
                    <a:lnTo>
                      <a:pt x="1839" y="314"/>
                    </a:lnTo>
                    <a:lnTo>
                      <a:pt x="1764" y="355"/>
                    </a:lnTo>
                    <a:lnTo>
                      <a:pt x="1690" y="397"/>
                    </a:lnTo>
                    <a:lnTo>
                      <a:pt x="1617" y="442"/>
                    </a:lnTo>
                    <a:lnTo>
                      <a:pt x="1546" y="488"/>
                    </a:lnTo>
                    <a:lnTo>
                      <a:pt x="1477" y="538"/>
                    </a:lnTo>
                    <a:lnTo>
                      <a:pt x="1409" y="590"/>
                    </a:lnTo>
                    <a:lnTo>
                      <a:pt x="1341" y="643"/>
                    </a:lnTo>
                    <a:lnTo>
                      <a:pt x="1276" y="699"/>
                    </a:lnTo>
                    <a:lnTo>
                      <a:pt x="1213" y="756"/>
                    </a:lnTo>
                    <a:lnTo>
                      <a:pt x="1149" y="817"/>
                    </a:lnTo>
                    <a:lnTo>
                      <a:pt x="1089" y="880"/>
                    </a:lnTo>
                    <a:lnTo>
                      <a:pt x="1030" y="945"/>
                    </a:lnTo>
                    <a:lnTo>
                      <a:pt x="971" y="1011"/>
                    </a:lnTo>
                    <a:lnTo>
                      <a:pt x="915" y="1082"/>
                    </a:lnTo>
                    <a:lnTo>
                      <a:pt x="859" y="1153"/>
                    </a:lnTo>
                    <a:lnTo>
                      <a:pt x="806" y="1227"/>
                    </a:lnTo>
                    <a:lnTo>
                      <a:pt x="753" y="1303"/>
                    </a:lnTo>
                    <a:lnTo>
                      <a:pt x="703" y="1382"/>
                    </a:lnTo>
                    <a:lnTo>
                      <a:pt x="653" y="1463"/>
                    </a:lnTo>
                    <a:lnTo>
                      <a:pt x="605" y="1545"/>
                    </a:lnTo>
                    <a:lnTo>
                      <a:pt x="605" y="1545"/>
                    </a:lnTo>
                    <a:lnTo>
                      <a:pt x="577" y="1597"/>
                    </a:lnTo>
                    <a:lnTo>
                      <a:pt x="549" y="1648"/>
                    </a:lnTo>
                    <a:lnTo>
                      <a:pt x="498" y="1752"/>
                    </a:lnTo>
                    <a:lnTo>
                      <a:pt x="448" y="1856"/>
                    </a:lnTo>
                    <a:lnTo>
                      <a:pt x="402" y="1962"/>
                    </a:lnTo>
                    <a:lnTo>
                      <a:pt x="359" y="2067"/>
                    </a:lnTo>
                    <a:lnTo>
                      <a:pt x="319" y="2173"/>
                    </a:lnTo>
                    <a:lnTo>
                      <a:pt x="283" y="2278"/>
                    </a:lnTo>
                    <a:lnTo>
                      <a:pt x="249" y="2383"/>
                    </a:lnTo>
                    <a:lnTo>
                      <a:pt x="218" y="2487"/>
                    </a:lnTo>
                    <a:lnTo>
                      <a:pt x="188" y="2591"/>
                    </a:lnTo>
                    <a:lnTo>
                      <a:pt x="162" y="2691"/>
                    </a:lnTo>
                    <a:lnTo>
                      <a:pt x="138" y="2791"/>
                    </a:lnTo>
                    <a:lnTo>
                      <a:pt x="116" y="2888"/>
                    </a:lnTo>
                    <a:lnTo>
                      <a:pt x="97" y="2984"/>
                    </a:lnTo>
                    <a:lnTo>
                      <a:pt x="79" y="3077"/>
                    </a:lnTo>
                    <a:lnTo>
                      <a:pt x="64" y="3168"/>
                    </a:lnTo>
                    <a:lnTo>
                      <a:pt x="51" y="3255"/>
                    </a:lnTo>
                    <a:lnTo>
                      <a:pt x="39" y="3340"/>
                    </a:lnTo>
                    <a:lnTo>
                      <a:pt x="29" y="3421"/>
                    </a:lnTo>
                    <a:lnTo>
                      <a:pt x="22" y="3497"/>
                    </a:lnTo>
                    <a:lnTo>
                      <a:pt x="14" y="3571"/>
                    </a:lnTo>
                    <a:lnTo>
                      <a:pt x="8" y="3639"/>
                    </a:lnTo>
                    <a:lnTo>
                      <a:pt x="4" y="3702"/>
                    </a:lnTo>
                    <a:lnTo>
                      <a:pt x="1" y="3763"/>
                    </a:lnTo>
                    <a:lnTo>
                      <a:pt x="0" y="3816"/>
                    </a:lnTo>
                    <a:lnTo>
                      <a:pt x="0" y="3864"/>
                    </a:lnTo>
                    <a:lnTo>
                      <a:pt x="0" y="3907"/>
                    </a:lnTo>
                    <a:lnTo>
                      <a:pt x="0" y="3944"/>
                    </a:lnTo>
                    <a:lnTo>
                      <a:pt x="1" y="3975"/>
                    </a:lnTo>
                    <a:lnTo>
                      <a:pt x="4" y="4000"/>
                    </a:lnTo>
                    <a:lnTo>
                      <a:pt x="5" y="4018"/>
                    </a:lnTo>
                    <a:lnTo>
                      <a:pt x="8" y="4028"/>
                    </a:lnTo>
                    <a:lnTo>
                      <a:pt x="8" y="4028"/>
                    </a:lnTo>
                    <a:lnTo>
                      <a:pt x="17" y="4044"/>
                    </a:lnTo>
                    <a:lnTo>
                      <a:pt x="28" y="4061"/>
                    </a:lnTo>
                    <a:lnTo>
                      <a:pt x="39" y="4077"/>
                    </a:lnTo>
                    <a:lnTo>
                      <a:pt x="51" y="4091"/>
                    </a:lnTo>
                    <a:lnTo>
                      <a:pt x="64" y="4105"/>
                    </a:lnTo>
                    <a:lnTo>
                      <a:pt x="79" y="4118"/>
                    </a:lnTo>
                    <a:lnTo>
                      <a:pt x="106" y="4142"/>
                    </a:lnTo>
                    <a:lnTo>
                      <a:pt x="132" y="4161"/>
                    </a:lnTo>
                    <a:lnTo>
                      <a:pt x="154" y="4176"/>
                    </a:lnTo>
                    <a:lnTo>
                      <a:pt x="181" y="4192"/>
                    </a:lnTo>
                    <a:lnTo>
                      <a:pt x="182" y="4190"/>
                    </a:lnTo>
                    <a:lnTo>
                      <a:pt x="182" y="4190"/>
                    </a:lnTo>
                    <a:lnTo>
                      <a:pt x="182" y="4190"/>
                    </a:lnTo>
                    <a:lnTo>
                      <a:pt x="182" y="4190"/>
                    </a:lnTo>
                    <a:lnTo>
                      <a:pt x="187" y="4190"/>
                    </a:lnTo>
                    <a:lnTo>
                      <a:pt x="191" y="4187"/>
                    </a:lnTo>
                    <a:lnTo>
                      <a:pt x="197" y="4181"/>
                    </a:lnTo>
                    <a:lnTo>
                      <a:pt x="202" y="4174"/>
                    </a:lnTo>
                    <a:lnTo>
                      <a:pt x="207" y="4164"/>
                    </a:lnTo>
                    <a:lnTo>
                      <a:pt x="212" y="4153"/>
                    </a:lnTo>
                    <a:lnTo>
                      <a:pt x="222" y="4127"/>
                    </a:lnTo>
                    <a:lnTo>
                      <a:pt x="222" y="4127"/>
                    </a:lnTo>
                    <a:lnTo>
                      <a:pt x="228" y="4099"/>
                    </a:lnTo>
                    <a:lnTo>
                      <a:pt x="230" y="4086"/>
                    </a:lnTo>
                    <a:lnTo>
                      <a:pt x="231" y="4075"/>
                    </a:lnTo>
                    <a:lnTo>
                      <a:pt x="230" y="4066"/>
                    </a:lnTo>
                    <a:lnTo>
                      <a:pt x="228" y="4059"/>
                    </a:lnTo>
                    <a:lnTo>
                      <a:pt x="227" y="4053"/>
                    </a:lnTo>
                    <a:lnTo>
                      <a:pt x="222" y="4050"/>
                    </a:lnTo>
                    <a:lnTo>
                      <a:pt x="222" y="4050"/>
                    </a:lnTo>
                    <a:close/>
                  </a:path>
                </a:pathLst>
              </a:custGeom>
              <a:gradFill flip="none" rotWithShape="1">
                <a:gsLst>
                  <a:gs pos="38000">
                    <a:srgbClr val="414141"/>
                  </a:gs>
                  <a:gs pos="0">
                    <a:srgbClr val="A6A6A6"/>
                  </a:gs>
                  <a:gs pos="100000">
                    <a:srgbClr val="A6A6A6"/>
                  </a:gs>
                  <a:gs pos="74000">
                    <a:srgbClr val="DFDFD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  <a:effectLst>
                <a:innerShdw blurRad="66675" dist="50800" dir="13500000">
                  <a:srgbClr val="000000">
                    <a:alpha val="50000"/>
                  </a:srgb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86" name="Line 28">
                <a:extLst>
                  <a:ext uri="{FF2B5EF4-FFF2-40B4-BE49-F238E27FC236}">
                    <a16:creationId xmlns:a16="http://schemas.microsoft.com/office/drawing/2014/main" id="{4D91DFFB-5977-1A4D-9047-A701D9038E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45475" y="2058988"/>
                <a:ext cx="1588" cy="1588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" name="Line 29">
                <a:extLst>
                  <a:ext uri="{FF2B5EF4-FFF2-40B4-BE49-F238E27FC236}">
                    <a16:creationId xmlns:a16="http://schemas.microsoft.com/office/drawing/2014/main" id="{D89B1989-B712-A245-B248-581FDC7220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45475" y="2058988"/>
                <a:ext cx="1588" cy="1588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6" name="Group 84">
              <a:extLst>
                <a:ext uri="{FF2B5EF4-FFF2-40B4-BE49-F238E27FC236}">
                  <a16:creationId xmlns:a16="http://schemas.microsoft.com/office/drawing/2014/main" id="{F8077AFF-863D-D347-B4D2-CF2E657E238D}"/>
                </a:ext>
              </a:extLst>
            </p:cNvPr>
            <p:cNvGrpSpPr/>
            <p:nvPr/>
          </p:nvGrpSpPr>
          <p:grpSpPr>
            <a:xfrm flipH="1">
              <a:off x="6358035" y="1509364"/>
              <a:ext cx="941843" cy="1552796"/>
              <a:chOff x="8843962" y="2613025"/>
              <a:chExt cx="2043113" cy="3368437"/>
            </a:xfrm>
          </p:grpSpPr>
          <p:grpSp>
            <p:nvGrpSpPr>
              <p:cNvPr id="67" name="Group 70">
                <a:extLst>
                  <a:ext uri="{FF2B5EF4-FFF2-40B4-BE49-F238E27FC236}">
                    <a16:creationId xmlns:a16="http://schemas.microsoft.com/office/drawing/2014/main" id="{FEE6FF72-BBE5-8B4B-BB3B-8C23499458BD}"/>
                  </a:ext>
                </a:extLst>
              </p:cNvPr>
              <p:cNvGrpSpPr/>
              <p:nvPr/>
            </p:nvGrpSpPr>
            <p:grpSpPr>
              <a:xfrm>
                <a:off x="8843962" y="2613025"/>
                <a:ext cx="2043113" cy="3368437"/>
                <a:chOff x="8843962" y="2613025"/>
                <a:chExt cx="2043113" cy="3368437"/>
              </a:xfrm>
            </p:grpSpPr>
            <p:sp>
              <p:nvSpPr>
                <p:cNvPr id="72" name="Freeform 27">
                  <a:extLst>
                    <a:ext uri="{FF2B5EF4-FFF2-40B4-BE49-F238E27FC236}">
                      <a16:creationId xmlns:a16="http://schemas.microsoft.com/office/drawing/2014/main" id="{912A51D9-C548-0B49-AEEB-E86006F323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43962" y="2613025"/>
                  <a:ext cx="2043113" cy="2081213"/>
                </a:xfrm>
                <a:custGeom>
                  <a:avLst/>
                  <a:gdLst/>
                  <a:ahLst/>
                  <a:cxnLst>
                    <a:cxn ang="0">
                      <a:pos x="0" y="22"/>
                    </a:cxn>
                    <a:cxn ang="0">
                      <a:pos x="12" y="12"/>
                    </a:cxn>
                    <a:cxn ang="0">
                      <a:pos x="40" y="3"/>
                    </a:cxn>
                    <a:cxn ang="0">
                      <a:pos x="95" y="0"/>
                    </a:cxn>
                    <a:cxn ang="0">
                      <a:pos x="183" y="8"/>
                    </a:cxn>
                    <a:cxn ang="0">
                      <a:pos x="248" y="18"/>
                    </a:cxn>
                    <a:cxn ang="0">
                      <a:pos x="443" y="70"/>
                    </a:cxn>
                    <a:cxn ang="0">
                      <a:pos x="925" y="214"/>
                    </a:cxn>
                    <a:cxn ang="0">
                      <a:pos x="1357" y="338"/>
                    </a:cxn>
                    <a:cxn ang="0">
                      <a:pos x="1722" y="428"/>
                    </a:cxn>
                    <a:cxn ang="0">
                      <a:pos x="1932" y="468"/>
                    </a:cxn>
                    <a:cxn ang="0">
                      <a:pos x="2123" y="494"/>
                    </a:cxn>
                    <a:cxn ang="0">
                      <a:pos x="2240" y="502"/>
                    </a:cxn>
                    <a:cxn ang="0">
                      <a:pos x="2409" y="503"/>
                    </a:cxn>
                    <a:cxn ang="0">
                      <a:pos x="2571" y="496"/>
                    </a:cxn>
                    <a:cxn ang="0">
                      <a:pos x="2823" y="468"/>
                    </a:cxn>
                    <a:cxn ang="0">
                      <a:pos x="3087" y="419"/>
                    </a:cxn>
                    <a:cxn ang="0">
                      <a:pos x="3292" y="367"/>
                    </a:cxn>
                    <a:cxn ang="0">
                      <a:pos x="3454" y="322"/>
                    </a:cxn>
                    <a:cxn ang="0">
                      <a:pos x="3624" y="285"/>
                    </a:cxn>
                    <a:cxn ang="0">
                      <a:pos x="3770" y="267"/>
                    </a:cxn>
                    <a:cxn ang="0">
                      <a:pos x="3836" y="272"/>
                    </a:cxn>
                    <a:cxn ang="0">
                      <a:pos x="3861" y="282"/>
                    </a:cxn>
                    <a:cxn ang="0">
                      <a:pos x="3841" y="325"/>
                    </a:cxn>
                    <a:cxn ang="0">
                      <a:pos x="3789" y="485"/>
                    </a:cxn>
                    <a:cxn ang="0">
                      <a:pos x="3729" y="764"/>
                    </a:cxn>
                    <a:cxn ang="0">
                      <a:pos x="3680" y="1087"/>
                    </a:cxn>
                    <a:cxn ang="0">
                      <a:pos x="3656" y="1320"/>
                    </a:cxn>
                    <a:cxn ang="0">
                      <a:pos x="3640" y="1584"/>
                    </a:cxn>
                    <a:cxn ang="0">
                      <a:pos x="3633" y="1877"/>
                    </a:cxn>
                    <a:cxn ang="0">
                      <a:pos x="3633" y="2089"/>
                    </a:cxn>
                    <a:cxn ang="0">
                      <a:pos x="3649" y="3807"/>
                    </a:cxn>
                    <a:cxn ang="0">
                      <a:pos x="2377" y="3931"/>
                    </a:cxn>
                    <a:cxn ang="0">
                      <a:pos x="2378" y="3763"/>
                    </a:cxn>
                    <a:cxn ang="0">
                      <a:pos x="2368" y="3502"/>
                    </a:cxn>
                    <a:cxn ang="0">
                      <a:pos x="2346" y="3251"/>
                    </a:cxn>
                    <a:cxn ang="0">
                      <a:pos x="2307" y="2968"/>
                    </a:cxn>
                    <a:cxn ang="0">
                      <a:pos x="2247" y="2670"/>
                    </a:cxn>
                    <a:cxn ang="0">
                      <a:pos x="2176" y="2418"/>
                    </a:cxn>
                    <a:cxn ang="0">
                      <a:pos x="2125" y="2269"/>
                    </a:cxn>
                    <a:cxn ang="0">
                      <a:pos x="2064" y="2126"/>
                    </a:cxn>
                    <a:cxn ang="0">
                      <a:pos x="1995" y="1988"/>
                    </a:cxn>
                    <a:cxn ang="0">
                      <a:pos x="1917" y="1857"/>
                    </a:cxn>
                    <a:cxn ang="0">
                      <a:pos x="1828" y="1736"/>
                    </a:cxn>
                    <a:cxn ang="0">
                      <a:pos x="1730" y="1627"/>
                    </a:cxn>
                    <a:cxn ang="0">
                      <a:pos x="1619" y="1529"/>
                    </a:cxn>
                    <a:cxn ang="0">
                      <a:pos x="1516" y="1454"/>
                    </a:cxn>
                    <a:cxn ang="0">
                      <a:pos x="1290" y="1308"/>
                    </a:cxn>
                    <a:cxn ang="0">
                      <a:pos x="931" y="1093"/>
                    </a:cxn>
                    <a:cxn ang="0">
                      <a:pos x="698" y="941"/>
                    </a:cxn>
                    <a:cxn ang="0">
                      <a:pos x="534" y="819"/>
                    </a:cxn>
                    <a:cxn ang="0">
                      <a:pos x="387" y="687"/>
                    </a:cxn>
                    <a:cxn ang="0">
                      <a:pos x="263" y="541"/>
                    </a:cxn>
                    <a:cxn ang="0">
                      <a:pos x="210" y="462"/>
                    </a:cxn>
                    <a:cxn ang="0">
                      <a:pos x="165" y="379"/>
                    </a:cxn>
                    <a:cxn ang="0">
                      <a:pos x="129" y="291"/>
                    </a:cxn>
                    <a:cxn ang="0">
                      <a:pos x="102" y="199"/>
                    </a:cxn>
                    <a:cxn ang="0">
                      <a:pos x="89" y="134"/>
                    </a:cxn>
                    <a:cxn ang="0">
                      <a:pos x="28" y="64"/>
                    </a:cxn>
                    <a:cxn ang="0">
                      <a:pos x="0" y="25"/>
                    </a:cxn>
                  </a:cxnLst>
                  <a:rect l="0" t="0" r="r" b="b"/>
                  <a:pathLst>
                    <a:path w="3861" h="3931">
                      <a:moveTo>
                        <a:pt x="0" y="25"/>
                      </a:moveTo>
                      <a:lnTo>
                        <a:pt x="0" y="25"/>
                      </a:lnTo>
                      <a:lnTo>
                        <a:pt x="0" y="22"/>
                      </a:lnTo>
                      <a:lnTo>
                        <a:pt x="5" y="18"/>
                      </a:lnTo>
                      <a:lnTo>
                        <a:pt x="8" y="15"/>
                      </a:lnTo>
                      <a:lnTo>
                        <a:pt x="12" y="12"/>
                      </a:lnTo>
                      <a:lnTo>
                        <a:pt x="20" y="9"/>
                      </a:lnTo>
                      <a:lnTo>
                        <a:pt x="28" y="6"/>
                      </a:lnTo>
                      <a:lnTo>
                        <a:pt x="40" y="3"/>
                      </a:lnTo>
                      <a:lnTo>
                        <a:pt x="55" y="2"/>
                      </a:lnTo>
                      <a:lnTo>
                        <a:pt x="74" y="0"/>
                      </a:lnTo>
                      <a:lnTo>
                        <a:pt x="95" y="0"/>
                      </a:lnTo>
                      <a:lnTo>
                        <a:pt x="120" y="2"/>
                      </a:lnTo>
                      <a:lnTo>
                        <a:pt x="149" y="3"/>
                      </a:lnTo>
                      <a:lnTo>
                        <a:pt x="183" y="8"/>
                      </a:lnTo>
                      <a:lnTo>
                        <a:pt x="221" y="14"/>
                      </a:lnTo>
                      <a:lnTo>
                        <a:pt x="221" y="14"/>
                      </a:lnTo>
                      <a:lnTo>
                        <a:pt x="248" y="18"/>
                      </a:lnTo>
                      <a:lnTo>
                        <a:pt x="277" y="25"/>
                      </a:lnTo>
                      <a:lnTo>
                        <a:pt x="353" y="43"/>
                      </a:lnTo>
                      <a:lnTo>
                        <a:pt x="443" y="70"/>
                      </a:lnTo>
                      <a:lnTo>
                        <a:pt x="547" y="101"/>
                      </a:lnTo>
                      <a:lnTo>
                        <a:pt x="791" y="174"/>
                      </a:lnTo>
                      <a:lnTo>
                        <a:pt x="925" y="214"/>
                      </a:lnTo>
                      <a:lnTo>
                        <a:pt x="1065" y="255"/>
                      </a:lnTo>
                      <a:lnTo>
                        <a:pt x="1209" y="298"/>
                      </a:lnTo>
                      <a:lnTo>
                        <a:pt x="1357" y="338"/>
                      </a:lnTo>
                      <a:lnTo>
                        <a:pt x="1506" y="376"/>
                      </a:lnTo>
                      <a:lnTo>
                        <a:pt x="1651" y="412"/>
                      </a:lnTo>
                      <a:lnTo>
                        <a:pt x="1722" y="428"/>
                      </a:lnTo>
                      <a:lnTo>
                        <a:pt x="1793" y="443"/>
                      </a:lnTo>
                      <a:lnTo>
                        <a:pt x="1864" y="456"/>
                      </a:lnTo>
                      <a:lnTo>
                        <a:pt x="1932" y="468"/>
                      </a:lnTo>
                      <a:lnTo>
                        <a:pt x="1996" y="478"/>
                      </a:lnTo>
                      <a:lnTo>
                        <a:pt x="2061" y="487"/>
                      </a:lnTo>
                      <a:lnTo>
                        <a:pt x="2123" y="494"/>
                      </a:lnTo>
                      <a:lnTo>
                        <a:pt x="2182" y="499"/>
                      </a:lnTo>
                      <a:lnTo>
                        <a:pt x="2182" y="499"/>
                      </a:lnTo>
                      <a:lnTo>
                        <a:pt x="2240" y="502"/>
                      </a:lnTo>
                      <a:lnTo>
                        <a:pt x="2296" y="503"/>
                      </a:lnTo>
                      <a:lnTo>
                        <a:pt x="2353" y="504"/>
                      </a:lnTo>
                      <a:lnTo>
                        <a:pt x="2409" y="503"/>
                      </a:lnTo>
                      <a:lnTo>
                        <a:pt x="2464" y="502"/>
                      </a:lnTo>
                      <a:lnTo>
                        <a:pt x="2518" y="500"/>
                      </a:lnTo>
                      <a:lnTo>
                        <a:pt x="2571" y="496"/>
                      </a:lnTo>
                      <a:lnTo>
                        <a:pt x="2624" y="493"/>
                      </a:lnTo>
                      <a:lnTo>
                        <a:pt x="2726" y="481"/>
                      </a:lnTo>
                      <a:lnTo>
                        <a:pt x="2823" y="468"/>
                      </a:lnTo>
                      <a:lnTo>
                        <a:pt x="2918" y="453"/>
                      </a:lnTo>
                      <a:lnTo>
                        <a:pt x="3005" y="437"/>
                      </a:lnTo>
                      <a:lnTo>
                        <a:pt x="3087" y="419"/>
                      </a:lnTo>
                      <a:lnTo>
                        <a:pt x="3163" y="401"/>
                      </a:lnTo>
                      <a:lnTo>
                        <a:pt x="3232" y="384"/>
                      </a:lnTo>
                      <a:lnTo>
                        <a:pt x="3292" y="367"/>
                      </a:lnTo>
                      <a:lnTo>
                        <a:pt x="3391" y="339"/>
                      </a:lnTo>
                      <a:lnTo>
                        <a:pt x="3454" y="322"/>
                      </a:lnTo>
                      <a:lnTo>
                        <a:pt x="3454" y="322"/>
                      </a:lnTo>
                      <a:lnTo>
                        <a:pt x="3505" y="308"/>
                      </a:lnTo>
                      <a:lnTo>
                        <a:pt x="3562" y="297"/>
                      </a:lnTo>
                      <a:lnTo>
                        <a:pt x="3624" y="285"/>
                      </a:lnTo>
                      <a:lnTo>
                        <a:pt x="3686" y="274"/>
                      </a:lnTo>
                      <a:lnTo>
                        <a:pt x="3743" y="269"/>
                      </a:lnTo>
                      <a:lnTo>
                        <a:pt x="3770" y="267"/>
                      </a:lnTo>
                      <a:lnTo>
                        <a:pt x="3795" y="267"/>
                      </a:lnTo>
                      <a:lnTo>
                        <a:pt x="3817" y="269"/>
                      </a:lnTo>
                      <a:lnTo>
                        <a:pt x="3836" y="272"/>
                      </a:lnTo>
                      <a:lnTo>
                        <a:pt x="3851" y="276"/>
                      </a:lnTo>
                      <a:lnTo>
                        <a:pt x="3857" y="279"/>
                      </a:lnTo>
                      <a:lnTo>
                        <a:pt x="3861" y="282"/>
                      </a:lnTo>
                      <a:lnTo>
                        <a:pt x="3861" y="282"/>
                      </a:lnTo>
                      <a:lnTo>
                        <a:pt x="3854" y="297"/>
                      </a:lnTo>
                      <a:lnTo>
                        <a:pt x="3841" y="325"/>
                      </a:lnTo>
                      <a:lnTo>
                        <a:pt x="3826" y="364"/>
                      </a:lnTo>
                      <a:lnTo>
                        <a:pt x="3808" y="418"/>
                      </a:lnTo>
                      <a:lnTo>
                        <a:pt x="3789" y="485"/>
                      </a:lnTo>
                      <a:lnTo>
                        <a:pt x="3770" y="565"/>
                      </a:lnTo>
                      <a:lnTo>
                        <a:pt x="3749" y="658"/>
                      </a:lnTo>
                      <a:lnTo>
                        <a:pt x="3729" y="764"/>
                      </a:lnTo>
                      <a:lnTo>
                        <a:pt x="3708" y="882"/>
                      </a:lnTo>
                      <a:lnTo>
                        <a:pt x="3689" y="1015"/>
                      </a:lnTo>
                      <a:lnTo>
                        <a:pt x="3680" y="1087"/>
                      </a:lnTo>
                      <a:lnTo>
                        <a:pt x="3671" y="1161"/>
                      </a:lnTo>
                      <a:lnTo>
                        <a:pt x="3664" y="1239"/>
                      </a:lnTo>
                      <a:lnTo>
                        <a:pt x="3656" y="1320"/>
                      </a:lnTo>
                      <a:lnTo>
                        <a:pt x="3650" y="1404"/>
                      </a:lnTo>
                      <a:lnTo>
                        <a:pt x="3645" y="1492"/>
                      </a:lnTo>
                      <a:lnTo>
                        <a:pt x="3640" y="1584"/>
                      </a:lnTo>
                      <a:lnTo>
                        <a:pt x="3637" y="1678"/>
                      </a:lnTo>
                      <a:lnTo>
                        <a:pt x="3634" y="1777"/>
                      </a:lnTo>
                      <a:lnTo>
                        <a:pt x="3633" y="1877"/>
                      </a:lnTo>
                      <a:lnTo>
                        <a:pt x="3631" y="1982"/>
                      </a:lnTo>
                      <a:lnTo>
                        <a:pt x="3633" y="2089"/>
                      </a:lnTo>
                      <a:lnTo>
                        <a:pt x="3633" y="2089"/>
                      </a:lnTo>
                      <a:lnTo>
                        <a:pt x="3642" y="2869"/>
                      </a:lnTo>
                      <a:lnTo>
                        <a:pt x="3646" y="3447"/>
                      </a:lnTo>
                      <a:lnTo>
                        <a:pt x="3649" y="3807"/>
                      </a:lnTo>
                      <a:lnTo>
                        <a:pt x="3649" y="3931"/>
                      </a:lnTo>
                      <a:lnTo>
                        <a:pt x="2377" y="3931"/>
                      </a:lnTo>
                      <a:lnTo>
                        <a:pt x="2377" y="3931"/>
                      </a:lnTo>
                      <a:lnTo>
                        <a:pt x="2378" y="3910"/>
                      </a:lnTo>
                      <a:lnTo>
                        <a:pt x="2378" y="3853"/>
                      </a:lnTo>
                      <a:lnTo>
                        <a:pt x="2378" y="3763"/>
                      </a:lnTo>
                      <a:lnTo>
                        <a:pt x="2375" y="3645"/>
                      </a:lnTo>
                      <a:lnTo>
                        <a:pt x="2371" y="3576"/>
                      </a:lnTo>
                      <a:lnTo>
                        <a:pt x="2368" y="3502"/>
                      </a:lnTo>
                      <a:lnTo>
                        <a:pt x="2362" y="3422"/>
                      </a:lnTo>
                      <a:lnTo>
                        <a:pt x="2355" y="3338"/>
                      </a:lnTo>
                      <a:lnTo>
                        <a:pt x="2346" y="3251"/>
                      </a:lnTo>
                      <a:lnTo>
                        <a:pt x="2335" y="3160"/>
                      </a:lnTo>
                      <a:lnTo>
                        <a:pt x="2322" y="3066"/>
                      </a:lnTo>
                      <a:lnTo>
                        <a:pt x="2307" y="2968"/>
                      </a:lnTo>
                      <a:lnTo>
                        <a:pt x="2290" y="2869"/>
                      </a:lnTo>
                      <a:lnTo>
                        <a:pt x="2269" y="2771"/>
                      </a:lnTo>
                      <a:lnTo>
                        <a:pt x="2247" y="2670"/>
                      </a:lnTo>
                      <a:lnTo>
                        <a:pt x="2220" y="2569"/>
                      </a:lnTo>
                      <a:lnTo>
                        <a:pt x="2192" y="2468"/>
                      </a:lnTo>
                      <a:lnTo>
                        <a:pt x="2176" y="2418"/>
                      </a:lnTo>
                      <a:lnTo>
                        <a:pt x="2160" y="2368"/>
                      </a:lnTo>
                      <a:lnTo>
                        <a:pt x="2142" y="2319"/>
                      </a:lnTo>
                      <a:lnTo>
                        <a:pt x="2125" y="2269"/>
                      </a:lnTo>
                      <a:lnTo>
                        <a:pt x="2106" y="2221"/>
                      </a:lnTo>
                      <a:lnTo>
                        <a:pt x="2085" y="2174"/>
                      </a:lnTo>
                      <a:lnTo>
                        <a:pt x="2064" y="2126"/>
                      </a:lnTo>
                      <a:lnTo>
                        <a:pt x="2042" y="2079"/>
                      </a:lnTo>
                      <a:lnTo>
                        <a:pt x="2019" y="2033"/>
                      </a:lnTo>
                      <a:lnTo>
                        <a:pt x="1995" y="1988"/>
                      </a:lnTo>
                      <a:lnTo>
                        <a:pt x="1970" y="1944"/>
                      </a:lnTo>
                      <a:lnTo>
                        <a:pt x="1943" y="1899"/>
                      </a:lnTo>
                      <a:lnTo>
                        <a:pt x="1917" y="1857"/>
                      </a:lnTo>
                      <a:lnTo>
                        <a:pt x="1889" y="1815"/>
                      </a:lnTo>
                      <a:lnTo>
                        <a:pt x="1859" y="1775"/>
                      </a:lnTo>
                      <a:lnTo>
                        <a:pt x="1828" y="1736"/>
                      </a:lnTo>
                      <a:lnTo>
                        <a:pt x="1796" y="1697"/>
                      </a:lnTo>
                      <a:lnTo>
                        <a:pt x="1763" y="1662"/>
                      </a:lnTo>
                      <a:lnTo>
                        <a:pt x="1730" y="1627"/>
                      </a:lnTo>
                      <a:lnTo>
                        <a:pt x="1694" y="1593"/>
                      </a:lnTo>
                      <a:lnTo>
                        <a:pt x="1657" y="1560"/>
                      </a:lnTo>
                      <a:lnTo>
                        <a:pt x="1619" y="1529"/>
                      </a:lnTo>
                      <a:lnTo>
                        <a:pt x="1619" y="1529"/>
                      </a:lnTo>
                      <a:lnTo>
                        <a:pt x="1569" y="1491"/>
                      </a:lnTo>
                      <a:lnTo>
                        <a:pt x="1516" y="1454"/>
                      </a:lnTo>
                      <a:lnTo>
                        <a:pt x="1461" y="1417"/>
                      </a:lnTo>
                      <a:lnTo>
                        <a:pt x="1405" y="1380"/>
                      </a:lnTo>
                      <a:lnTo>
                        <a:pt x="1290" y="1308"/>
                      </a:lnTo>
                      <a:lnTo>
                        <a:pt x="1172" y="1237"/>
                      </a:lnTo>
                      <a:lnTo>
                        <a:pt x="1051" y="1165"/>
                      </a:lnTo>
                      <a:lnTo>
                        <a:pt x="931" y="1093"/>
                      </a:lnTo>
                      <a:lnTo>
                        <a:pt x="813" y="1019"/>
                      </a:lnTo>
                      <a:lnTo>
                        <a:pt x="754" y="981"/>
                      </a:lnTo>
                      <a:lnTo>
                        <a:pt x="698" y="941"/>
                      </a:lnTo>
                      <a:lnTo>
                        <a:pt x="642" y="901"/>
                      </a:lnTo>
                      <a:lnTo>
                        <a:pt x="587" y="861"/>
                      </a:lnTo>
                      <a:lnTo>
                        <a:pt x="534" y="819"/>
                      </a:lnTo>
                      <a:lnTo>
                        <a:pt x="482" y="776"/>
                      </a:lnTo>
                      <a:lnTo>
                        <a:pt x="434" y="732"/>
                      </a:lnTo>
                      <a:lnTo>
                        <a:pt x="387" y="687"/>
                      </a:lnTo>
                      <a:lnTo>
                        <a:pt x="342" y="640"/>
                      </a:lnTo>
                      <a:lnTo>
                        <a:pt x="301" y="591"/>
                      </a:lnTo>
                      <a:lnTo>
                        <a:pt x="263" y="541"/>
                      </a:lnTo>
                      <a:lnTo>
                        <a:pt x="244" y="515"/>
                      </a:lnTo>
                      <a:lnTo>
                        <a:pt x="226" y="488"/>
                      </a:lnTo>
                      <a:lnTo>
                        <a:pt x="210" y="462"/>
                      </a:lnTo>
                      <a:lnTo>
                        <a:pt x="195" y="435"/>
                      </a:lnTo>
                      <a:lnTo>
                        <a:pt x="179" y="407"/>
                      </a:lnTo>
                      <a:lnTo>
                        <a:pt x="165" y="379"/>
                      </a:lnTo>
                      <a:lnTo>
                        <a:pt x="152" y="350"/>
                      </a:lnTo>
                      <a:lnTo>
                        <a:pt x="140" y="322"/>
                      </a:lnTo>
                      <a:lnTo>
                        <a:pt x="129" y="291"/>
                      </a:lnTo>
                      <a:lnTo>
                        <a:pt x="118" y="261"/>
                      </a:lnTo>
                      <a:lnTo>
                        <a:pt x="109" y="230"/>
                      </a:lnTo>
                      <a:lnTo>
                        <a:pt x="102" y="199"/>
                      </a:lnTo>
                      <a:lnTo>
                        <a:pt x="95" y="167"/>
                      </a:lnTo>
                      <a:lnTo>
                        <a:pt x="89" y="134"/>
                      </a:lnTo>
                      <a:lnTo>
                        <a:pt x="89" y="134"/>
                      </a:lnTo>
                      <a:lnTo>
                        <a:pt x="73" y="117"/>
                      </a:lnTo>
                      <a:lnTo>
                        <a:pt x="56" y="99"/>
                      </a:lnTo>
                      <a:lnTo>
                        <a:pt x="28" y="64"/>
                      </a:lnTo>
                      <a:lnTo>
                        <a:pt x="8" y="36"/>
                      </a:lnTo>
                      <a:lnTo>
                        <a:pt x="0" y="25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2">
                        <a:lumMod val="75000"/>
                      </a:schemeClr>
                    </a:gs>
                    <a:gs pos="3000">
                      <a:schemeClr val="accent2">
                        <a:lumMod val="50000"/>
                      </a:schemeClr>
                    </a:gs>
                  </a:gsLst>
                  <a:lin ang="5400000" scaled="0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3" name="Rectangle 30">
                  <a:extLst>
                    <a:ext uri="{FF2B5EF4-FFF2-40B4-BE49-F238E27FC236}">
                      <a16:creationId xmlns:a16="http://schemas.microsoft.com/office/drawing/2014/main" id="{6D34BAC5-55D7-AC40-964C-E4A2004066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101265" y="4679950"/>
                  <a:ext cx="673101" cy="857548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4" name="Freeform 31">
                  <a:extLst>
                    <a:ext uri="{FF2B5EF4-FFF2-40B4-BE49-F238E27FC236}">
                      <a16:creationId xmlns:a16="http://schemas.microsoft.com/office/drawing/2014/main" id="{80017309-CD5E-0846-971C-4C1E9C5D90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101261" y="5530611"/>
                  <a:ext cx="673101" cy="45085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719"/>
                    </a:cxn>
                    <a:cxn ang="0">
                      <a:pos x="0" y="719"/>
                    </a:cxn>
                    <a:cxn ang="0">
                      <a:pos x="1" y="727"/>
                    </a:cxn>
                    <a:cxn ang="0">
                      <a:pos x="4" y="734"/>
                    </a:cxn>
                    <a:cxn ang="0">
                      <a:pos x="7" y="740"/>
                    </a:cxn>
                    <a:cxn ang="0">
                      <a:pos x="13" y="747"/>
                    </a:cxn>
                    <a:cxn ang="0">
                      <a:pos x="20" y="753"/>
                    </a:cxn>
                    <a:cxn ang="0">
                      <a:pos x="29" y="759"/>
                    </a:cxn>
                    <a:cxn ang="0">
                      <a:pos x="50" y="771"/>
                    </a:cxn>
                    <a:cxn ang="0">
                      <a:pos x="76" y="783"/>
                    </a:cxn>
                    <a:cxn ang="0">
                      <a:pos x="109" y="795"/>
                    </a:cxn>
                    <a:cxn ang="0">
                      <a:pos x="146" y="805"/>
                    </a:cxn>
                    <a:cxn ang="0">
                      <a:pos x="187" y="814"/>
                    </a:cxn>
                    <a:cxn ang="0">
                      <a:pos x="231" y="823"/>
                    </a:cxn>
                    <a:cxn ang="0">
                      <a:pos x="280" y="830"/>
                    </a:cxn>
                    <a:cxn ang="0">
                      <a:pos x="333" y="837"/>
                    </a:cxn>
                    <a:cxn ang="0">
                      <a:pos x="389" y="842"/>
                    </a:cxn>
                    <a:cxn ang="0">
                      <a:pos x="446" y="846"/>
                    </a:cxn>
                    <a:cxn ang="0">
                      <a:pos x="508" y="851"/>
                    </a:cxn>
                    <a:cxn ang="0">
                      <a:pos x="570" y="852"/>
                    </a:cxn>
                    <a:cxn ang="0">
                      <a:pos x="637" y="852"/>
                    </a:cxn>
                    <a:cxn ang="0">
                      <a:pos x="637" y="852"/>
                    </a:cxn>
                    <a:cxn ang="0">
                      <a:pos x="701" y="852"/>
                    </a:cxn>
                    <a:cxn ang="0">
                      <a:pos x="763" y="851"/>
                    </a:cxn>
                    <a:cxn ang="0">
                      <a:pos x="825" y="846"/>
                    </a:cxn>
                    <a:cxn ang="0">
                      <a:pos x="883" y="842"/>
                    </a:cxn>
                    <a:cxn ang="0">
                      <a:pos x="939" y="837"/>
                    </a:cxn>
                    <a:cxn ang="0">
                      <a:pos x="992" y="830"/>
                    </a:cxn>
                    <a:cxn ang="0">
                      <a:pos x="1041" y="823"/>
                    </a:cxn>
                    <a:cxn ang="0">
                      <a:pos x="1085" y="814"/>
                    </a:cxn>
                    <a:cxn ang="0">
                      <a:pos x="1126" y="805"/>
                    </a:cxn>
                    <a:cxn ang="0">
                      <a:pos x="1163" y="795"/>
                    </a:cxn>
                    <a:cxn ang="0">
                      <a:pos x="1195" y="783"/>
                    </a:cxn>
                    <a:cxn ang="0">
                      <a:pos x="1222" y="771"/>
                    </a:cxn>
                    <a:cxn ang="0">
                      <a:pos x="1243" y="759"/>
                    </a:cxn>
                    <a:cxn ang="0">
                      <a:pos x="1251" y="753"/>
                    </a:cxn>
                    <a:cxn ang="0">
                      <a:pos x="1259" y="747"/>
                    </a:cxn>
                    <a:cxn ang="0">
                      <a:pos x="1265" y="740"/>
                    </a:cxn>
                    <a:cxn ang="0">
                      <a:pos x="1268" y="734"/>
                    </a:cxn>
                    <a:cxn ang="0">
                      <a:pos x="1271" y="727"/>
                    </a:cxn>
                    <a:cxn ang="0">
                      <a:pos x="1272" y="719"/>
                    </a:cxn>
                    <a:cxn ang="0">
                      <a:pos x="127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72" h="852">
                      <a:moveTo>
                        <a:pt x="0" y="0"/>
                      </a:moveTo>
                      <a:lnTo>
                        <a:pt x="0" y="719"/>
                      </a:lnTo>
                      <a:lnTo>
                        <a:pt x="0" y="719"/>
                      </a:lnTo>
                      <a:lnTo>
                        <a:pt x="1" y="727"/>
                      </a:lnTo>
                      <a:lnTo>
                        <a:pt x="4" y="734"/>
                      </a:lnTo>
                      <a:lnTo>
                        <a:pt x="7" y="740"/>
                      </a:lnTo>
                      <a:lnTo>
                        <a:pt x="13" y="747"/>
                      </a:lnTo>
                      <a:lnTo>
                        <a:pt x="20" y="753"/>
                      </a:lnTo>
                      <a:lnTo>
                        <a:pt x="29" y="759"/>
                      </a:lnTo>
                      <a:lnTo>
                        <a:pt x="50" y="771"/>
                      </a:lnTo>
                      <a:lnTo>
                        <a:pt x="76" y="783"/>
                      </a:lnTo>
                      <a:lnTo>
                        <a:pt x="109" y="795"/>
                      </a:lnTo>
                      <a:lnTo>
                        <a:pt x="146" y="805"/>
                      </a:lnTo>
                      <a:lnTo>
                        <a:pt x="187" y="814"/>
                      </a:lnTo>
                      <a:lnTo>
                        <a:pt x="231" y="823"/>
                      </a:lnTo>
                      <a:lnTo>
                        <a:pt x="280" y="830"/>
                      </a:lnTo>
                      <a:lnTo>
                        <a:pt x="333" y="837"/>
                      </a:lnTo>
                      <a:lnTo>
                        <a:pt x="389" y="842"/>
                      </a:lnTo>
                      <a:lnTo>
                        <a:pt x="446" y="846"/>
                      </a:lnTo>
                      <a:lnTo>
                        <a:pt x="508" y="851"/>
                      </a:lnTo>
                      <a:lnTo>
                        <a:pt x="570" y="852"/>
                      </a:lnTo>
                      <a:lnTo>
                        <a:pt x="637" y="852"/>
                      </a:lnTo>
                      <a:lnTo>
                        <a:pt x="637" y="852"/>
                      </a:lnTo>
                      <a:lnTo>
                        <a:pt x="701" y="852"/>
                      </a:lnTo>
                      <a:lnTo>
                        <a:pt x="763" y="851"/>
                      </a:lnTo>
                      <a:lnTo>
                        <a:pt x="825" y="846"/>
                      </a:lnTo>
                      <a:lnTo>
                        <a:pt x="883" y="842"/>
                      </a:lnTo>
                      <a:lnTo>
                        <a:pt x="939" y="837"/>
                      </a:lnTo>
                      <a:lnTo>
                        <a:pt x="992" y="830"/>
                      </a:lnTo>
                      <a:lnTo>
                        <a:pt x="1041" y="823"/>
                      </a:lnTo>
                      <a:lnTo>
                        <a:pt x="1085" y="814"/>
                      </a:lnTo>
                      <a:lnTo>
                        <a:pt x="1126" y="805"/>
                      </a:lnTo>
                      <a:lnTo>
                        <a:pt x="1163" y="795"/>
                      </a:lnTo>
                      <a:lnTo>
                        <a:pt x="1195" y="783"/>
                      </a:lnTo>
                      <a:lnTo>
                        <a:pt x="1222" y="771"/>
                      </a:lnTo>
                      <a:lnTo>
                        <a:pt x="1243" y="759"/>
                      </a:lnTo>
                      <a:lnTo>
                        <a:pt x="1251" y="753"/>
                      </a:lnTo>
                      <a:lnTo>
                        <a:pt x="1259" y="747"/>
                      </a:lnTo>
                      <a:lnTo>
                        <a:pt x="1265" y="740"/>
                      </a:lnTo>
                      <a:lnTo>
                        <a:pt x="1268" y="734"/>
                      </a:lnTo>
                      <a:lnTo>
                        <a:pt x="1271" y="727"/>
                      </a:lnTo>
                      <a:lnTo>
                        <a:pt x="1272" y="719"/>
                      </a:lnTo>
                      <a:lnTo>
                        <a:pt x="127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68" name="Group 83">
                <a:extLst>
                  <a:ext uri="{FF2B5EF4-FFF2-40B4-BE49-F238E27FC236}">
                    <a16:creationId xmlns:a16="http://schemas.microsoft.com/office/drawing/2014/main" id="{83D404BA-4AC1-C945-8708-F0EBFA21084A}"/>
                  </a:ext>
                </a:extLst>
              </p:cNvPr>
              <p:cNvGrpSpPr/>
              <p:nvPr/>
            </p:nvGrpSpPr>
            <p:grpSpPr>
              <a:xfrm>
                <a:off x="8913812" y="2667000"/>
                <a:ext cx="1672695" cy="3201098"/>
                <a:chOff x="8913812" y="2667000"/>
                <a:chExt cx="1672695" cy="3201098"/>
              </a:xfrm>
            </p:grpSpPr>
            <p:sp>
              <p:nvSpPr>
                <p:cNvPr id="69" name="Freeform 68">
                  <a:extLst>
                    <a:ext uri="{FF2B5EF4-FFF2-40B4-BE49-F238E27FC236}">
                      <a16:creationId xmlns:a16="http://schemas.microsoft.com/office/drawing/2014/main" id="{7F92376D-5194-584A-ADBA-ADDE06568C61}"/>
                    </a:ext>
                  </a:extLst>
                </p:cNvPr>
                <p:cNvSpPr/>
                <p:nvPr/>
              </p:nvSpPr>
              <p:spPr>
                <a:xfrm>
                  <a:off x="8913812" y="2667000"/>
                  <a:ext cx="1672695" cy="411700"/>
                </a:xfrm>
                <a:custGeom>
                  <a:avLst/>
                  <a:gdLst>
                    <a:gd name="connsiteX0" fmla="*/ 44450 w 1367367"/>
                    <a:gd name="connsiteY0" fmla="*/ 0 h 336550"/>
                    <a:gd name="connsiteX1" fmla="*/ 336550 w 1367367"/>
                    <a:gd name="connsiteY1" fmla="*/ 88900 h 336550"/>
                    <a:gd name="connsiteX2" fmla="*/ 734483 w 1367367"/>
                    <a:gd name="connsiteY2" fmla="*/ 186267 h 336550"/>
                    <a:gd name="connsiteX3" fmla="*/ 1123950 w 1367367"/>
                    <a:gd name="connsiteY3" fmla="*/ 232833 h 336550"/>
                    <a:gd name="connsiteX4" fmla="*/ 1339850 w 1367367"/>
                    <a:gd name="connsiteY4" fmla="*/ 198967 h 336550"/>
                    <a:gd name="connsiteX5" fmla="*/ 1289050 w 1367367"/>
                    <a:gd name="connsiteY5" fmla="*/ 266700 h 336550"/>
                    <a:gd name="connsiteX6" fmla="*/ 1077383 w 1367367"/>
                    <a:gd name="connsiteY6" fmla="*/ 313267 h 336550"/>
                    <a:gd name="connsiteX7" fmla="*/ 683683 w 1367367"/>
                    <a:gd name="connsiteY7" fmla="*/ 317500 h 336550"/>
                    <a:gd name="connsiteX8" fmla="*/ 209550 w 1367367"/>
                    <a:gd name="connsiteY8" fmla="*/ 198967 h 336550"/>
                    <a:gd name="connsiteX9" fmla="*/ 69850 w 1367367"/>
                    <a:gd name="connsiteY9" fmla="*/ 88900 h 336550"/>
                    <a:gd name="connsiteX10" fmla="*/ 44450 w 1367367"/>
                    <a:gd name="connsiteY10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67367" h="336550">
                      <a:moveTo>
                        <a:pt x="44450" y="0"/>
                      </a:moveTo>
                      <a:cubicBezTo>
                        <a:pt x="88900" y="0"/>
                        <a:pt x="221545" y="57856"/>
                        <a:pt x="336550" y="88900"/>
                      </a:cubicBezTo>
                      <a:cubicBezTo>
                        <a:pt x="451556" y="119945"/>
                        <a:pt x="603250" y="162278"/>
                        <a:pt x="734483" y="186267"/>
                      </a:cubicBezTo>
                      <a:cubicBezTo>
                        <a:pt x="865716" y="210256"/>
                        <a:pt x="1023056" y="230716"/>
                        <a:pt x="1123950" y="232833"/>
                      </a:cubicBezTo>
                      <a:cubicBezTo>
                        <a:pt x="1224844" y="234950"/>
                        <a:pt x="1312333" y="193323"/>
                        <a:pt x="1339850" y="198967"/>
                      </a:cubicBezTo>
                      <a:cubicBezTo>
                        <a:pt x="1367367" y="204611"/>
                        <a:pt x="1332794" y="247650"/>
                        <a:pt x="1289050" y="266700"/>
                      </a:cubicBezTo>
                      <a:cubicBezTo>
                        <a:pt x="1245306" y="285750"/>
                        <a:pt x="1178277" y="304800"/>
                        <a:pt x="1077383" y="313267"/>
                      </a:cubicBezTo>
                      <a:cubicBezTo>
                        <a:pt x="976489" y="321734"/>
                        <a:pt x="828322" y="336550"/>
                        <a:pt x="683683" y="317500"/>
                      </a:cubicBezTo>
                      <a:cubicBezTo>
                        <a:pt x="539044" y="298450"/>
                        <a:pt x="311855" y="237067"/>
                        <a:pt x="209550" y="198967"/>
                      </a:cubicBezTo>
                      <a:cubicBezTo>
                        <a:pt x="107245" y="160867"/>
                        <a:pt x="102305" y="122767"/>
                        <a:pt x="69850" y="88900"/>
                      </a:cubicBezTo>
                      <a:cubicBezTo>
                        <a:pt x="37395" y="55033"/>
                        <a:pt x="0" y="0"/>
                        <a:pt x="4445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1000">
                      <a:srgbClr val="FFFFFF"/>
                    </a:gs>
                    <a:gs pos="73000">
                      <a:srgbClr val="FFFFFF">
                        <a:alpha val="0"/>
                      </a:srgbClr>
                    </a:gs>
                  </a:gsLst>
                  <a:lin ang="5640000" scaled="0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0" name="Freeform 69">
                  <a:extLst>
                    <a:ext uri="{FF2B5EF4-FFF2-40B4-BE49-F238E27FC236}">
                      <a16:creationId xmlns:a16="http://schemas.microsoft.com/office/drawing/2014/main" id="{1AEFD40D-104E-5147-AF64-5D512A2877E8}"/>
                    </a:ext>
                  </a:extLst>
                </p:cNvPr>
                <p:cNvSpPr/>
                <p:nvPr/>
              </p:nvSpPr>
              <p:spPr>
                <a:xfrm>
                  <a:off x="9070622" y="2808111"/>
                  <a:ext cx="1235428" cy="1897944"/>
                </a:xfrm>
                <a:custGeom>
                  <a:avLst/>
                  <a:gdLst>
                    <a:gd name="connsiteX0" fmla="*/ 1411 w 1235428"/>
                    <a:gd name="connsiteY0" fmla="*/ 11289 h 1897944"/>
                    <a:gd name="connsiteX1" fmla="*/ 200378 w 1235428"/>
                    <a:gd name="connsiteY1" fmla="*/ 222956 h 1897944"/>
                    <a:gd name="connsiteX2" fmla="*/ 450145 w 1235428"/>
                    <a:gd name="connsiteY2" fmla="*/ 349956 h 1897944"/>
                    <a:gd name="connsiteX3" fmla="*/ 797278 w 1235428"/>
                    <a:gd name="connsiteY3" fmla="*/ 608189 h 1897944"/>
                    <a:gd name="connsiteX4" fmla="*/ 1025878 w 1235428"/>
                    <a:gd name="connsiteY4" fmla="*/ 1124656 h 1897944"/>
                    <a:gd name="connsiteX5" fmla="*/ 1165578 w 1235428"/>
                    <a:gd name="connsiteY5" fmla="*/ 1353256 h 1897944"/>
                    <a:gd name="connsiteX6" fmla="*/ 1195211 w 1235428"/>
                    <a:gd name="connsiteY6" fmla="*/ 1882422 h 1897944"/>
                    <a:gd name="connsiteX7" fmla="*/ 1207911 w 1235428"/>
                    <a:gd name="connsiteY7" fmla="*/ 1260122 h 1897944"/>
                    <a:gd name="connsiteX8" fmla="*/ 1030111 w 1235428"/>
                    <a:gd name="connsiteY8" fmla="*/ 862189 h 1897944"/>
                    <a:gd name="connsiteX9" fmla="*/ 1008945 w 1235428"/>
                    <a:gd name="connsiteY9" fmla="*/ 468489 h 1897944"/>
                    <a:gd name="connsiteX10" fmla="*/ 509411 w 1235428"/>
                    <a:gd name="connsiteY10" fmla="*/ 273756 h 1897944"/>
                    <a:gd name="connsiteX11" fmla="*/ 191911 w 1235428"/>
                    <a:gd name="connsiteY11" fmla="*/ 155222 h 1897944"/>
                    <a:gd name="connsiteX12" fmla="*/ 1411 w 1235428"/>
                    <a:gd name="connsiteY12" fmla="*/ 11289 h 189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35428" h="1897944">
                      <a:moveTo>
                        <a:pt x="1411" y="11289"/>
                      </a:moveTo>
                      <a:cubicBezTo>
                        <a:pt x="2822" y="22578"/>
                        <a:pt x="125589" y="166512"/>
                        <a:pt x="200378" y="222956"/>
                      </a:cubicBezTo>
                      <a:cubicBezTo>
                        <a:pt x="275167" y="279401"/>
                        <a:pt x="350662" y="285751"/>
                        <a:pt x="450145" y="349956"/>
                      </a:cubicBezTo>
                      <a:cubicBezTo>
                        <a:pt x="549628" y="414161"/>
                        <a:pt x="701323" y="479072"/>
                        <a:pt x="797278" y="608189"/>
                      </a:cubicBezTo>
                      <a:cubicBezTo>
                        <a:pt x="893234" y="737306"/>
                        <a:pt x="964495" y="1000478"/>
                        <a:pt x="1025878" y="1124656"/>
                      </a:cubicBezTo>
                      <a:cubicBezTo>
                        <a:pt x="1087261" y="1248834"/>
                        <a:pt x="1137356" y="1226962"/>
                        <a:pt x="1165578" y="1353256"/>
                      </a:cubicBezTo>
                      <a:cubicBezTo>
                        <a:pt x="1193800" y="1479550"/>
                        <a:pt x="1188156" y="1897944"/>
                        <a:pt x="1195211" y="1882422"/>
                      </a:cubicBezTo>
                      <a:cubicBezTo>
                        <a:pt x="1202266" y="1866900"/>
                        <a:pt x="1235428" y="1430161"/>
                        <a:pt x="1207911" y="1260122"/>
                      </a:cubicBezTo>
                      <a:cubicBezTo>
                        <a:pt x="1180394" y="1090083"/>
                        <a:pt x="1063272" y="994128"/>
                        <a:pt x="1030111" y="862189"/>
                      </a:cubicBezTo>
                      <a:cubicBezTo>
                        <a:pt x="996950" y="730250"/>
                        <a:pt x="1095728" y="566561"/>
                        <a:pt x="1008945" y="468489"/>
                      </a:cubicBezTo>
                      <a:cubicBezTo>
                        <a:pt x="922162" y="370417"/>
                        <a:pt x="645583" y="325967"/>
                        <a:pt x="509411" y="273756"/>
                      </a:cubicBezTo>
                      <a:cubicBezTo>
                        <a:pt x="373239" y="221545"/>
                        <a:pt x="275872" y="202494"/>
                        <a:pt x="191911" y="155222"/>
                      </a:cubicBezTo>
                      <a:cubicBezTo>
                        <a:pt x="107950" y="107950"/>
                        <a:pt x="0" y="0"/>
                        <a:pt x="1411" y="1128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8000">
                      <a:srgbClr val="FFFFFF"/>
                    </a:gs>
                    <a:gs pos="80000">
                      <a:srgbClr val="FFFFFF">
                        <a:alpha val="0"/>
                      </a:srgbClr>
                    </a:gs>
                  </a:gsLst>
                  <a:lin ang="18780000" scaled="0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1" name="Freeform 70">
                  <a:extLst>
                    <a:ext uri="{FF2B5EF4-FFF2-40B4-BE49-F238E27FC236}">
                      <a16:creationId xmlns:a16="http://schemas.microsoft.com/office/drawing/2014/main" id="{FD89CA55-D84F-7742-A200-7D6E68E8352C}"/>
                    </a:ext>
                  </a:extLst>
                </p:cNvPr>
                <p:cNvSpPr/>
                <p:nvPr/>
              </p:nvSpPr>
              <p:spPr>
                <a:xfrm>
                  <a:off x="10215564" y="4343403"/>
                  <a:ext cx="211137" cy="1524695"/>
                </a:xfrm>
                <a:custGeom>
                  <a:avLst/>
                  <a:gdLst>
                    <a:gd name="connsiteX0" fmla="*/ 37042 w 153459"/>
                    <a:gd name="connsiteY0" fmla="*/ 95250 h 2247900"/>
                    <a:gd name="connsiteX1" fmla="*/ 5292 w 153459"/>
                    <a:gd name="connsiteY1" fmla="*/ 520700 h 2247900"/>
                    <a:gd name="connsiteX2" fmla="*/ 68792 w 153459"/>
                    <a:gd name="connsiteY2" fmla="*/ 857250 h 2247900"/>
                    <a:gd name="connsiteX3" fmla="*/ 17992 w 153459"/>
                    <a:gd name="connsiteY3" fmla="*/ 1397000 h 2247900"/>
                    <a:gd name="connsiteX4" fmla="*/ 30692 w 153459"/>
                    <a:gd name="connsiteY4" fmla="*/ 2006600 h 2247900"/>
                    <a:gd name="connsiteX5" fmla="*/ 43392 w 153459"/>
                    <a:gd name="connsiteY5" fmla="*/ 2190750 h 2247900"/>
                    <a:gd name="connsiteX6" fmla="*/ 56092 w 153459"/>
                    <a:gd name="connsiteY6" fmla="*/ 1663700 h 2247900"/>
                    <a:gd name="connsiteX7" fmla="*/ 68792 w 153459"/>
                    <a:gd name="connsiteY7" fmla="*/ 1231900 h 2247900"/>
                    <a:gd name="connsiteX8" fmla="*/ 144992 w 153459"/>
                    <a:gd name="connsiteY8" fmla="*/ 1009650 h 2247900"/>
                    <a:gd name="connsiteX9" fmla="*/ 119592 w 153459"/>
                    <a:gd name="connsiteY9" fmla="*/ 768350 h 2247900"/>
                    <a:gd name="connsiteX10" fmla="*/ 62442 w 153459"/>
                    <a:gd name="connsiteY10" fmla="*/ 615950 h 2247900"/>
                    <a:gd name="connsiteX11" fmla="*/ 43392 w 153459"/>
                    <a:gd name="connsiteY11" fmla="*/ 215900 h 2247900"/>
                    <a:gd name="connsiteX12" fmla="*/ 43392 w 153459"/>
                    <a:gd name="connsiteY12" fmla="*/ 31750 h 2247900"/>
                    <a:gd name="connsiteX13" fmla="*/ 30692 w 153459"/>
                    <a:gd name="connsiteY13" fmla="*/ 25400 h 2247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3459" h="2247900">
                      <a:moveTo>
                        <a:pt x="37042" y="95250"/>
                      </a:moveTo>
                      <a:cubicBezTo>
                        <a:pt x="18521" y="244475"/>
                        <a:pt x="0" y="393700"/>
                        <a:pt x="5292" y="520700"/>
                      </a:cubicBezTo>
                      <a:cubicBezTo>
                        <a:pt x="10584" y="647700"/>
                        <a:pt x="66675" y="711200"/>
                        <a:pt x="68792" y="857250"/>
                      </a:cubicBezTo>
                      <a:cubicBezTo>
                        <a:pt x="70909" y="1003300"/>
                        <a:pt x="24342" y="1205442"/>
                        <a:pt x="17992" y="1397000"/>
                      </a:cubicBezTo>
                      <a:cubicBezTo>
                        <a:pt x="11642" y="1588558"/>
                        <a:pt x="26459" y="1874308"/>
                        <a:pt x="30692" y="2006600"/>
                      </a:cubicBezTo>
                      <a:cubicBezTo>
                        <a:pt x="34925" y="2138892"/>
                        <a:pt x="39159" y="2247900"/>
                        <a:pt x="43392" y="2190750"/>
                      </a:cubicBezTo>
                      <a:cubicBezTo>
                        <a:pt x="47625" y="2133600"/>
                        <a:pt x="51859" y="1823508"/>
                        <a:pt x="56092" y="1663700"/>
                      </a:cubicBezTo>
                      <a:cubicBezTo>
                        <a:pt x="60325" y="1503892"/>
                        <a:pt x="53975" y="1340908"/>
                        <a:pt x="68792" y="1231900"/>
                      </a:cubicBezTo>
                      <a:cubicBezTo>
                        <a:pt x="83609" y="1122892"/>
                        <a:pt x="136525" y="1086908"/>
                        <a:pt x="144992" y="1009650"/>
                      </a:cubicBezTo>
                      <a:cubicBezTo>
                        <a:pt x="153459" y="932392"/>
                        <a:pt x="133350" y="833967"/>
                        <a:pt x="119592" y="768350"/>
                      </a:cubicBezTo>
                      <a:cubicBezTo>
                        <a:pt x="105834" y="702733"/>
                        <a:pt x="75142" y="708025"/>
                        <a:pt x="62442" y="615950"/>
                      </a:cubicBezTo>
                      <a:cubicBezTo>
                        <a:pt x="49742" y="523875"/>
                        <a:pt x="46567" y="313267"/>
                        <a:pt x="43392" y="215900"/>
                      </a:cubicBezTo>
                      <a:cubicBezTo>
                        <a:pt x="40217" y="118533"/>
                        <a:pt x="45509" y="63500"/>
                        <a:pt x="43392" y="31750"/>
                      </a:cubicBezTo>
                      <a:cubicBezTo>
                        <a:pt x="41275" y="0"/>
                        <a:pt x="35983" y="12700"/>
                        <a:pt x="30692" y="25400"/>
                      </a:cubicBezTo>
                    </a:path>
                  </a:pathLst>
                </a:custGeom>
                <a:gradFill flip="none" rotWithShape="1">
                  <a:gsLst>
                    <a:gs pos="28000">
                      <a:srgbClr val="FFFFFF"/>
                    </a:gs>
                    <a:gs pos="80000">
                      <a:srgbClr val="FFFFFF">
                        <a:alpha val="0"/>
                      </a:srgbClr>
                    </a:gs>
                  </a:gsLst>
                  <a:lin ang="21300000" scaled="0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</p:grpSp>
      <p:grpSp>
        <p:nvGrpSpPr>
          <p:cNvPr id="131" name="Group 181">
            <a:extLst>
              <a:ext uri="{FF2B5EF4-FFF2-40B4-BE49-F238E27FC236}">
                <a16:creationId xmlns:a16="http://schemas.microsoft.com/office/drawing/2014/main" id="{DD378C2C-C2D2-C745-A5D1-E95F90E546C5}"/>
              </a:ext>
            </a:extLst>
          </p:cNvPr>
          <p:cNvGrpSpPr/>
          <p:nvPr userDrawn="1"/>
        </p:nvGrpSpPr>
        <p:grpSpPr>
          <a:xfrm>
            <a:off x="5245101" y="3543302"/>
            <a:ext cx="719670" cy="110772"/>
            <a:chOff x="5235041" y="3089576"/>
            <a:chExt cx="719670" cy="145396"/>
          </a:xfrm>
        </p:grpSpPr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FA3EE6F6-D302-3643-9A7F-CA2B2C29A93B}"/>
                </a:ext>
              </a:extLst>
            </p:cNvPr>
            <p:cNvSpPr/>
            <p:nvPr/>
          </p:nvSpPr>
          <p:spPr>
            <a:xfrm>
              <a:off x="5704946" y="3114322"/>
              <a:ext cx="143229" cy="96662"/>
            </a:xfrm>
            <a:custGeom>
              <a:avLst/>
              <a:gdLst>
                <a:gd name="connsiteX0" fmla="*/ 47273 w 143229"/>
                <a:gd name="connsiteY0" fmla="*/ 1411 h 96662"/>
                <a:gd name="connsiteX1" fmla="*/ 93840 w 143229"/>
                <a:gd name="connsiteY1" fmla="*/ 22578 h 96662"/>
                <a:gd name="connsiteX2" fmla="*/ 93840 w 143229"/>
                <a:gd name="connsiteY2" fmla="*/ 60678 h 96662"/>
                <a:gd name="connsiteX3" fmla="*/ 59973 w 143229"/>
                <a:gd name="connsiteY3" fmla="*/ 81845 h 96662"/>
                <a:gd name="connsiteX4" fmla="*/ 26106 w 143229"/>
                <a:gd name="connsiteY4" fmla="*/ 94545 h 96662"/>
                <a:gd name="connsiteX5" fmla="*/ 13406 w 143229"/>
                <a:gd name="connsiteY5" fmla="*/ 94545 h 96662"/>
                <a:gd name="connsiteX6" fmla="*/ 106540 w 143229"/>
                <a:gd name="connsiteY6" fmla="*/ 81845 h 96662"/>
                <a:gd name="connsiteX7" fmla="*/ 136173 w 143229"/>
                <a:gd name="connsiteY7" fmla="*/ 31045 h 96662"/>
                <a:gd name="connsiteX8" fmla="*/ 47273 w 143229"/>
                <a:gd name="connsiteY8" fmla="*/ 1411 h 9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229" h="96662">
                  <a:moveTo>
                    <a:pt x="47273" y="1411"/>
                  </a:moveTo>
                  <a:cubicBezTo>
                    <a:pt x="40218" y="0"/>
                    <a:pt x="86079" y="12700"/>
                    <a:pt x="93840" y="22578"/>
                  </a:cubicBezTo>
                  <a:cubicBezTo>
                    <a:pt x="101601" y="32456"/>
                    <a:pt x="99485" y="50800"/>
                    <a:pt x="93840" y="60678"/>
                  </a:cubicBezTo>
                  <a:cubicBezTo>
                    <a:pt x="88196" y="70556"/>
                    <a:pt x="71262" y="76201"/>
                    <a:pt x="59973" y="81845"/>
                  </a:cubicBezTo>
                  <a:cubicBezTo>
                    <a:pt x="48684" y="87490"/>
                    <a:pt x="33867" y="92428"/>
                    <a:pt x="26106" y="94545"/>
                  </a:cubicBezTo>
                  <a:cubicBezTo>
                    <a:pt x="18345" y="96662"/>
                    <a:pt x="0" y="96662"/>
                    <a:pt x="13406" y="94545"/>
                  </a:cubicBezTo>
                  <a:cubicBezTo>
                    <a:pt x="26812" y="92428"/>
                    <a:pt x="86079" y="92428"/>
                    <a:pt x="106540" y="81845"/>
                  </a:cubicBezTo>
                  <a:cubicBezTo>
                    <a:pt x="127001" y="71262"/>
                    <a:pt x="143229" y="45862"/>
                    <a:pt x="136173" y="31045"/>
                  </a:cubicBezTo>
                  <a:cubicBezTo>
                    <a:pt x="129117" y="16228"/>
                    <a:pt x="54329" y="2822"/>
                    <a:pt x="47273" y="1411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rgbClr val="FFFFFF"/>
                </a:gs>
                <a:gs pos="80000">
                  <a:srgbClr val="FFFFFF">
                    <a:alpha val="0"/>
                  </a:srgbClr>
                </a:gs>
              </a:gsLst>
              <a:lin ang="213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249C5D7F-58A9-2E48-9B0A-D918B43EDDAF}"/>
                </a:ext>
              </a:extLst>
            </p:cNvPr>
            <p:cNvSpPr/>
            <p:nvPr/>
          </p:nvSpPr>
          <p:spPr>
            <a:xfrm flipH="1">
              <a:off x="5341583" y="3114322"/>
              <a:ext cx="143229" cy="96662"/>
            </a:xfrm>
            <a:custGeom>
              <a:avLst/>
              <a:gdLst>
                <a:gd name="connsiteX0" fmla="*/ 47273 w 143229"/>
                <a:gd name="connsiteY0" fmla="*/ 1411 h 96662"/>
                <a:gd name="connsiteX1" fmla="*/ 93840 w 143229"/>
                <a:gd name="connsiteY1" fmla="*/ 22578 h 96662"/>
                <a:gd name="connsiteX2" fmla="*/ 93840 w 143229"/>
                <a:gd name="connsiteY2" fmla="*/ 60678 h 96662"/>
                <a:gd name="connsiteX3" fmla="*/ 59973 w 143229"/>
                <a:gd name="connsiteY3" fmla="*/ 81845 h 96662"/>
                <a:gd name="connsiteX4" fmla="*/ 26106 w 143229"/>
                <a:gd name="connsiteY4" fmla="*/ 94545 h 96662"/>
                <a:gd name="connsiteX5" fmla="*/ 13406 w 143229"/>
                <a:gd name="connsiteY5" fmla="*/ 94545 h 96662"/>
                <a:gd name="connsiteX6" fmla="*/ 106540 w 143229"/>
                <a:gd name="connsiteY6" fmla="*/ 81845 h 96662"/>
                <a:gd name="connsiteX7" fmla="*/ 136173 w 143229"/>
                <a:gd name="connsiteY7" fmla="*/ 31045 h 96662"/>
                <a:gd name="connsiteX8" fmla="*/ 47273 w 143229"/>
                <a:gd name="connsiteY8" fmla="*/ 1411 h 9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229" h="96662">
                  <a:moveTo>
                    <a:pt x="47273" y="1411"/>
                  </a:moveTo>
                  <a:cubicBezTo>
                    <a:pt x="40218" y="0"/>
                    <a:pt x="86079" y="12700"/>
                    <a:pt x="93840" y="22578"/>
                  </a:cubicBezTo>
                  <a:cubicBezTo>
                    <a:pt x="101601" y="32456"/>
                    <a:pt x="99485" y="50800"/>
                    <a:pt x="93840" y="60678"/>
                  </a:cubicBezTo>
                  <a:cubicBezTo>
                    <a:pt x="88196" y="70556"/>
                    <a:pt x="71262" y="76201"/>
                    <a:pt x="59973" y="81845"/>
                  </a:cubicBezTo>
                  <a:cubicBezTo>
                    <a:pt x="48684" y="87490"/>
                    <a:pt x="33867" y="92428"/>
                    <a:pt x="26106" y="94545"/>
                  </a:cubicBezTo>
                  <a:cubicBezTo>
                    <a:pt x="18345" y="96662"/>
                    <a:pt x="0" y="96662"/>
                    <a:pt x="13406" y="94545"/>
                  </a:cubicBezTo>
                  <a:cubicBezTo>
                    <a:pt x="26812" y="92428"/>
                    <a:pt x="86079" y="92428"/>
                    <a:pt x="106540" y="81845"/>
                  </a:cubicBezTo>
                  <a:cubicBezTo>
                    <a:pt x="127001" y="71262"/>
                    <a:pt x="143229" y="45862"/>
                    <a:pt x="136173" y="31045"/>
                  </a:cubicBezTo>
                  <a:cubicBezTo>
                    <a:pt x="129117" y="16228"/>
                    <a:pt x="54329" y="2822"/>
                    <a:pt x="47273" y="1411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rgbClr val="FFFFFF"/>
                </a:gs>
                <a:gs pos="80000">
                  <a:srgbClr val="FFFFFF">
                    <a:alpha val="0"/>
                  </a:srgbClr>
                </a:gs>
              </a:gsLst>
              <a:lin ang="213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FA7D7C0B-6481-3C4E-9E1B-3EA1F081FFF8}"/>
                </a:ext>
              </a:extLst>
            </p:cNvPr>
            <p:cNvSpPr/>
            <p:nvPr/>
          </p:nvSpPr>
          <p:spPr>
            <a:xfrm>
              <a:off x="5739270" y="3089576"/>
              <a:ext cx="215441" cy="145396"/>
            </a:xfrm>
            <a:custGeom>
              <a:avLst/>
              <a:gdLst>
                <a:gd name="connsiteX0" fmla="*/ 47273 w 143229"/>
                <a:gd name="connsiteY0" fmla="*/ 1411 h 96662"/>
                <a:gd name="connsiteX1" fmla="*/ 93840 w 143229"/>
                <a:gd name="connsiteY1" fmla="*/ 22578 h 96662"/>
                <a:gd name="connsiteX2" fmla="*/ 93840 w 143229"/>
                <a:gd name="connsiteY2" fmla="*/ 60678 h 96662"/>
                <a:gd name="connsiteX3" fmla="*/ 59973 w 143229"/>
                <a:gd name="connsiteY3" fmla="*/ 81845 h 96662"/>
                <a:gd name="connsiteX4" fmla="*/ 26106 w 143229"/>
                <a:gd name="connsiteY4" fmla="*/ 94545 h 96662"/>
                <a:gd name="connsiteX5" fmla="*/ 13406 w 143229"/>
                <a:gd name="connsiteY5" fmla="*/ 94545 h 96662"/>
                <a:gd name="connsiteX6" fmla="*/ 106540 w 143229"/>
                <a:gd name="connsiteY6" fmla="*/ 81845 h 96662"/>
                <a:gd name="connsiteX7" fmla="*/ 136173 w 143229"/>
                <a:gd name="connsiteY7" fmla="*/ 31045 h 96662"/>
                <a:gd name="connsiteX8" fmla="*/ 47273 w 143229"/>
                <a:gd name="connsiteY8" fmla="*/ 1411 h 9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229" h="96662">
                  <a:moveTo>
                    <a:pt x="47273" y="1411"/>
                  </a:moveTo>
                  <a:cubicBezTo>
                    <a:pt x="40218" y="0"/>
                    <a:pt x="86079" y="12700"/>
                    <a:pt x="93840" y="22578"/>
                  </a:cubicBezTo>
                  <a:cubicBezTo>
                    <a:pt x="101601" y="32456"/>
                    <a:pt x="99485" y="50800"/>
                    <a:pt x="93840" y="60678"/>
                  </a:cubicBezTo>
                  <a:cubicBezTo>
                    <a:pt x="88196" y="70556"/>
                    <a:pt x="71262" y="76201"/>
                    <a:pt x="59973" y="81845"/>
                  </a:cubicBezTo>
                  <a:cubicBezTo>
                    <a:pt x="48684" y="87490"/>
                    <a:pt x="33867" y="92428"/>
                    <a:pt x="26106" y="94545"/>
                  </a:cubicBezTo>
                  <a:cubicBezTo>
                    <a:pt x="18345" y="96662"/>
                    <a:pt x="0" y="96662"/>
                    <a:pt x="13406" y="94545"/>
                  </a:cubicBezTo>
                  <a:cubicBezTo>
                    <a:pt x="26812" y="92428"/>
                    <a:pt x="86079" y="92428"/>
                    <a:pt x="106540" y="81845"/>
                  </a:cubicBezTo>
                  <a:cubicBezTo>
                    <a:pt x="127001" y="71262"/>
                    <a:pt x="143229" y="45862"/>
                    <a:pt x="136173" y="31045"/>
                  </a:cubicBezTo>
                  <a:cubicBezTo>
                    <a:pt x="129117" y="16228"/>
                    <a:pt x="54329" y="2822"/>
                    <a:pt x="47273" y="1411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rgbClr val="FFFFFF"/>
                </a:gs>
                <a:gs pos="80000">
                  <a:srgbClr val="FFFFFF">
                    <a:alpha val="0"/>
                  </a:srgbClr>
                </a:gs>
              </a:gsLst>
              <a:lin ang="213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414DE664-0B30-2640-A5DC-C2DD7B2302AD}"/>
                </a:ext>
              </a:extLst>
            </p:cNvPr>
            <p:cNvSpPr/>
            <p:nvPr/>
          </p:nvSpPr>
          <p:spPr>
            <a:xfrm flipH="1">
              <a:off x="5235041" y="3089576"/>
              <a:ext cx="215441" cy="145396"/>
            </a:xfrm>
            <a:custGeom>
              <a:avLst/>
              <a:gdLst>
                <a:gd name="connsiteX0" fmla="*/ 47273 w 143229"/>
                <a:gd name="connsiteY0" fmla="*/ 1411 h 96662"/>
                <a:gd name="connsiteX1" fmla="*/ 93840 w 143229"/>
                <a:gd name="connsiteY1" fmla="*/ 22578 h 96662"/>
                <a:gd name="connsiteX2" fmla="*/ 93840 w 143229"/>
                <a:gd name="connsiteY2" fmla="*/ 60678 h 96662"/>
                <a:gd name="connsiteX3" fmla="*/ 59973 w 143229"/>
                <a:gd name="connsiteY3" fmla="*/ 81845 h 96662"/>
                <a:gd name="connsiteX4" fmla="*/ 26106 w 143229"/>
                <a:gd name="connsiteY4" fmla="*/ 94545 h 96662"/>
                <a:gd name="connsiteX5" fmla="*/ 13406 w 143229"/>
                <a:gd name="connsiteY5" fmla="*/ 94545 h 96662"/>
                <a:gd name="connsiteX6" fmla="*/ 106540 w 143229"/>
                <a:gd name="connsiteY6" fmla="*/ 81845 h 96662"/>
                <a:gd name="connsiteX7" fmla="*/ 136173 w 143229"/>
                <a:gd name="connsiteY7" fmla="*/ 31045 h 96662"/>
                <a:gd name="connsiteX8" fmla="*/ 47273 w 143229"/>
                <a:gd name="connsiteY8" fmla="*/ 1411 h 96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229" h="96662">
                  <a:moveTo>
                    <a:pt x="47273" y="1411"/>
                  </a:moveTo>
                  <a:cubicBezTo>
                    <a:pt x="40218" y="0"/>
                    <a:pt x="86079" y="12700"/>
                    <a:pt x="93840" y="22578"/>
                  </a:cubicBezTo>
                  <a:cubicBezTo>
                    <a:pt x="101601" y="32456"/>
                    <a:pt x="99485" y="50800"/>
                    <a:pt x="93840" y="60678"/>
                  </a:cubicBezTo>
                  <a:cubicBezTo>
                    <a:pt x="88196" y="70556"/>
                    <a:pt x="71262" y="76201"/>
                    <a:pt x="59973" y="81845"/>
                  </a:cubicBezTo>
                  <a:cubicBezTo>
                    <a:pt x="48684" y="87490"/>
                    <a:pt x="33867" y="92428"/>
                    <a:pt x="26106" y="94545"/>
                  </a:cubicBezTo>
                  <a:cubicBezTo>
                    <a:pt x="18345" y="96662"/>
                    <a:pt x="0" y="96662"/>
                    <a:pt x="13406" y="94545"/>
                  </a:cubicBezTo>
                  <a:cubicBezTo>
                    <a:pt x="26812" y="92428"/>
                    <a:pt x="86079" y="92428"/>
                    <a:pt x="106540" y="81845"/>
                  </a:cubicBezTo>
                  <a:cubicBezTo>
                    <a:pt x="127001" y="71262"/>
                    <a:pt x="143229" y="45862"/>
                    <a:pt x="136173" y="31045"/>
                  </a:cubicBezTo>
                  <a:cubicBezTo>
                    <a:pt x="129117" y="16228"/>
                    <a:pt x="54329" y="2822"/>
                    <a:pt x="47273" y="1411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rgbClr val="FFFFFF"/>
                </a:gs>
                <a:gs pos="80000">
                  <a:srgbClr val="FFFFFF">
                    <a:alpha val="0"/>
                  </a:srgbClr>
                </a:gs>
              </a:gsLst>
              <a:lin ang="213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6" name="Group 208">
            <a:extLst>
              <a:ext uri="{FF2B5EF4-FFF2-40B4-BE49-F238E27FC236}">
                <a16:creationId xmlns:a16="http://schemas.microsoft.com/office/drawing/2014/main" id="{026678A3-E5EE-F345-81DC-43510349BA1D}"/>
              </a:ext>
            </a:extLst>
          </p:cNvPr>
          <p:cNvGrpSpPr/>
          <p:nvPr userDrawn="1"/>
        </p:nvGrpSpPr>
        <p:grpSpPr>
          <a:xfrm flipH="1">
            <a:off x="4382644" y="874843"/>
            <a:ext cx="1682437" cy="2757360"/>
            <a:chOff x="6134103" y="304800"/>
            <a:chExt cx="1682437" cy="2757360"/>
          </a:xfrm>
        </p:grpSpPr>
        <p:grpSp>
          <p:nvGrpSpPr>
            <p:cNvPr id="17" name="Group 79">
              <a:extLst>
                <a:ext uri="{FF2B5EF4-FFF2-40B4-BE49-F238E27FC236}">
                  <a16:creationId xmlns:a16="http://schemas.microsoft.com/office/drawing/2014/main" id="{E806AFA5-A811-4443-9B7A-B2F24E9626BD}"/>
                </a:ext>
              </a:extLst>
            </p:cNvPr>
            <p:cNvGrpSpPr/>
            <p:nvPr/>
          </p:nvGrpSpPr>
          <p:grpSpPr>
            <a:xfrm flipH="1">
              <a:off x="6134103" y="304800"/>
              <a:ext cx="1682437" cy="1989067"/>
              <a:chOff x="7723187" y="0"/>
              <a:chExt cx="3649663" cy="4314826"/>
            </a:xfrm>
          </p:grpSpPr>
          <p:sp>
            <p:nvSpPr>
              <p:cNvPr id="27" name="Freeform 5">
                <a:extLst>
                  <a:ext uri="{FF2B5EF4-FFF2-40B4-BE49-F238E27FC236}">
                    <a16:creationId xmlns:a16="http://schemas.microsoft.com/office/drawing/2014/main" id="{9E2EB7D2-6459-0943-847F-1436AD3651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3187" y="1579563"/>
                <a:ext cx="2713038" cy="2735263"/>
              </a:xfrm>
              <a:custGeom>
                <a:avLst/>
                <a:gdLst/>
                <a:ahLst/>
                <a:cxnLst>
                  <a:cxn ang="0">
                    <a:pos x="5124" y="2784"/>
                  </a:cxn>
                  <a:cxn ang="0">
                    <a:pos x="5093" y="3105"/>
                  </a:cxn>
                  <a:cxn ang="0">
                    <a:pos x="5024" y="3413"/>
                  </a:cxn>
                  <a:cxn ang="0">
                    <a:pos x="4918" y="3705"/>
                  </a:cxn>
                  <a:cxn ang="0">
                    <a:pos x="4779" y="3978"/>
                  </a:cxn>
                  <a:cxn ang="0">
                    <a:pos x="4608" y="4229"/>
                  </a:cxn>
                  <a:cxn ang="0">
                    <a:pos x="4408" y="4456"/>
                  </a:cxn>
                  <a:cxn ang="0">
                    <a:pos x="4182" y="4656"/>
                  </a:cxn>
                  <a:cxn ang="0">
                    <a:pos x="3932" y="4827"/>
                  </a:cxn>
                  <a:cxn ang="0">
                    <a:pos x="3660" y="4966"/>
                  </a:cxn>
                  <a:cxn ang="0">
                    <a:pos x="3369" y="5071"/>
                  </a:cxn>
                  <a:cxn ang="0">
                    <a:pos x="3060" y="5140"/>
                  </a:cxn>
                  <a:cxn ang="0">
                    <a:pos x="2738" y="5168"/>
                  </a:cxn>
                  <a:cxn ang="0">
                    <a:pos x="2475" y="5162"/>
                  </a:cxn>
                  <a:cxn ang="0">
                    <a:pos x="2154" y="5116"/>
                  </a:cxn>
                  <a:cxn ang="0">
                    <a:pos x="1846" y="5034"/>
                  </a:cxn>
                  <a:cxn ang="0">
                    <a:pos x="1551" y="4914"/>
                  </a:cxn>
                  <a:cxn ang="0">
                    <a:pos x="1275" y="4762"/>
                  </a:cxn>
                  <a:cxn ang="0">
                    <a:pos x="1019" y="4578"/>
                  </a:cxn>
                  <a:cxn ang="0">
                    <a:pos x="784" y="4367"/>
                  </a:cxn>
                  <a:cxn ang="0">
                    <a:pos x="576" y="4131"/>
                  </a:cxn>
                  <a:cxn ang="0">
                    <a:pos x="397" y="3870"/>
                  </a:cxn>
                  <a:cxn ang="0">
                    <a:pos x="246" y="3590"/>
                  </a:cxn>
                  <a:cxn ang="0">
                    <a:pos x="130" y="3292"/>
                  </a:cxn>
                  <a:cxn ang="0">
                    <a:pos x="49" y="2978"/>
                  </a:cxn>
                  <a:cxn ang="0">
                    <a:pos x="6" y="2651"/>
                  </a:cxn>
                  <a:cxn ang="0">
                    <a:pos x="1" y="2386"/>
                  </a:cxn>
                  <a:cxn ang="0">
                    <a:pos x="32" y="2064"/>
                  </a:cxn>
                  <a:cxn ang="0">
                    <a:pos x="102" y="1756"/>
                  </a:cxn>
                  <a:cxn ang="0">
                    <a:pos x="208" y="1464"/>
                  </a:cxn>
                  <a:cxn ang="0">
                    <a:pos x="348" y="1191"/>
                  </a:cxn>
                  <a:cxn ang="0">
                    <a:pos x="519" y="941"/>
                  </a:cxn>
                  <a:cxn ang="0">
                    <a:pos x="718" y="714"/>
                  </a:cxn>
                  <a:cxn ang="0">
                    <a:pos x="943" y="515"/>
                  </a:cxn>
                  <a:cxn ang="0">
                    <a:pos x="1194" y="344"/>
                  </a:cxn>
                  <a:cxn ang="0">
                    <a:pos x="1467" y="204"/>
                  </a:cxn>
                  <a:cxn ang="0">
                    <a:pos x="1757" y="99"/>
                  </a:cxn>
                  <a:cxn ang="0">
                    <a:pos x="2065" y="31"/>
                  </a:cxn>
                  <a:cxn ang="0">
                    <a:pos x="2388" y="2"/>
                  </a:cxn>
                  <a:cxn ang="0">
                    <a:pos x="2652" y="9"/>
                  </a:cxn>
                  <a:cxn ang="0">
                    <a:pos x="2972" y="53"/>
                  </a:cxn>
                  <a:cxn ang="0">
                    <a:pos x="3282" y="137"/>
                  </a:cxn>
                  <a:cxn ang="0">
                    <a:pos x="3575" y="255"/>
                  </a:cxn>
                  <a:cxn ang="0">
                    <a:pos x="3851" y="408"/>
                  </a:cxn>
                  <a:cxn ang="0">
                    <a:pos x="4107" y="591"/>
                  </a:cxn>
                  <a:cxn ang="0">
                    <a:pos x="4342" y="802"/>
                  </a:cxn>
                  <a:cxn ang="0">
                    <a:pos x="4549" y="1038"/>
                  </a:cxn>
                  <a:cxn ang="0">
                    <a:pos x="4729" y="1299"/>
                  </a:cxn>
                  <a:cxn ang="0">
                    <a:pos x="4880" y="1579"/>
                  </a:cxn>
                  <a:cxn ang="0">
                    <a:pos x="4996" y="1877"/>
                  </a:cxn>
                  <a:cxn ang="0">
                    <a:pos x="5077" y="2191"/>
                  </a:cxn>
                  <a:cxn ang="0">
                    <a:pos x="5120" y="2518"/>
                  </a:cxn>
                </a:cxnLst>
                <a:rect l="0" t="0" r="r" b="b"/>
                <a:pathLst>
                  <a:path w="5126" h="5169">
                    <a:moveTo>
                      <a:pt x="5123" y="2585"/>
                    </a:moveTo>
                    <a:lnTo>
                      <a:pt x="5123" y="2585"/>
                    </a:lnTo>
                    <a:lnTo>
                      <a:pt x="5126" y="2651"/>
                    </a:lnTo>
                    <a:lnTo>
                      <a:pt x="5126" y="2717"/>
                    </a:lnTo>
                    <a:lnTo>
                      <a:pt x="5124" y="2784"/>
                    </a:lnTo>
                    <a:lnTo>
                      <a:pt x="5121" y="2849"/>
                    </a:lnTo>
                    <a:lnTo>
                      <a:pt x="5117" y="2914"/>
                    </a:lnTo>
                    <a:lnTo>
                      <a:pt x="5111" y="2978"/>
                    </a:lnTo>
                    <a:lnTo>
                      <a:pt x="5102" y="3042"/>
                    </a:lnTo>
                    <a:lnTo>
                      <a:pt x="5093" y="3105"/>
                    </a:lnTo>
                    <a:lnTo>
                      <a:pt x="5083" y="3169"/>
                    </a:lnTo>
                    <a:lnTo>
                      <a:pt x="5070" y="3231"/>
                    </a:lnTo>
                    <a:lnTo>
                      <a:pt x="5057" y="3292"/>
                    </a:lnTo>
                    <a:lnTo>
                      <a:pt x="5040" y="3353"/>
                    </a:lnTo>
                    <a:lnTo>
                      <a:pt x="5024" y="3413"/>
                    </a:lnTo>
                    <a:lnTo>
                      <a:pt x="5005" y="3474"/>
                    </a:lnTo>
                    <a:lnTo>
                      <a:pt x="4986" y="3533"/>
                    </a:lnTo>
                    <a:lnTo>
                      <a:pt x="4965" y="3590"/>
                    </a:lnTo>
                    <a:lnTo>
                      <a:pt x="4942" y="3648"/>
                    </a:lnTo>
                    <a:lnTo>
                      <a:pt x="4918" y="3705"/>
                    </a:lnTo>
                    <a:lnTo>
                      <a:pt x="4893" y="3761"/>
                    </a:lnTo>
                    <a:lnTo>
                      <a:pt x="4866" y="3816"/>
                    </a:lnTo>
                    <a:lnTo>
                      <a:pt x="4838" y="3870"/>
                    </a:lnTo>
                    <a:lnTo>
                      <a:pt x="4809" y="3925"/>
                    </a:lnTo>
                    <a:lnTo>
                      <a:pt x="4779" y="3978"/>
                    </a:lnTo>
                    <a:lnTo>
                      <a:pt x="4747" y="4030"/>
                    </a:lnTo>
                    <a:lnTo>
                      <a:pt x="4715" y="4081"/>
                    </a:lnTo>
                    <a:lnTo>
                      <a:pt x="4681" y="4131"/>
                    </a:lnTo>
                    <a:lnTo>
                      <a:pt x="4645" y="4180"/>
                    </a:lnTo>
                    <a:lnTo>
                      <a:pt x="4608" y="4229"/>
                    </a:lnTo>
                    <a:lnTo>
                      <a:pt x="4570" y="4276"/>
                    </a:lnTo>
                    <a:lnTo>
                      <a:pt x="4532" y="4323"/>
                    </a:lnTo>
                    <a:lnTo>
                      <a:pt x="4492" y="4367"/>
                    </a:lnTo>
                    <a:lnTo>
                      <a:pt x="4451" y="4412"/>
                    </a:lnTo>
                    <a:lnTo>
                      <a:pt x="4408" y="4456"/>
                    </a:lnTo>
                    <a:lnTo>
                      <a:pt x="4365" y="4497"/>
                    </a:lnTo>
                    <a:lnTo>
                      <a:pt x="4321" y="4538"/>
                    </a:lnTo>
                    <a:lnTo>
                      <a:pt x="4275" y="4578"/>
                    </a:lnTo>
                    <a:lnTo>
                      <a:pt x="4230" y="4618"/>
                    </a:lnTo>
                    <a:lnTo>
                      <a:pt x="4182" y="4656"/>
                    </a:lnTo>
                    <a:lnTo>
                      <a:pt x="4134" y="4692"/>
                    </a:lnTo>
                    <a:lnTo>
                      <a:pt x="4085" y="4727"/>
                    </a:lnTo>
                    <a:lnTo>
                      <a:pt x="4035" y="4762"/>
                    </a:lnTo>
                    <a:lnTo>
                      <a:pt x="3983" y="4795"/>
                    </a:lnTo>
                    <a:lnTo>
                      <a:pt x="3932" y="4827"/>
                    </a:lnTo>
                    <a:lnTo>
                      <a:pt x="3879" y="4857"/>
                    </a:lnTo>
                    <a:lnTo>
                      <a:pt x="3826" y="4886"/>
                    </a:lnTo>
                    <a:lnTo>
                      <a:pt x="3771" y="4914"/>
                    </a:lnTo>
                    <a:lnTo>
                      <a:pt x="3716" y="4941"/>
                    </a:lnTo>
                    <a:lnTo>
                      <a:pt x="3660" y="4966"/>
                    </a:lnTo>
                    <a:lnTo>
                      <a:pt x="3603" y="4989"/>
                    </a:lnTo>
                    <a:lnTo>
                      <a:pt x="3545" y="5012"/>
                    </a:lnTo>
                    <a:lnTo>
                      <a:pt x="3488" y="5034"/>
                    </a:lnTo>
                    <a:lnTo>
                      <a:pt x="3429" y="5053"/>
                    </a:lnTo>
                    <a:lnTo>
                      <a:pt x="3369" y="5071"/>
                    </a:lnTo>
                    <a:lnTo>
                      <a:pt x="3308" y="5088"/>
                    </a:lnTo>
                    <a:lnTo>
                      <a:pt x="3248" y="5103"/>
                    </a:lnTo>
                    <a:lnTo>
                      <a:pt x="3186" y="5116"/>
                    </a:lnTo>
                    <a:lnTo>
                      <a:pt x="3124" y="5128"/>
                    </a:lnTo>
                    <a:lnTo>
                      <a:pt x="3060" y="5140"/>
                    </a:lnTo>
                    <a:lnTo>
                      <a:pt x="2997" y="5149"/>
                    </a:lnTo>
                    <a:lnTo>
                      <a:pt x="2934" y="5156"/>
                    </a:lnTo>
                    <a:lnTo>
                      <a:pt x="2869" y="5162"/>
                    </a:lnTo>
                    <a:lnTo>
                      <a:pt x="2804" y="5165"/>
                    </a:lnTo>
                    <a:lnTo>
                      <a:pt x="2738" y="5168"/>
                    </a:lnTo>
                    <a:lnTo>
                      <a:pt x="2673" y="5169"/>
                    </a:lnTo>
                    <a:lnTo>
                      <a:pt x="2673" y="5169"/>
                    </a:lnTo>
                    <a:lnTo>
                      <a:pt x="2606" y="5168"/>
                    </a:lnTo>
                    <a:lnTo>
                      <a:pt x="2540" y="5165"/>
                    </a:lnTo>
                    <a:lnTo>
                      <a:pt x="2475" y="5162"/>
                    </a:lnTo>
                    <a:lnTo>
                      <a:pt x="2410" y="5156"/>
                    </a:lnTo>
                    <a:lnTo>
                      <a:pt x="2345" y="5149"/>
                    </a:lnTo>
                    <a:lnTo>
                      <a:pt x="2281" y="5140"/>
                    </a:lnTo>
                    <a:lnTo>
                      <a:pt x="2217" y="5128"/>
                    </a:lnTo>
                    <a:lnTo>
                      <a:pt x="2154" y="5116"/>
                    </a:lnTo>
                    <a:lnTo>
                      <a:pt x="2090" y="5103"/>
                    </a:lnTo>
                    <a:lnTo>
                      <a:pt x="2029" y="5088"/>
                    </a:lnTo>
                    <a:lnTo>
                      <a:pt x="1967" y="5071"/>
                    </a:lnTo>
                    <a:lnTo>
                      <a:pt x="1906" y="5053"/>
                    </a:lnTo>
                    <a:lnTo>
                      <a:pt x="1846" y="5034"/>
                    </a:lnTo>
                    <a:lnTo>
                      <a:pt x="1785" y="5012"/>
                    </a:lnTo>
                    <a:lnTo>
                      <a:pt x="1726" y="4989"/>
                    </a:lnTo>
                    <a:lnTo>
                      <a:pt x="1667" y="4966"/>
                    </a:lnTo>
                    <a:lnTo>
                      <a:pt x="1608" y="4941"/>
                    </a:lnTo>
                    <a:lnTo>
                      <a:pt x="1551" y="4914"/>
                    </a:lnTo>
                    <a:lnTo>
                      <a:pt x="1495" y="4886"/>
                    </a:lnTo>
                    <a:lnTo>
                      <a:pt x="1439" y="4857"/>
                    </a:lnTo>
                    <a:lnTo>
                      <a:pt x="1383" y="4827"/>
                    </a:lnTo>
                    <a:lnTo>
                      <a:pt x="1328" y="4795"/>
                    </a:lnTo>
                    <a:lnTo>
                      <a:pt x="1275" y="4762"/>
                    </a:lnTo>
                    <a:lnTo>
                      <a:pt x="1222" y="4727"/>
                    </a:lnTo>
                    <a:lnTo>
                      <a:pt x="1171" y="4692"/>
                    </a:lnTo>
                    <a:lnTo>
                      <a:pt x="1119" y="4656"/>
                    </a:lnTo>
                    <a:lnTo>
                      <a:pt x="1069" y="4618"/>
                    </a:lnTo>
                    <a:lnTo>
                      <a:pt x="1019" y="4578"/>
                    </a:lnTo>
                    <a:lnTo>
                      <a:pt x="970" y="4538"/>
                    </a:lnTo>
                    <a:lnTo>
                      <a:pt x="923" y="4497"/>
                    </a:lnTo>
                    <a:lnTo>
                      <a:pt x="876" y="4456"/>
                    </a:lnTo>
                    <a:lnTo>
                      <a:pt x="830" y="4412"/>
                    </a:lnTo>
                    <a:lnTo>
                      <a:pt x="784" y="4367"/>
                    </a:lnTo>
                    <a:lnTo>
                      <a:pt x="742" y="4323"/>
                    </a:lnTo>
                    <a:lnTo>
                      <a:pt x="699" y="4276"/>
                    </a:lnTo>
                    <a:lnTo>
                      <a:pt x="657" y="4229"/>
                    </a:lnTo>
                    <a:lnTo>
                      <a:pt x="616" y="4180"/>
                    </a:lnTo>
                    <a:lnTo>
                      <a:pt x="576" y="4131"/>
                    </a:lnTo>
                    <a:lnTo>
                      <a:pt x="538" y="4081"/>
                    </a:lnTo>
                    <a:lnTo>
                      <a:pt x="501" y="4030"/>
                    </a:lnTo>
                    <a:lnTo>
                      <a:pt x="464" y="3978"/>
                    </a:lnTo>
                    <a:lnTo>
                      <a:pt x="430" y="3925"/>
                    </a:lnTo>
                    <a:lnTo>
                      <a:pt x="397" y="3870"/>
                    </a:lnTo>
                    <a:lnTo>
                      <a:pt x="364" y="3816"/>
                    </a:lnTo>
                    <a:lnTo>
                      <a:pt x="333" y="3761"/>
                    </a:lnTo>
                    <a:lnTo>
                      <a:pt x="302" y="3705"/>
                    </a:lnTo>
                    <a:lnTo>
                      <a:pt x="274" y="3648"/>
                    </a:lnTo>
                    <a:lnTo>
                      <a:pt x="246" y="3590"/>
                    </a:lnTo>
                    <a:lnTo>
                      <a:pt x="221" y="3533"/>
                    </a:lnTo>
                    <a:lnTo>
                      <a:pt x="196" y="3474"/>
                    </a:lnTo>
                    <a:lnTo>
                      <a:pt x="172" y="3413"/>
                    </a:lnTo>
                    <a:lnTo>
                      <a:pt x="150" y="3353"/>
                    </a:lnTo>
                    <a:lnTo>
                      <a:pt x="130" y="3292"/>
                    </a:lnTo>
                    <a:lnTo>
                      <a:pt x="111" y="3231"/>
                    </a:lnTo>
                    <a:lnTo>
                      <a:pt x="93" y="3169"/>
                    </a:lnTo>
                    <a:lnTo>
                      <a:pt x="77" y="3105"/>
                    </a:lnTo>
                    <a:lnTo>
                      <a:pt x="62" y="3042"/>
                    </a:lnTo>
                    <a:lnTo>
                      <a:pt x="49" y="2978"/>
                    </a:lnTo>
                    <a:lnTo>
                      <a:pt x="37" y="2914"/>
                    </a:lnTo>
                    <a:lnTo>
                      <a:pt x="27" y="2849"/>
                    </a:lnTo>
                    <a:lnTo>
                      <a:pt x="19" y="2784"/>
                    </a:lnTo>
                    <a:lnTo>
                      <a:pt x="12" y="2717"/>
                    </a:lnTo>
                    <a:lnTo>
                      <a:pt x="6" y="2651"/>
                    </a:lnTo>
                    <a:lnTo>
                      <a:pt x="3" y="2585"/>
                    </a:lnTo>
                    <a:lnTo>
                      <a:pt x="3" y="2585"/>
                    </a:lnTo>
                    <a:lnTo>
                      <a:pt x="1" y="2518"/>
                    </a:lnTo>
                    <a:lnTo>
                      <a:pt x="0" y="2452"/>
                    </a:lnTo>
                    <a:lnTo>
                      <a:pt x="1" y="2386"/>
                    </a:lnTo>
                    <a:lnTo>
                      <a:pt x="4" y="2321"/>
                    </a:lnTo>
                    <a:lnTo>
                      <a:pt x="9" y="2256"/>
                    </a:lnTo>
                    <a:lnTo>
                      <a:pt x="16" y="2191"/>
                    </a:lnTo>
                    <a:lnTo>
                      <a:pt x="24" y="2128"/>
                    </a:lnTo>
                    <a:lnTo>
                      <a:pt x="32" y="2064"/>
                    </a:lnTo>
                    <a:lnTo>
                      <a:pt x="44" y="2001"/>
                    </a:lnTo>
                    <a:lnTo>
                      <a:pt x="56" y="1939"/>
                    </a:lnTo>
                    <a:lnTo>
                      <a:pt x="71" y="1877"/>
                    </a:lnTo>
                    <a:lnTo>
                      <a:pt x="86" y="1817"/>
                    </a:lnTo>
                    <a:lnTo>
                      <a:pt x="102" y="1756"/>
                    </a:lnTo>
                    <a:lnTo>
                      <a:pt x="121" y="1696"/>
                    </a:lnTo>
                    <a:lnTo>
                      <a:pt x="140" y="1637"/>
                    </a:lnTo>
                    <a:lnTo>
                      <a:pt x="162" y="1579"/>
                    </a:lnTo>
                    <a:lnTo>
                      <a:pt x="184" y="1522"/>
                    </a:lnTo>
                    <a:lnTo>
                      <a:pt x="208" y="1464"/>
                    </a:lnTo>
                    <a:lnTo>
                      <a:pt x="233" y="1408"/>
                    </a:lnTo>
                    <a:lnTo>
                      <a:pt x="259" y="1354"/>
                    </a:lnTo>
                    <a:lnTo>
                      <a:pt x="287" y="1299"/>
                    </a:lnTo>
                    <a:lnTo>
                      <a:pt x="317" y="1244"/>
                    </a:lnTo>
                    <a:lnTo>
                      <a:pt x="348" y="1191"/>
                    </a:lnTo>
                    <a:lnTo>
                      <a:pt x="379" y="1140"/>
                    </a:lnTo>
                    <a:lnTo>
                      <a:pt x="413" y="1090"/>
                    </a:lnTo>
                    <a:lnTo>
                      <a:pt x="447" y="1038"/>
                    </a:lnTo>
                    <a:lnTo>
                      <a:pt x="482" y="989"/>
                    </a:lnTo>
                    <a:lnTo>
                      <a:pt x="519" y="941"/>
                    </a:lnTo>
                    <a:lnTo>
                      <a:pt x="556" y="894"/>
                    </a:lnTo>
                    <a:lnTo>
                      <a:pt x="594" y="848"/>
                    </a:lnTo>
                    <a:lnTo>
                      <a:pt x="635" y="802"/>
                    </a:lnTo>
                    <a:lnTo>
                      <a:pt x="675" y="758"/>
                    </a:lnTo>
                    <a:lnTo>
                      <a:pt x="718" y="714"/>
                    </a:lnTo>
                    <a:lnTo>
                      <a:pt x="761" y="672"/>
                    </a:lnTo>
                    <a:lnTo>
                      <a:pt x="805" y="631"/>
                    </a:lnTo>
                    <a:lnTo>
                      <a:pt x="851" y="591"/>
                    </a:lnTo>
                    <a:lnTo>
                      <a:pt x="896" y="552"/>
                    </a:lnTo>
                    <a:lnTo>
                      <a:pt x="943" y="515"/>
                    </a:lnTo>
                    <a:lnTo>
                      <a:pt x="992" y="478"/>
                    </a:lnTo>
                    <a:lnTo>
                      <a:pt x="1041" y="442"/>
                    </a:lnTo>
                    <a:lnTo>
                      <a:pt x="1091" y="408"/>
                    </a:lnTo>
                    <a:lnTo>
                      <a:pt x="1143" y="375"/>
                    </a:lnTo>
                    <a:lnTo>
                      <a:pt x="1194" y="344"/>
                    </a:lnTo>
                    <a:lnTo>
                      <a:pt x="1247" y="313"/>
                    </a:lnTo>
                    <a:lnTo>
                      <a:pt x="1300" y="283"/>
                    </a:lnTo>
                    <a:lnTo>
                      <a:pt x="1355" y="255"/>
                    </a:lnTo>
                    <a:lnTo>
                      <a:pt x="1411" y="229"/>
                    </a:lnTo>
                    <a:lnTo>
                      <a:pt x="1467" y="204"/>
                    </a:lnTo>
                    <a:lnTo>
                      <a:pt x="1523" y="180"/>
                    </a:lnTo>
                    <a:lnTo>
                      <a:pt x="1580" y="158"/>
                    </a:lnTo>
                    <a:lnTo>
                      <a:pt x="1639" y="137"/>
                    </a:lnTo>
                    <a:lnTo>
                      <a:pt x="1698" y="117"/>
                    </a:lnTo>
                    <a:lnTo>
                      <a:pt x="1757" y="99"/>
                    </a:lnTo>
                    <a:lnTo>
                      <a:pt x="1818" y="83"/>
                    </a:lnTo>
                    <a:lnTo>
                      <a:pt x="1878" y="66"/>
                    </a:lnTo>
                    <a:lnTo>
                      <a:pt x="1940" y="53"/>
                    </a:lnTo>
                    <a:lnTo>
                      <a:pt x="2002" y="41"/>
                    </a:lnTo>
                    <a:lnTo>
                      <a:pt x="2065" y="31"/>
                    </a:lnTo>
                    <a:lnTo>
                      <a:pt x="2129" y="22"/>
                    </a:lnTo>
                    <a:lnTo>
                      <a:pt x="2194" y="15"/>
                    </a:lnTo>
                    <a:lnTo>
                      <a:pt x="2257" y="9"/>
                    </a:lnTo>
                    <a:lnTo>
                      <a:pt x="2322" y="5"/>
                    </a:lnTo>
                    <a:lnTo>
                      <a:pt x="2388" y="2"/>
                    </a:lnTo>
                    <a:lnTo>
                      <a:pt x="2455" y="0"/>
                    </a:lnTo>
                    <a:lnTo>
                      <a:pt x="2455" y="0"/>
                    </a:lnTo>
                    <a:lnTo>
                      <a:pt x="2521" y="2"/>
                    </a:lnTo>
                    <a:lnTo>
                      <a:pt x="2586" y="5"/>
                    </a:lnTo>
                    <a:lnTo>
                      <a:pt x="2652" y="9"/>
                    </a:lnTo>
                    <a:lnTo>
                      <a:pt x="2717" y="15"/>
                    </a:lnTo>
                    <a:lnTo>
                      <a:pt x="2782" y="22"/>
                    </a:lnTo>
                    <a:lnTo>
                      <a:pt x="2845" y="31"/>
                    </a:lnTo>
                    <a:lnTo>
                      <a:pt x="2909" y="41"/>
                    </a:lnTo>
                    <a:lnTo>
                      <a:pt x="2972" y="53"/>
                    </a:lnTo>
                    <a:lnTo>
                      <a:pt x="3035" y="66"/>
                    </a:lnTo>
                    <a:lnTo>
                      <a:pt x="3097" y="83"/>
                    </a:lnTo>
                    <a:lnTo>
                      <a:pt x="3159" y="99"/>
                    </a:lnTo>
                    <a:lnTo>
                      <a:pt x="3221" y="117"/>
                    </a:lnTo>
                    <a:lnTo>
                      <a:pt x="3282" y="137"/>
                    </a:lnTo>
                    <a:lnTo>
                      <a:pt x="3341" y="158"/>
                    </a:lnTo>
                    <a:lnTo>
                      <a:pt x="3401" y="180"/>
                    </a:lnTo>
                    <a:lnTo>
                      <a:pt x="3460" y="204"/>
                    </a:lnTo>
                    <a:lnTo>
                      <a:pt x="3517" y="229"/>
                    </a:lnTo>
                    <a:lnTo>
                      <a:pt x="3575" y="255"/>
                    </a:lnTo>
                    <a:lnTo>
                      <a:pt x="3631" y="283"/>
                    </a:lnTo>
                    <a:lnTo>
                      <a:pt x="3687" y="313"/>
                    </a:lnTo>
                    <a:lnTo>
                      <a:pt x="3743" y="344"/>
                    </a:lnTo>
                    <a:lnTo>
                      <a:pt x="3798" y="375"/>
                    </a:lnTo>
                    <a:lnTo>
                      <a:pt x="3851" y="408"/>
                    </a:lnTo>
                    <a:lnTo>
                      <a:pt x="3904" y="442"/>
                    </a:lnTo>
                    <a:lnTo>
                      <a:pt x="3957" y="478"/>
                    </a:lnTo>
                    <a:lnTo>
                      <a:pt x="4008" y="515"/>
                    </a:lnTo>
                    <a:lnTo>
                      <a:pt x="4059" y="552"/>
                    </a:lnTo>
                    <a:lnTo>
                      <a:pt x="4107" y="591"/>
                    </a:lnTo>
                    <a:lnTo>
                      <a:pt x="4156" y="631"/>
                    </a:lnTo>
                    <a:lnTo>
                      <a:pt x="4204" y="672"/>
                    </a:lnTo>
                    <a:lnTo>
                      <a:pt x="4250" y="714"/>
                    </a:lnTo>
                    <a:lnTo>
                      <a:pt x="4296" y="758"/>
                    </a:lnTo>
                    <a:lnTo>
                      <a:pt x="4342" y="802"/>
                    </a:lnTo>
                    <a:lnTo>
                      <a:pt x="4384" y="848"/>
                    </a:lnTo>
                    <a:lnTo>
                      <a:pt x="4427" y="894"/>
                    </a:lnTo>
                    <a:lnTo>
                      <a:pt x="4470" y="941"/>
                    </a:lnTo>
                    <a:lnTo>
                      <a:pt x="4510" y="989"/>
                    </a:lnTo>
                    <a:lnTo>
                      <a:pt x="4549" y="1038"/>
                    </a:lnTo>
                    <a:lnTo>
                      <a:pt x="4588" y="1090"/>
                    </a:lnTo>
                    <a:lnTo>
                      <a:pt x="4625" y="1140"/>
                    </a:lnTo>
                    <a:lnTo>
                      <a:pt x="4661" y="1191"/>
                    </a:lnTo>
                    <a:lnTo>
                      <a:pt x="4697" y="1244"/>
                    </a:lnTo>
                    <a:lnTo>
                      <a:pt x="4729" y="1299"/>
                    </a:lnTo>
                    <a:lnTo>
                      <a:pt x="4763" y="1354"/>
                    </a:lnTo>
                    <a:lnTo>
                      <a:pt x="4794" y="1408"/>
                    </a:lnTo>
                    <a:lnTo>
                      <a:pt x="4824" y="1464"/>
                    </a:lnTo>
                    <a:lnTo>
                      <a:pt x="4853" y="1522"/>
                    </a:lnTo>
                    <a:lnTo>
                      <a:pt x="4880" y="1579"/>
                    </a:lnTo>
                    <a:lnTo>
                      <a:pt x="4906" y="1637"/>
                    </a:lnTo>
                    <a:lnTo>
                      <a:pt x="4931" y="1696"/>
                    </a:lnTo>
                    <a:lnTo>
                      <a:pt x="4953" y="1756"/>
                    </a:lnTo>
                    <a:lnTo>
                      <a:pt x="4975" y="1817"/>
                    </a:lnTo>
                    <a:lnTo>
                      <a:pt x="4996" y="1877"/>
                    </a:lnTo>
                    <a:lnTo>
                      <a:pt x="5015" y="1939"/>
                    </a:lnTo>
                    <a:lnTo>
                      <a:pt x="5033" y="2001"/>
                    </a:lnTo>
                    <a:lnTo>
                      <a:pt x="5049" y="2064"/>
                    </a:lnTo>
                    <a:lnTo>
                      <a:pt x="5064" y="2128"/>
                    </a:lnTo>
                    <a:lnTo>
                      <a:pt x="5077" y="2191"/>
                    </a:lnTo>
                    <a:lnTo>
                      <a:pt x="5089" y="2256"/>
                    </a:lnTo>
                    <a:lnTo>
                      <a:pt x="5099" y="2321"/>
                    </a:lnTo>
                    <a:lnTo>
                      <a:pt x="5108" y="2386"/>
                    </a:lnTo>
                    <a:lnTo>
                      <a:pt x="5114" y="2452"/>
                    </a:lnTo>
                    <a:lnTo>
                      <a:pt x="5120" y="2518"/>
                    </a:lnTo>
                    <a:lnTo>
                      <a:pt x="5123" y="2585"/>
                    </a:lnTo>
                    <a:lnTo>
                      <a:pt x="5123" y="2585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rgbClr val="414141"/>
                  </a:gs>
                  <a:gs pos="66000">
                    <a:srgbClr val="FFFFFF"/>
                  </a:gs>
                  <a:gs pos="80000">
                    <a:srgbClr val="CFCFCF"/>
                  </a:gs>
                  <a:gs pos="5000">
                    <a:srgbClr val="A6A6A6"/>
                  </a:gs>
                  <a:gs pos="45000">
                    <a:srgbClr val="A6A6A6"/>
                  </a:gs>
                  <a:gs pos="25000">
                    <a:srgbClr val="262626"/>
                  </a:gs>
                  <a:gs pos="54000">
                    <a:srgbClr val="454545"/>
                  </a:gs>
                  <a:gs pos="36000">
                    <a:srgbClr val="616161"/>
                  </a:gs>
                  <a:gs pos="82000">
                    <a:srgbClr val="A6A6A6"/>
                  </a:gs>
                </a:gsLst>
                <a:lin ang="1314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28" name="Freeform 8">
                <a:extLst>
                  <a:ext uri="{FF2B5EF4-FFF2-40B4-BE49-F238E27FC236}">
                    <a16:creationId xmlns:a16="http://schemas.microsoft.com/office/drawing/2014/main" id="{92202FB1-B8CB-ED40-9FA4-6CB2053F31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93112" y="406400"/>
                <a:ext cx="2947988" cy="2871788"/>
              </a:xfrm>
              <a:custGeom>
                <a:avLst/>
                <a:gdLst/>
                <a:ahLst/>
                <a:cxnLst>
                  <a:cxn ang="0">
                    <a:pos x="5553" y="2571"/>
                  </a:cxn>
                  <a:cxn ang="0">
                    <a:pos x="5490" y="2225"/>
                  </a:cxn>
                  <a:cxn ang="0">
                    <a:pos x="5385" y="1893"/>
                  </a:cxn>
                  <a:cxn ang="0">
                    <a:pos x="5244" y="1577"/>
                  </a:cxn>
                  <a:cxn ang="0">
                    <a:pos x="5067" y="1284"/>
                  </a:cxn>
                  <a:cxn ang="0">
                    <a:pos x="4859" y="1014"/>
                  </a:cxn>
                  <a:cxn ang="0">
                    <a:pos x="4620" y="769"/>
                  </a:cxn>
                  <a:cxn ang="0">
                    <a:pos x="4356" y="554"/>
                  </a:cxn>
                  <a:cxn ang="0">
                    <a:pos x="4069" y="370"/>
                  </a:cxn>
                  <a:cxn ang="0">
                    <a:pos x="3759" y="219"/>
                  </a:cxn>
                  <a:cxn ang="0">
                    <a:pos x="3433" y="106"/>
                  </a:cxn>
                  <a:cxn ang="0">
                    <a:pos x="3091" y="32"/>
                  </a:cxn>
                  <a:cxn ang="0">
                    <a:pos x="2737" y="1"/>
                  </a:cxn>
                  <a:cxn ang="0">
                    <a:pos x="2463" y="7"/>
                  </a:cxn>
                  <a:cxn ang="0">
                    <a:pos x="2137" y="51"/>
                  </a:cxn>
                  <a:cxn ang="0">
                    <a:pos x="1825" y="131"/>
                  </a:cxn>
                  <a:cxn ang="0">
                    <a:pos x="1530" y="246"/>
                  </a:cxn>
                  <a:cxn ang="0">
                    <a:pos x="1254" y="393"/>
                  </a:cxn>
                  <a:cxn ang="0">
                    <a:pos x="1001" y="572"/>
                  </a:cxn>
                  <a:cxn ang="0">
                    <a:pos x="769" y="778"/>
                  </a:cxn>
                  <a:cxn ang="0">
                    <a:pos x="564" y="1008"/>
                  </a:cxn>
                  <a:cxn ang="0">
                    <a:pos x="387" y="1263"/>
                  </a:cxn>
                  <a:cxn ang="0">
                    <a:pos x="240" y="1539"/>
                  </a:cxn>
                  <a:cxn ang="0">
                    <a:pos x="127" y="1832"/>
                  </a:cxn>
                  <a:cxn ang="0">
                    <a:pos x="47" y="2142"/>
                  </a:cxn>
                  <a:cxn ang="0">
                    <a:pos x="4" y="2466"/>
                  </a:cxn>
                  <a:cxn ang="0">
                    <a:pos x="199" y="2438"/>
                  </a:cxn>
                  <a:cxn ang="0">
                    <a:pos x="550" y="2322"/>
                  </a:cxn>
                  <a:cxn ang="0">
                    <a:pos x="926" y="2258"/>
                  </a:cxn>
                  <a:cxn ang="0">
                    <a:pos x="1226" y="2248"/>
                  </a:cxn>
                  <a:cxn ang="0">
                    <a:pos x="1551" y="2278"/>
                  </a:cxn>
                  <a:cxn ang="0">
                    <a:pos x="1865" y="2345"/>
                  </a:cxn>
                  <a:cxn ang="0">
                    <a:pos x="2164" y="2450"/>
                  </a:cxn>
                  <a:cxn ang="0">
                    <a:pos x="2448" y="2590"/>
                  </a:cxn>
                  <a:cxn ang="0">
                    <a:pos x="2712" y="2761"/>
                  </a:cxn>
                  <a:cxn ang="0">
                    <a:pos x="2956" y="2962"/>
                  </a:cxn>
                  <a:cxn ang="0">
                    <a:pos x="3175" y="3187"/>
                  </a:cxn>
                  <a:cxn ang="0">
                    <a:pos x="3367" y="3439"/>
                  </a:cxn>
                  <a:cxn ang="0">
                    <a:pos x="3529" y="3711"/>
                  </a:cxn>
                  <a:cxn ang="0">
                    <a:pos x="3659" y="4003"/>
                  </a:cxn>
                  <a:cxn ang="0">
                    <a:pos x="3755" y="4311"/>
                  </a:cxn>
                  <a:cxn ang="0">
                    <a:pos x="3814" y="4632"/>
                  </a:cxn>
                  <a:cxn ang="0">
                    <a:pos x="3831" y="4908"/>
                  </a:cxn>
                  <a:cxn ang="0">
                    <a:pos x="3809" y="5281"/>
                  </a:cxn>
                  <a:cxn ang="0">
                    <a:pos x="3886" y="5390"/>
                  </a:cxn>
                  <a:cxn ang="0">
                    <a:pos x="4129" y="5281"/>
                  </a:cxn>
                  <a:cxn ang="0">
                    <a:pos x="4358" y="5150"/>
                  </a:cxn>
                  <a:cxn ang="0">
                    <a:pos x="4571" y="4998"/>
                  </a:cxn>
                  <a:cxn ang="0">
                    <a:pos x="4767" y="4825"/>
                  </a:cxn>
                  <a:cxn ang="0">
                    <a:pos x="4946" y="4635"/>
                  </a:cxn>
                  <a:cxn ang="0">
                    <a:pos x="5105" y="4427"/>
                  </a:cxn>
                  <a:cxn ang="0">
                    <a:pos x="5242" y="4203"/>
                  </a:cxn>
                  <a:cxn ang="0">
                    <a:pos x="5359" y="3966"/>
                  </a:cxn>
                  <a:cxn ang="0">
                    <a:pos x="5450" y="3715"/>
                  </a:cxn>
                  <a:cxn ang="0">
                    <a:pos x="5518" y="3453"/>
                  </a:cxn>
                  <a:cxn ang="0">
                    <a:pos x="5559" y="3181"/>
                  </a:cxn>
                  <a:cxn ang="0">
                    <a:pos x="5572" y="2900"/>
                  </a:cxn>
                </a:cxnLst>
                <a:rect l="0" t="0" r="r" b="b"/>
                <a:pathLst>
                  <a:path w="5572" h="5427">
                    <a:moveTo>
                      <a:pt x="5569" y="2786"/>
                    </a:moveTo>
                    <a:lnTo>
                      <a:pt x="5569" y="2786"/>
                    </a:lnTo>
                    <a:lnTo>
                      <a:pt x="5566" y="2714"/>
                    </a:lnTo>
                    <a:lnTo>
                      <a:pt x="5560" y="2642"/>
                    </a:lnTo>
                    <a:lnTo>
                      <a:pt x="5553" y="2571"/>
                    </a:lnTo>
                    <a:lnTo>
                      <a:pt x="5543" y="2500"/>
                    </a:lnTo>
                    <a:lnTo>
                      <a:pt x="5532" y="2431"/>
                    </a:lnTo>
                    <a:lnTo>
                      <a:pt x="5519" y="2362"/>
                    </a:lnTo>
                    <a:lnTo>
                      <a:pt x="5504" y="2292"/>
                    </a:lnTo>
                    <a:lnTo>
                      <a:pt x="5490" y="2225"/>
                    </a:lnTo>
                    <a:lnTo>
                      <a:pt x="5472" y="2157"/>
                    </a:lnTo>
                    <a:lnTo>
                      <a:pt x="5453" y="2089"/>
                    </a:lnTo>
                    <a:lnTo>
                      <a:pt x="5432" y="2023"/>
                    </a:lnTo>
                    <a:lnTo>
                      <a:pt x="5409" y="1958"/>
                    </a:lnTo>
                    <a:lnTo>
                      <a:pt x="5385" y="1893"/>
                    </a:lnTo>
                    <a:lnTo>
                      <a:pt x="5360" y="1828"/>
                    </a:lnTo>
                    <a:lnTo>
                      <a:pt x="5333" y="1765"/>
                    </a:lnTo>
                    <a:lnTo>
                      <a:pt x="5304" y="1701"/>
                    </a:lnTo>
                    <a:lnTo>
                      <a:pt x="5274" y="1639"/>
                    </a:lnTo>
                    <a:lnTo>
                      <a:pt x="5244" y="1577"/>
                    </a:lnTo>
                    <a:lnTo>
                      <a:pt x="5211" y="1517"/>
                    </a:lnTo>
                    <a:lnTo>
                      <a:pt x="5177" y="1458"/>
                    </a:lnTo>
                    <a:lnTo>
                      <a:pt x="5142" y="1399"/>
                    </a:lnTo>
                    <a:lnTo>
                      <a:pt x="5105" y="1341"/>
                    </a:lnTo>
                    <a:lnTo>
                      <a:pt x="5067" y="1284"/>
                    </a:lnTo>
                    <a:lnTo>
                      <a:pt x="5028" y="1228"/>
                    </a:lnTo>
                    <a:lnTo>
                      <a:pt x="4987" y="1173"/>
                    </a:lnTo>
                    <a:lnTo>
                      <a:pt x="4946" y="1119"/>
                    </a:lnTo>
                    <a:lnTo>
                      <a:pt x="4903" y="1066"/>
                    </a:lnTo>
                    <a:lnTo>
                      <a:pt x="4859" y="1014"/>
                    </a:lnTo>
                    <a:lnTo>
                      <a:pt x="4813" y="962"/>
                    </a:lnTo>
                    <a:lnTo>
                      <a:pt x="4766" y="912"/>
                    </a:lnTo>
                    <a:lnTo>
                      <a:pt x="4719" y="864"/>
                    </a:lnTo>
                    <a:lnTo>
                      <a:pt x="4670" y="817"/>
                    </a:lnTo>
                    <a:lnTo>
                      <a:pt x="4620" y="769"/>
                    </a:lnTo>
                    <a:lnTo>
                      <a:pt x="4570" y="724"/>
                    </a:lnTo>
                    <a:lnTo>
                      <a:pt x="4518" y="679"/>
                    </a:lnTo>
                    <a:lnTo>
                      <a:pt x="4465" y="637"/>
                    </a:lnTo>
                    <a:lnTo>
                      <a:pt x="4411" y="594"/>
                    </a:lnTo>
                    <a:lnTo>
                      <a:pt x="4356" y="554"/>
                    </a:lnTo>
                    <a:lnTo>
                      <a:pt x="4300" y="514"/>
                    </a:lnTo>
                    <a:lnTo>
                      <a:pt x="4244" y="476"/>
                    </a:lnTo>
                    <a:lnTo>
                      <a:pt x="4187" y="439"/>
                    </a:lnTo>
                    <a:lnTo>
                      <a:pt x="4128" y="404"/>
                    </a:lnTo>
                    <a:lnTo>
                      <a:pt x="4069" y="370"/>
                    </a:lnTo>
                    <a:lnTo>
                      <a:pt x="4008" y="336"/>
                    </a:lnTo>
                    <a:lnTo>
                      <a:pt x="3946" y="305"/>
                    </a:lnTo>
                    <a:lnTo>
                      <a:pt x="3886" y="275"/>
                    </a:lnTo>
                    <a:lnTo>
                      <a:pt x="3822" y="246"/>
                    </a:lnTo>
                    <a:lnTo>
                      <a:pt x="3759" y="219"/>
                    </a:lnTo>
                    <a:lnTo>
                      <a:pt x="3696" y="193"/>
                    </a:lnTo>
                    <a:lnTo>
                      <a:pt x="3631" y="169"/>
                    </a:lnTo>
                    <a:lnTo>
                      <a:pt x="3566" y="147"/>
                    </a:lnTo>
                    <a:lnTo>
                      <a:pt x="3500" y="125"/>
                    </a:lnTo>
                    <a:lnTo>
                      <a:pt x="3433" y="106"/>
                    </a:lnTo>
                    <a:lnTo>
                      <a:pt x="3365" y="88"/>
                    </a:lnTo>
                    <a:lnTo>
                      <a:pt x="3298" y="72"/>
                    </a:lnTo>
                    <a:lnTo>
                      <a:pt x="3230" y="57"/>
                    </a:lnTo>
                    <a:lnTo>
                      <a:pt x="3160" y="44"/>
                    </a:lnTo>
                    <a:lnTo>
                      <a:pt x="3091" y="32"/>
                    </a:lnTo>
                    <a:lnTo>
                      <a:pt x="3022" y="23"/>
                    </a:lnTo>
                    <a:lnTo>
                      <a:pt x="2951" y="14"/>
                    </a:lnTo>
                    <a:lnTo>
                      <a:pt x="2880" y="9"/>
                    </a:lnTo>
                    <a:lnTo>
                      <a:pt x="2810" y="4"/>
                    </a:lnTo>
                    <a:lnTo>
                      <a:pt x="2737" y="1"/>
                    </a:lnTo>
                    <a:lnTo>
                      <a:pt x="2667" y="0"/>
                    </a:lnTo>
                    <a:lnTo>
                      <a:pt x="2667" y="0"/>
                    </a:lnTo>
                    <a:lnTo>
                      <a:pt x="2599" y="1"/>
                    </a:lnTo>
                    <a:lnTo>
                      <a:pt x="2531" y="4"/>
                    </a:lnTo>
                    <a:lnTo>
                      <a:pt x="2463" y="7"/>
                    </a:lnTo>
                    <a:lnTo>
                      <a:pt x="2397" y="13"/>
                    </a:lnTo>
                    <a:lnTo>
                      <a:pt x="2332" y="20"/>
                    </a:lnTo>
                    <a:lnTo>
                      <a:pt x="2266" y="29"/>
                    </a:lnTo>
                    <a:lnTo>
                      <a:pt x="2201" y="39"/>
                    </a:lnTo>
                    <a:lnTo>
                      <a:pt x="2137" y="51"/>
                    </a:lnTo>
                    <a:lnTo>
                      <a:pt x="2074" y="65"/>
                    </a:lnTo>
                    <a:lnTo>
                      <a:pt x="2011" y="79"/>
                    </a:lnTo>
                    <a:lnTo>
                      <a:pt x="1949" y="94"/>
                    </a:lnTo>
                    <a:lnTo>
                      <a:pt x="1887" y="112"/>
                    </a:lnTo>
                    <a:lnTo>
                      <a:pt x="1825" y="131"/>
                    </a:lnTo>
                    <a:lnTo>
                      <a:pt x="1764" y="152"/>
                    </a:lnTo>
                    <a:lnTo>
                      <a:pt x="1705" y="174"/>
                    </a:lnTo>
                    <a:lnTo>
                      <a:pt x="1646" y="196"/>
                    </a:lnTo>
                    <a:lnTo>
                      <a:pt x="1587" y="221"/>
                    </a:lnTo>
                    <a:lnTo>
                      <a:pt x="1530" y="246"/>
                    </a:lnTo>
                    <a:lnTo>
                      <a:pt x="1474" y="274"/>
                    </a:lnTo>
                    <a:lnTo>
                      <a:pt x="1418" y="302"/>
                    </a:lnTo>
                    <a:lnTo>
                      <a:pt x="1362" y="331"/>
                    </a:lnTo>
                    <a:lnTo>
                      <a:pt x="1307" y="362"/>
                    </a:lnTo>
                    <a:lnTo>
                      <a:pt x="1254" y="393"/>
                    </a:lnTo>
                    <a:lnTo>
                      <a:pt x="1201" y="427"/>
                    </a:lnTo>
                    <a:lnTo>
                      <a:pt x="1150" y="461"/>
                    </a:lnTo>
                    <a:lnTo>
                      <a:pt x="1100" y="497"/>
                    </a:lnTo>
                    <a:lnTo>
                      <a:pt x="1049" y="533"/>
                    </a:lnTo>
                    <a:lnTo>
                      <a:pt x="1001" y="572"/>
                    </a:lnTo>
                    <a:lnTo>
                      <a:pt x="952" y="610"/>
                    </a:lnTo>
                    <a:lnTo>
                      <a:pt x="905" y="651"/>
                    </a:lnTo>
                    <a:lnTo>
                      <a:pt x="859" y="693"/>
                    </a:lnTo>
                    <a:lnTo>
                      <a:pt x="814" y="734"/>
                    </a:lnTo>
                    <a:lnTo>
                      <a:pt x="769" y="778"/>
                    </a:lnTo>
                    <a:lnTo>
                      <a:pt x="727" y="822"/>
                    </a:lnTo>
                    <a:lnTo>
                      <a:pt x="684" y="867"/>
                    </a:lnTo>
                    <a:lnTo>
                      <a:pt x="643" y="914"/>
                    </a:lnTo>
                    <a:lnTo>
                      <a:pt x="603" y="961"/>
                    </a:lnTo>
                    <a:lnTo>
                      <a:pt x="564" y="1008"/>
                    </a:lnTo>
                    <a:lnTo>
                      <a:pt x="526" y="1058"/>
                    </a:lnTo>
                    <a:lnTo>
                      <a:pt x="491" y="1108"/>
                    </a:lnTo>
                    <a:lnTo>
                      <a:pt x="455" y="1159"/>
                    </a:lnTo>
                    <a:lnTo>
                      <a:pt x="420" y="1210"/>
                    </a:lnTo>
                    <a:lnTo>
                      <a:pt x="387" y="1263"/>
                    </a:lnTo>
                    <a:lnTo>
                      <a:pt x="355" y="1316"/>
                    </a:lnTo>
                    <a:lnTo>
                      <a:pt x="326" y="1371"/>
                    </a:lnTo>
                    <a:lnTo>
                      <a:pt x="296" y="1425"/>
                    </a:lnTo>
                    <a:lnTo>
                      <a:pt x="268" y="1481"/>
                    </a:lnTo>
                    <a:lnTo>
                      <a:pt x="240" y="1539"/>
                    </a:lnTo>
                    <a:lnTo>
                      <a:pt x="215" y="1596"/>
                    </a:lnTo>
                    <a:lnTo>
                      <a:pt x="191" y="1654"/>
                    </a:lnTo>
                    <a:lnTo>
                      <a:pt x="168" y="1713"/>
                    </a:lnTo>
                    <a:lnTo>
                      <a:pt x="147" y="1772"/>
                    </a:lnTo>
                    <a:lnTo>
                      <a:pt x="127" y="1832"/>
                    </a:lnTo>
                    <a:lnTo>
                      <a:pt x="107" y="1893"/>
                    </a:lnTo>
                    <a:lnTo>
                      <a:pt x="90" y="1955"/>
                    </a:lnTo>
                    <a:lnTo>
                      <a:pt x="75" y="2017"/>
                    </a:lnTo>
                    <a:lnTo>
                      <a:pt x="60" y="2080"/>
                    </a:lnTo>
                    <a:lnTo>
                      <a:pt x="47" y="2142"/>
                    </a:lnTo>
                    <a:lnTo>
                      <a:pt x="35" y="2207"/>
                    </a:lnTo>
                    <a:lnTo>
                      <a:pt x="25" y="2270"/>
                    </a:lnTo>
                    <a:lnTo>
                      <a:pt x="17" y="2335"/>
                    </a:lnTo>
                    <a:lnTo>
                      <a:pt x="10" y="2401"/>
                    </a:lnTo>
                    <a:lnTo>
                      <a:pt x="4" y="2466"/>
                    </a:lnTo>
                    <a:lnTo>
                      <a:pt x="0" y="2533"/>
                    </a:lnTo>
                    <a:lnTo>
                      <a:pt x="0" y="2533"/>
                    </a:lnTo>
                    <a:lnTo>
                      <a:pt x="65" y="2500"/>
                    </a:lnTo>
                    <a:lnTo>
                      <a:pt x="131" y="2468"/>
                    </a:lnTo>
                    <a:lnTo>
                      <a:pt x="199" y="2438"/>
                    </a:lnTo>
                    <a:lnTo>
                      <a:pt x="267" y="2412"/>
                    </a:lnTo>
                    <a:lnTo>
                      <a:pt x="336" y="2387"/>
                    </a:lnTo>
                    <a:lnTo>
                      <a:pt x="407" y="2363"/>
                    </a:lnTo>
                    <a:lnTo>
                      <a:pt x="477" y="2341"/>
                    </a:lnTo>
                    <a:lnTo>
                      <a:pt x="550" y="2322"/>
                    </a:lnTo>
                    <a:lnTo>
                      <a:pt x="623" y="2304"/>
                    </a:lnTo>
                    <a:lnTo>
                      <a:pt x="697" y="2289"/>
                    </a:lnTo>
                    <a:lnTo>
                      <a:pt x="772" y="2278"/>
                    </a:lnTo>
                    <a:lnTo>
                      <a:pt x="849" y="2266"/>
                    </a:lnTo>
                    <a:lnTo>
                      <a:pt x="926" y="2258"/>
                    </a:lnTo>
                    <a:lnTo>
                      <a:pt x="1002" y="2253"/>
                    </a:lnTo>
                    <a:lnTo>
                      <a:pt x="1080" y="2248"/>
                    </a:lnTo>
                    <a:lnTo>
                      <a:pt x="1160" y="2248"/>
                    </a:lnTo>
                    <a:lnTo>
                      <a:pt x="1160" y="2248"/>
                    </a:lnTo>
                    <a:lnTo>
                      <a:pt x="1226" y="2248"/>
                    </a:lnTo>
                    <a:lnTo>
                      <a:pt x="1291" y="2251"/>
                    </a:lnTo>
                    <a:lnTo>
                      <a:pt x="1358" y="2256"/>
                    </a:lnTo>
                    <a:lnTo>
                      <a:pt x="1422" y="2261"/>
                    </a:lnTo>
                    <a:lnTo>
                      <a:pt x="1486" y="2269"/>
                    </a:lnTo>
                    <a:lnTo>
                      <a:pt x="1551" y="2278"/>
                    </a:lnTo>
                    <a:lnTo>
                      <a:pt x="1614" y="2288"/>
                    </a:lnTo>
                    <a:lnTo>
                      <a:pt x="1677" y="2300"/>
                    </a:lnTo>
                    <a:lnTo>
                      <a:pt x="1741" y="2313"/>
                    </a:lnTo>
                    <a:lnTo>
                      <a:pt x="1803" y="2329"/>
                    </a:lnTo>
                    <a:lnTo>
                      <a:pt x="1865" y="2345"/>
                    </a:lnTo>
                    <a:lnTo>
                      <a:pt x="1925" y="2363"/>
                    </a:lnTo>
                    <a:lnTo>
                      <a:pt x="1987" y="2384"/>
                    </a:lnTo>
                    <a:lnTo>
                      <a:pt x="2046" y="2404"/>
                    </a:lnTo>
                    <a:lnTo>
                      <a:pt x="2106" y="2427"/>
                    </a:lnTo>
                    <a:lnTo>
                      <a:pt x="2164" y="2450"/>
                    </a:lnTo>
                    <a:lnTo>
                      <a:pt x="2223" y="2475"/>
                    </a:lnTo>
                    <a:lnTo>
                      <a:pt x="2280" y="2502"/>
                    </a:lnTo>
                    <a:lnTo>
                      <a:pt x="2336" y="2530"/>
                    </a:lnTo>
                    <a:lnTo>
                      <a:pt x="2392" y="2559"/>
                    </a:lnTo>
                    <a:lnTo>
                      <a:pt x="2448" y="2590"/>
                    </a:lnTo>
                    <a:lnTo>
                      <a:pt x="2503" y="2621"/>
                    </a:lnTo>
                    <a:lnTo>
                      <a:pt x="2556" y="2655"/>
                    </a:lnTo>
                    <a:lnTo>
                      <a:pt x="2609" y="2689"/>
                    </a:lnTo>
                    <a:lnTo>
                      <a:pt x="2662" y="2724"/>
                    </a:lnTo>
                    <a:lnTo>
                      <a:pt x="2712" y="2761"/>
                    </a:lnTo>
                    <a:lnTo>
                      <a:pt x="2764" y="2798"/>
                    </a:lnTo>
                    <a:lnTo>
                      <a:pt x="2813" y="2838"/>
                    </a:lnTo>
                    <a:lnTo>
                      <a:pt x="2861" y="2878"/>
                    </a:lnTo>
                    <a:lnTo>
                      <a:pt x="2910" y="2919"/>
                    </a:lnTo>
                    <a:lnTo>
                      <a:pt x="2956" y="2962"/>
                    </a:lnTo>
                    <a:lnTo>
                      <a:pt x="3001" y="3005"/>
                    </a:lnTo>
                    <a:lnTo>
                      <a:pt x="3047" y="3049"/>
                    </a:lnTo>
                    <a:lnTo>
                      <a:pt x="3090" y="3094"/>
                    </a:lnTo>
                    <a:lnTo>
                      <a:pt x="3132" y="3140"/>
                    </a:lnTo>
                    <a:lnTo>
                      <a:pt x="3175" y="3187"/>
                    </a:lnTo>
                    <a:lnTo>
                      <a:pt x="3215" y="3236"/>
                    </a:lnTo>
                    <a:lnTo>
                      <a:pt x="3255" y="3286"/>
                    </a:lnTo>
                    <a:lnTo>
                      <a:pt x="3293" y="3336"/>
                    </a:lnTo>
                    <a:lnTo>
                      <a:pt x="3330" y="3386"/>
                    </a:lnTo>
                    <a:lnTo>
                      <a:pt x="3367" y="3439"/>
                    </a:lnTo>
                    <a:lnTo>
                      <a:pt x="3402" y="3491"/>
                    </a:lnTo>
                    <a:lnTo>
                      <a:pt x="3435" y="3546"/>
                    </a:lnTo>
                    <a:lnTo>
                      <a:pt x="3467" y="3600"/>
                    </a:lnTo>
                    <a:lnTo>
                      <a:pt x="3500" y="3655"/>
                    </a:lnTo>
                    <a:lnTo>
                      <a:pt x="3529" y="3711"/>
                    </a:lnTo>
                    <a:lnTo>
                      <a:pt x="3557" y="3768"/>
                    </a:lnTo>
                    <a:lnTo>
                      <a:pt x="3585" y="3826"/>
                    </a:lnTo>
                    <a:lnTo>
                      <a:pt x="3612" y="3885"/>
                    </a:lnTo>
                    <a:lnTo>
                      <a:pt x="3635" y="3944"/>
                    </a:lnTo>
                    <a:lnTo>
                      <a:pt x="3659" y="4003"/>
                    </a:lnTo>
                    <a:lnTo>
                      <a:pt x="3681" y="4063"/>
                    </a:lnTo>
                    <a:lnTo>
                      <a:pt x="3702" y="4124"/>
                    </a:lnTo>
                    <a:lnTo>
                      <a:pt x="3721" y="4186"/>
                    </a:lnTo>
                    <a:lnTo>
                      <a:pt x="3738" y="4247"/>
                    </a:lnTo>
                    <a:lnTo>
                      <a:pt x="3755" y="4311"/>
                    </a:lnTo>
                    <a:lnTo>
                      <a:pt x="3769" y="4374"/>
                    </a:lnTo>
                    <a:lnTo>
                      <a:pt x="3783" y="4438"/>
                    </a:lnTo>
                    <a:lnTo>
                      <a:pt x="3794" y="4503"/>
                    </a:lnTo>
                    <a:lnTo>
                      <a:pt x="3805" y="4567"/>
                    </a:lnTo>
                    <a:lnTo>
                      <a:pt x="3814" y="4632"/>
                    </a:lnTo>
                    <a:lnTo>
                      <a:pt x="3819" y="4699"/>
                    </a:lnTo>
                    <a:lnTo>
                      <a:pt x="3825" y="4765"/>
                    </a:lnTo>
                    <a:lnTo>
                      <a:pt x="3828" y="4831"/>
                    </a:lnTo>
                    <a:lnTo>
                      <a:pt x="3828" y="4831"/>
                    </a:lnTo>
                    <a:lnTo>
                      <a:pt x="3831" y="4908"/>
                    </a:lnTo>
                    <a:lnTo>
                      <a:pt x="3831" y="4985"/>
                    </a:lnTo>
                    <a:lnTo>
                      <a:pt x="3828" y="5060"/>
                    </a:lnTo>
                    <a:lnTo>
                      <a:pt x="3824" y="5134"/>
                    </a:lnTo>
                    <a:lnTo>
                      <a:pt x="3818" y="5209"/>
                    </a:lnTo>
                    <a:lnTo>
                      <a:pt x="3809" y="5281"/>
                    </a:lnTo>
                    <a:lnTo>
                      <a:pt x="3799" y="5355"/>
                    </a:lnTo>
                    <a:lnTo>
                      <a:pt x="3786" y="5427"/>
                    </a:lnTo>
                    <a:lnTo>
                      <a:pt x="3786" y="5427"/>
                    </a:lnTo>
                    <a:lnTo>
                      <a:pt x="3836" y="5408"/>
                    </a:lnTo>
                    <a:lnTo>
                      <a:pt x="3886" y="5390"/>
                    </a:lnTo>
                    <a:lnTo>
                      <a:pt x="3936" y="5369"/>
                    </a:lnTo>
                    <a:lnTo>
                      <a:pt x="3985" y="5349"/>
                    </a:lnTo>
                    <a:lnTo>
                      <a:pt x="4033" y="5327"/>
                    </a:lnTo>
                    <a:lnTo>
                      <a:pt x="4082" y="5305"/>
                    </a:lnTo>
                    <a:lnTo>
                      <a:pt x="4129" y="5281"/>
                    </a:lnTo>
                    <a:lnTo>
                      <a:pt x="4176" y="5256"/>
                    </a:lnTo>
                    <a:lnTo>
                      <a:pt x="4223" y="5231"/>
                    </a:lnTo>
                    <a:lnTo>
                      <a:pt x="4269" y="5204"/>
                    </a:lnTo>
                    <a:lnTo>
                      <a:pt x="4313" y="5178"/>
                    </a:lnTo>
                    <a:lnTo>
                      <a:pt x="4358" y="5150"/>
                    </a:lnTo>
                    <a:lnTo>
                      <a:pt x="4402" y="5122"/>
                    </a:lnTo>
                    <a:lnTo>
                      <a:pt x="4446" y="5092"/>
                    </a:lnTo>
                    <a:lnTo>
                      <a:pt x="4489" y="5061"/>
                    </a:lnTo>
                    <a:lnTo>
                      <a:pt x="4530" y="5030"/>
                    </a:lnTo>
                    <a:lnTo>
                      <a:pt x="4571" y="4998"/>
                    </a:lnTo>
                    <a:lnTo>
                      <a:pt x="4613" y="4965"/>
                    </a:lnTo>
                    <a:lnTo>
                      <a:pt x="4652" y="4932"/>
                    </a:lnTo>
                    <a:lnTo>
                      <a:pt x="4691" y="4896"/>
                    </a:lnTo>
                    <a:lnTo>
                      <a:pt x="4731" y="4861"/>
                    </a:lnTo>
                    <a:lnTo>
                      <a:pt x="4767" y="4825"/>
                    </a:lnTo>
                    <a:lnTo>
                      <a:pt x="4804" y="4789"/>
                    </a:lnTo>
                    <a:lnTo>
                      <a:pt x="4841" y="4752"/>
                    </a:lnTo>
                    <a:lnTo>
                      <a:pt x="4876" y="4713"/>
                    </a:lnTo>
                    <a:lnTo>
                      <a:pt x="4912" y="4675"/>
                    </a:lnTo>
                    <a:lnTo>
                      <a:pt x="4946" y="4635"/>
                    </a:lnTo>
                    <a:lnTo>
                      <a:pt x="4980" y="4595"/>
                    </a:lnTo>
                    <a:lnTo>
                      <a:pt x="5012" y="4554"/>
                    </a:lnTo>
                    <a:lnTo>
                      <a:pt x="5043" y="4513"/>
                    </a:lnTo>
                    <a:lnTo>
                      <a:pt x="5074" y="4470"/>
                    </a:lnTo>
                    <a:lnTo>
                      <a:pt x="5105" y="4427"/>
                    </a:lnTo>
                    <a:lnTo>
                      <a:pt x="5134" y="4383"/>
                    </a:lnTo>
                    <a:lnTo>
                      <a:pt x="5162" y="4340"/>
                    </a:lnTo>
                    <a:lnTo>
                      <a:pt x="5190" y="4295"/>
                    </a:lnTo>
                    <a:lnTo>
                      <a:pt x="5217" y="4250"/>
                    </a:lnTo>
                    <a:lnTo>
                      <a:pt x="5242" y="4203"/>
                    </a:lnTo>
                    <a:lnTo>
                      <a:pt x="5267" y="4158"/>
                    </a:lnTo>
                    <a:lnTo>
                      <a:pt x="5292" y="4110"/>
                    </a:lnTo>
                    <a:lnTo>
                      <a:pt x="5314" y="4063"/>
                    </a:lnTo>
                    <a:lnTo>
                      <a:pt x="5336" y="4014"/>
                    </a:lnTo>
                    <a:lnTo>
                      <a:pt x="5359" y="3966"/>
                    </a:lnTo>
                    <a:lnTo>
                      <a:pt x="5379" y="3917"/>
                    </a:lnTo>
                    <a:lnTo>
                      <a:pt x="5398" y="3867"/>
                    </a:lnTo>
                    <a:lnTo>
                      <a:pt x="5416" y="3817"/>
                    </a:lnTo>
                    <a:lnTo>
                      <a:pt x="5434" y="3767"/>
                    </a:lnTo>
                    <a:lnTo>
                      <a:pt x="5450" y="3715"/>
                    </a:lnTo>
                    <a:lnTo>
                      <a:pt x="5466" y="3664"/>
                    </a:lnTo>
                    <a:lnTo>
                      <a:pt x="5481" y="3612"/>
                    </a:lnTo>
                    <a:lnTo>
                      <a:pt x="5494" y="3559"/>
                    </a:lnTo>
                    <a:lnTo>
                      <a:pt x="5506" y="3507"/>
                    </a:lnTo>
                    <a:lnTo>
                      <a:pt x="5518" y="3453"/>
                    </a:lnTo>
                    <a:lnTo>
                      <a:pt x="5528" y="3400"/>
                    </a:lnTo>
                    <a:lnTo>
                      <a:pt x="5537" y="3345"/>
                    </a:lnTo>
                    <a:lnTo>
                      <a:pt x="5546" y="3291"/>
                    </a:lnTo>
                    <a:lnTo>
                      <a:pt x="5553" y="3236"/>
                    </a:lnTo>
                    <a:lnTo>
                      <a:pt x="5559" y="3181"/>
                    </a:lnTo>
                    <a:lnTo>
                      <a:pt x="5563" y="3125"/>
                    </a:lnTo>
                    <a:lnTo>
                      <a:pt x="5568" y="3069"/>
                    </a:lnTo>
                    <a:lnTo>
                      <a:pt x="5571" y="3013"/>
                    </a:lnTo>
                    <a:lnTo>
                      <a:pt x="5572" y="2957"/>
                    </a:lnTo>
                    <a:lnTo>
                      <a:pt x="5572" y="2900"/>
                    </a:lnTo>
                    <a:lnTo>
                      <a:pt x="5571" y="2842"/>
                    </a:lnTo>
                    <a:lnTo>
                      <a:pt x="5569" y="2786"/>
                    </a:lnTo>
                    <a:lnTo>
                      <a:pt x="5569" y="2786"/>
                    </a:lnTo>
                    <a:close/>
                  </a:path>
                </a:pathLst>
              </a:custGeom>
              <a:gradFill flip="none" rotWithShape="1">
                <a:gsLst>
                  <a:gs pos="45000">
                    <a:schemeClr val="accent5">
                      <a:lumMod val="75000"/>
                    </a:schemeClr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  <a:gs pos="30000">
                    <a:schemeClr val="accent5">
                      <a:lumMod val="50000"/>
                    </a:schemeClr>
                  </a:gs>
                  <a:gs pos="83000">
                    <a:schemeClr val="accent5">
                      <a:lumMod val="75000"/>
                    </a:schemeClr>
                  </a:gs>
                  <a:gs pos="55000">
                    <a:schemeClr val="accent5">
                      <a:lumMod val="50000"/>
                    </a:schemeClr>
                  </a:gs>
                  <a:gs pos="69000">
                    <a:schemeClr val="accent5">
                      <a:lumMod val="50000"/>
                    </a:schemeClr>
                  </a:gs>
                </a:gsLst>
                <a:lin ang="258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29" name="Freeform 10">
                <a:extLst>
                  <a:ext uri="{FF2B5EF4-FFF2-40B4-BE49-F238E27FC236}">
                    <a16:creationId xmlns:a16="http://schemas.microsoft.com/office/drawing/2014/main" id="{BE64BCB4-4C5B-AF43-B67F-1AA87BD5A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2325" y="1582738"/>
                <a:ext cx="2017713" cy="1719263"/>
              </a:xfrm>
              <a:custGeom>
                <a:avLst/>
                <a:gdLst/>
                <a:ahLst/>
                <a:cxnLst>
                  <a:cxn ang="0">
                    <a:pos x="3757" y="3095"/>
                  </a:cxn>
                  <a:cxn ang="0">
                    <a:pos x="3794" y="3057"/>
                  </a:cxn>
                  <a:cxn ang="0">
                    <a:pos x="3810" y="3002"/>
                  </a:cxn>
                  <a:cxn ang="0">
                    <a:pos x="3809" y="2896"/>
                  </a:cxn>
                  <a:cxn ang="0">
                    <a:pos x="3774" y="2695"/>
                  </a:cxn>
                  <a:cxn ang="0">
                    <a:pos x="3759" y="2585"/>
                  </a:cxn>
                  <a:cxn ang="0">
                    <a:pos x="3735" y="2321"/>
                  </a:cxn>
                  <a:cxn ang="0">
                    <a:pos x="3685" y="2064"/>
                  </a:cxn>
                  <a:cxn ang="0">
                    <a:pos x="3611" y="1817"/>
                  </a:cxn>
                  <a:cxn ang="0">
                    <a:pos x="3516" y="1579"/>
                  </a:cxn>
                  <a:cxn ang="0">
                    <a:pos x="3399" y="1354"/>
                  </a:cxn>
                  <a:cxn ang="0">
                    <a:pos x="3261" y="1140"/>
                  </a:cxn>
                  <a:cxn ang="0">
                    <a:pos x="3106" y="941"/>
                  </a:cxn>
                  <a:cxn ang="0">
                    <a:pos x="2932" y="758"/>
                  </a:cxn>
                  <a:cxn ang="0">
                    <a:pos x="2743" y="591"/>
                  </a:cxn>
                  <a:cxn ang="0">
                    <a:pos x="2540" y="442"/>
                  </a:cxn>
                  <a:cxn ang="0">
                    <a:pos x="2323" y="313"/>
                  </a:cxn>
                  <a:cxn ang="0">
                    <a:pos x="2096" y="204"/>
                  </a:cxn>
                  <a:cxn ang="0">
                    <a:pos x="1857" y="117"/>
                  </a:cxn>
                  <a:cxn ang="0">
                    <a:pos x="1608" y="53"/>
                  </a:cxn>
                  <a:cxn ang="0">
                    <a:pos x="1353" y="15"/>
                  </a:cxn>
                  <a:cxn ang="0">
                    <a:pos x="1091" y="0"/>
                  </a:cxn>
                  <a:cxn ang="0">
                    <a:pos x="902" y="7"/>
                  </a:cxn>
                  <a:cxn ang="0">
                    <a:pos x="676" y="31"/>
                  </a:cxn>
                  <a:cxn ang="0">
                    <a:pos x="480" y="69"/>
                  </a:cxn>
                  <a:cxn ang="0">
                    <a:pos x="216" y="149"/>
                  </a:cxn>
                  <a:cxn ang="0">
                    <a:pos x="41" y="229"/>
                  </a:cxn>
                  <a:cxn ang="0">
                    <a:pos x="1" y="308"/>
                  </a:cxn>
                  <a:cxn ang="0">
                    <a:pos x="37" y="667"/>
                  </a:cxn>
                  <a:cxn ang="0">
                    <a:pos x="95" y="972"/>
                  </a:cxn>
                  <a:cxn ang="0">
                    <a:pos x="166" y="1246"/>
                  </a:cxn>
                  <a:cxn ang="0">
                    <a:pos x="265" y="1536"/>
                  </a:cxn>
                  <a:cxn ang="0">
                    <a:pos x="395" y="1833"/>
                  </a:cxn>
                  <a:cxn ang="0">
                    <a:pos x="560" y="2125"/>
                  </a:cxn>
                  <a:cxn ang="0">
                    <a:pos x="762" y="2403"/>
                  </a:cxn>
                  <a:cxn ang="0">
                    <a:pos x="1007" y="2658"/>
                  </a:cxn>
                  <a:cxn ang="0">
                    <a:pos x="1145" y="2775"/>
                  </a:cxn>
                  <a:cxn ang="0">
                    <a:pos x="1297" y="2881"/>
                  </a:cxn>
                  <a:cxn ang="0">
                    <a:pos x="1461" y="2975"/>
                  </a:cxn>
                  <a:cxn ang="0">
                    <a:pos x="1637" y="3059"/>
                  </a:cxn>
                  <a:cxn ang="0">
                    <a:pos x="1828" y="3129"/>
                  </a:cxn>
                  <a:cxn ang="0">
                    <a:pos x="2031" y="3185"/>
                  </a:cxn>
                  <a:cxn ang="0">
                    <a:pos x="2249" y="3223"/>
                  </a:cxn>
                  <a:cxn ang="0">
                    <a:pos x="2484" y="3247"/>
                  </a:cxn>
                  <a:cxn ang="0">
                    <a:pos x="2731" y="3251"/>
                  </a:cxn>
                  <a:cxn ang="0">
                    <a:pos x="2997" y="3236"/>
                  </a:cxn>
                  <a:cxn ang="0">
                    <a:pos x="3277" y="3201"/>
                  </a:cxn>
                  <a:cxn ang="0">
                    <a:pos x="3575" y="3144"/>
                  </a:cxn>
                </a:cxnLst>
                <a:rect l="0" t="0" r="r" b="b"/>
                <a:pathLst>
                  <a:path w="3813" h="3251">
                    <a:moveTo>
                      <a:pt x="3729" y="3105"/>
                    </a:moveTo>
                    <a:lnTo>
                      <a:pt x="3729" y="3105"/>
                    </a:lnTo>
                    <a:lnTo>
                      <a:pt x="3744" y="3101"/>
                    </a:lnTo>
                    <a:lnTo>
                      <a:pt x="3757" y="3095"/>
                    </a:lnTo>
                    <a:lnTo>
                      <a:pt x="3768" y="3087"/>
                    </a:lnTo>
                    <a:lnTo>
                      <a:pt x="3778" y="3079"/>
                    </a:lnTo>
                    <a:lnTo>
                      <a:pt x="3787" y="3068"/>
                    </a:lnTo>
                    <a:lnTo>
                      <a:pt x="3794" y="3057"/>
                    </a:lnTo>
                    <a:lnTo>
                      <a:pt x="3800" y="3045"/>
                    </a:lnTo>
                    <a:lnTo>
                      <a:pt x="3805" y="3031"/>
                    </a:lnTo>
                    <a:lnTo>
                      <a:pt x="3809" y="3017"/>
                    </a:lnTo>
                    <a:lnTo>
                      <a:pt x="3810" y="3002"/>
                    </a:lnTo>
                    <a:lnTo>
                      <a:pt x="3812" y="2986"/>
                    </a:lnTo>
                    <a:lnTo>
                      <a:pt x="3813" y="2970"/>
                    </a:lnTo>
                    <a:lnTo>
                      <a:pt x="3812" y="2934"/>
                    </a:lnTo>
                    <a:lnTo>
                      <a:pt x="3809" y="2896"/>
                    </a:lnTo>
                    <a:lnTo>
                      <a:pt x="3803" y="2857"/>
                    </a:lnTo>
                    <a:lnTo>
                      <a:pt x="3797" y="2816"/>
                    </a:lnTo>
                    <a:lnTo>
                      <a:pt x="3781" y="2735"/>
                    </a:lnTo>
                    <a:lnTo>
                      <a:pt x="3774" y="2695"/>
                    </a:lnTo>
                    <a:lnTo>
                      <a:pt x="3768" y="2657"/>
                    </a:lnTo>
                    <a:lnTo>
                      <a:pt x="3762" y="2620"/>
                    </a:lnTo>
                    <a:lnTo>
                      <a:pt x="3759" y="2585"/>
                    </a:lnTo>
                    <a:lnTo>
                      <a:pt x="3759" y="2585"/>
                    </a:lnTo>
                    <a:lnTo>
                      <a:pt x="3756" y="2518"/>
                    </a:lnTo>
                    <a:lnTo>
                      <a:pt x="3750" y="2452"/>
                    </a:lnTo>
                    <a:lnTo>
                      <a:pt x="3744" y="2386"/>
                    </a:lnTo>
                    <a:lnTo>
                      <a:pt x="3735" y="2321"/>
                    </a:lnTo>
                    <a:lnTo>
                      <a:pt x="3725" y="2256"/>
                    </a:lnTo>
                    <a:lnTo>
                      <a:pt x="3713" y="2191"/>
                    </a:lnTo>
                    <a:lnTo>
                      <a:pt x="3700" y="2128"/>
                    </a:lnTo>
                    <a:lnTo>
                      <a:pt x="3685" y="2064"/>
                    </a:lnTo>
                    <a:lnTo>
                      <a:pt x="3669" y="2001"/>
                    </a:lnTo>
                    <a:lnTo>
                      <a:pt x="3651" y="1939"/>
                    </a:lnTo>
                    <a:lnTo>
                      <a:pt x="3632" y="1877"/>
                    </a:lnTo>
                    <a:lnTo>
                      <a:pt x="3611" y="1817"/>
                    </a:lnTo>
                    <a:lnTo>
                      <a:pt x="3589" y="1756"/>
                    </a:lnTo>
                    <a:lnTo>
                      <a:pt x="3567" y="1696"/>
                    </a:lnTo>
                    <a:lnTo>
                      <a:pt x="3542" y="1637"/>
                    </a:lnTo>
                    <a:lnTo>
                      <a:pt x="3516" y="1579"/>
                    </a:lnTo>
                    <a:lnTo>
                      <a:pt x="3489" y="1522"/>
                    </a:lnTo>
                    <a:lnTo>
                      <a:pt x="3460" y="1464"/>
                    </a:lnTo>
                    <a:lnTo>
                      <a:pt x="3430" y="1408"/>
                    </a:lnTo>
                    <a:lnTo>
                      <a:pt x="3399" y="1354"/>
                    </a:lnTo>
                    <a:lnTo>
                      <a:pt x="3365" y="1299"/>
                    </a:lnTo>
                    <a:lnTo>
                      <a:pt x="3333" y="1244"/>
                    </a:lnTo>
                    <a:lnTo>
                      <a:pt x="3297" y="1191"/>
                    </a:lnTo>
                    <a:lnTo>
                      <a:pt x="3261" y="1140"/>
                    </a:lnTo>
                    <a:lnTo>
                      <a:pt x="3224" y="1090"/>
                    </a:lnTo>
                    <a:lnTo>
                      <a:pt x="3185" y="1038"/>
                    </a:lnTo>
                    <a:lnTo>
                      <a:pt x="3146" y="989"/>
                    </a:lnTo>
                    <a:lnTo>
                      <a:pt x="3106" y="941"/>
                    </a:lnTo>
                    <a:lnTo>
                      <a:pt x="3063" y="894"/>
                    </a:lnTo>
                    <a:lnTo>
                      <a:pt x="3020" y="848"/>
                    </a:lnTo>
                    <a:lnTo>
                      <a:pt x="2978" y="802"/>
                    </a:lnTo>
                    <a:lnTo>
                      <a:pt x="2932" y="758"/>
                    </a:lnTo>
                    <a:lnTo>
                      <a:pt x="2886" y="714"/>
                    </a:lnTo>
                    <a:lnTo>
                      <a:pt x="2840" y="672"/>
                    </a:lnTo>
                    <a:lnTo>
                      <a:pt x="2792" y="631"/>
                    </a:lnTo>
                    <a:lnTo>
                      <a:pt x="2743" y="591"/>
                    </a:lnTo>
                    <a:lnTo>
                      <a:pt x="2695" y="552"/>
                    </a:lnTo>
                    <a:lnTo>
                      <a:pt x="2644" y="515"/>
                    </a:lnTo>
                    <a:lnTo>
                      <a:pt x="2593" y="478"/>
                    </a:lnTo>
                    <a:lnTo>
                      <a:pt x="2540" y="442"/>
                    </a:lnTo>
                    <a:lnTo>
                      <a:pt x="2487" y="408"/>
                    </a:lnTo>
                    <a:lnTo>
                      <a:pt x="2434" y="375"/>
                    </a:lnTo>
                    <a:lnTo>
                      <a:pt x="2379" y="344"/>
                    </a:lnTo>
                    <a:lnTo>
                      <a:pt x="2323" y="313"/>
                    </a:lnTo>
                    <a:lnTo>
                      <a:pt x="2267" y="283"/>
                    </a:lnTo>
                    <a:lnTo>
                      <a:pt x="2211" y="255"/>
                    </a:lnTo>
                    <a:lnTo>
                      <a:pt x="2153" y="229"/>
                    </a:lnTo>
                    <a:lnTo>
                      <a:pt x="2096" y="204"/>
                    </a:lnTo>
                    <a:lnTo>
                      <a:pt x="2037" y="180"/>
                    </a:lnTo>
                    <a:lnTo>
                      <a:pt x="1977" y="158"/>
                    </a:lnTo>
                    <a:lnTo>
                      <a:pt x="1918" y="137"/>
                    </a:lnTo>
                    <a:lnTo>
                      <a:pt x="1857" y="117"/>
                    </a:lnTo>
                    <a:lnTo>
                      <a:pt x="1795" y="99"/>
                    </a:lnTo>
                    <a:lnTo>
                      <a:pt x="1733" y="83"/>
                    </a:lnTo>
                    <a:lnTo>
                      <a:pt x="1671" y="66"/>
                    </a:lnTo>
                    <a:lnTo>
                      <a:pt x="1608" y="53"/>
                    </a:lnTo>
                    <a:lnTo>
                      <a:pt x="1545" y="41"/>
                    </a:lnTo>
                    <a:lnTo>
                      <a:pt x="1481" y="31"/>
                    </a:lnTo>
                    <a:lnTo>
                      <a:pt x="1418" y="22"/>
                    </a:lnTo>
                    <a:lnTo>
                      <a:pt x="1353" y="15"/>
                    </a:lnTo>
                    <a:lnTo>
                      <a:pt x="1288" y="9"/>
                    </a:lnTo>
                    <a:lnTo>
                      <a:pt x="1222" y="5"/>
                    </a:lnTo>
                    <a:lnTo>
                      <a:pt x="1157" y="2"/>
                    </a:lnTo>
                    <a:lnTo>
                      <a:pt x="1091" y="0"/>
                    </a:lnTo>
                    <a:lnTo>
                      <a:pt x="1091" y="0"/>
                    </a:lnTo>
                    <a:lnTo>
                      <a:pt x="1026" y="2"/>
                    </a:lnTo>
                    <a:lnTo>
                      <a:pt x="962" y="3"/>
                    </a:lnTo>
                    <a:lnTo>
                      <a:pt x="902" y="7"/>
                    </a:lnTo>
                    <a:lnTo>
                      <a:pt x="841" y="12"/>
                    </a:lnTo>
                    <a:lnTo>
                      <a:pt x="785" y="18"/>
                    </a:lnTo>
                    <a:lnTo>
                      <a:pt x="729" y="24"/>
                    </a:lnTo>
                    <a:lnTo>
                      <a:pt x="676" y="31"/>
                    </a:lnTo>
                    <a:lnTo>
                      <a:pt x="625" y="40"/>
                    </a:lnTo>
                    <a:lnTo>
                      <a:pt x="575" y="49"/>
                    </a:lnTo>
                    <a:lnTo>
                      <a:pt x="527" y="59"/>
                    </a:lnTo>
                    <a:lnTo>
                      <a:pt x="480" y="69"/>
                    </a:lnTo>
                    <a:lnTo>
                      <a:pt x="437" y="80"/>
                    </a:lnTo>
                    <a:lnTo>
                      <a:pt x="355" y="103"/>
                    </a:lnTo>
                    <a:lnTo>
                      <a:pt x="283" y="125"/>
                    </a:lnTo>
                    <a:lnTo>
                      <a:pt x="216" y="149"/>
                    </a:lnTo>
                    <a:lnTo>
                      <a:pt x="160" y="173"/>
                    </a:lnTo>
                    <a:lnTo>
                      <a:pt x="112" y="193"/>
                    </a:lnTo>
                    <a:lnTo>
                      <a:pt x="72" y="212"/>
                    </a:lnTo>
                    <a:lnTo>
                      <a:pt x="41" y="229"/>
                    </a:lnTo>
                    <a:lnTo>
                      <a:pt x="17" y="240"/>
                    </a:lnTo>
                    <a:lnTo>
                      <a:pt x="0" y="251"/>
                    </a:lnTo>
                    <a:lnTo>
                      <a:pt x="0" y="251"/>
                    </a:lnTo>
                    <a:lnTo>
                      <a:pt x="1" y="308"/>
                    </a:lnTo>
                    <a:lnTo>
                      <a:pt x="6" y="379"/>
                    </a:lnTo>
                    <a:lnTo>
                      <a:pt x="11" y="463"/>
                    </a:lnTo>
                    <a:lnTo>
                      <a:pt x="23" y="559"/>
                    </a:lnTo>
                    <a:lnTo>
                      <a:pt x="37" y="667"/>
                    </a:lnTo>
                    <a:lnTo>
                      <a:pt x="57" y="782"/>
                    </a:lnTo>
                    <a:lnTo>
                      <a:pt x="67" y="843"/>
                    </a:lnTo>
                    <a:lnTo>
                      <a:pt x="81" y="907"/>
                    </a:lnTo>
                    <a:lnTo>
                      <a:pt x="95" y="972"/>
                    </a:lnTo>
                    <a:lnTo>
                      <a:pt x="110" y="1038"/>
                    </a:lnTo>
                    <a:lnTo>
                      <a:pt x="128" y="1106"/>
                    </a:lnTo>
                    <a:lnTo>
                      <a:pt x="147" y="1175"/>
                    </a:lnTo>
                    <a:lnTo>
                      <a:pt x="166" y="1246"/>
                    </a:lnTo>
                    <a:lnTo>
                      <a:pt x="188" y="1318"/>
                    </a:lnTo>
                    <a:lnTo>
                      <a:pt x="212" y="1390"/>
                    </a:lnTo>
                    <a:lnTo>
                      <a:pt x="238" y="1463"/>
                    </a:lnTo>
                    <a:lnTo>
                      <a:pt x="265" y="1536"/>
                    </a:lnTo>
                    <a:lnTo>
                      <a:pt x="294" y="1610"/>
                    </a:lnTo>
                    <a:lnTo>
                      <a:pt x="327" y="1684"/>
                    </a:lnTo>
                    <a:lnTo>
                      <a:pt x="359" y="1759"/>
                    </a:lnTo>
                    <a:lnTo>
                      <a:pt x="395" y="1833"/>
                    </a:lnTo>
                    <a:lnTo>
                      <a:pt x="433" y="1906"/>
                    </a:lnTo>
                    <a:lnTo>
                      <a:pt x="473" y="1980"/>
                    </a:lnTo>
                    <a:lnTo>
                      <a:pt x="514" y="2052"/>
                    </a:lnTo>
                    <a:lnTo>
                      <a:pt x="560" y="2125"/>
                    </a:lnTo>
                    <a:lnTo>
                      <a:pt x="606" y="2197"/>
                    </a:lnTo>
                    <a:lnTo>
                      <a:pt x="656" y="2266"/>
                    </a:lnTo>
                    <a:lnTo>
                      <a:pt x="707" y="2336"/>
                    </a:lnTo>
                    <a:lnTo>
                      <a:pt x="762" y="2403"/>
                    </a:lnTo>
                    <a:lnTo>
                      <a:pt x="819" y="2470"/>
                    </a:lnTo>
                    <a:lnTo>
                      <a:pt x="878" y="2535"/>
                    </a:lnTo>
                    <a:lnTo>
                      <a:pt x="940" y="2598"/>
                    </a:lnTo>
                    <a:lnTo>
                      <a:pt x="1007" y="2658"/>
                    </a:lnTo>
                    <a:lnTo>
                      <a:pt x="1040" y="2688"/>
                    </a:lnTo>
                    <a:lnTo>
                      <a:pt x="1074" y="2717"/>
                    </a:lnTo>
                    <a:lnTo>
                      <a:pt x="1110" y="2747"/>
                    </a:lnTo>
                    <a:lnTo>
                      <a:pt x="1145" y="2775"/>
                    </a:lnTo>
                    <a:lnTo>
                      <a:pt x="1182" y="2801"/>
                    </a:lnTo>
                    <a:lnTo>
                      <a:pt x="1220" y="2829"/>
                    </a:lnTo>
                    <a:lnTo>
                      <a:pt x="1257" y="2855"/>
                    </a:lnTo>
                    <a:lnTo>
                      <a:pt x="1297" y="2881"/>
                    </a:lnTo>
                    <a:lnTo>
                      <a:pt x="1337" y="2905"/>
                    </a:lnTo>
                    <a:lnTo>
                      <a:pt x="1377" y="2930"/>
                    </a:lnTo>
                    <a:lnTo>
                      <a:pt x="1418" y="2953"/>
                    </a:lnTo>
                    <a:lnTo>
                      <a:pt x="1461" y="2975"/>
                    </a:lnTo>
                    <a:lnTo>
                      <a:pt x="1503" y="2998"/>
                    </a:lnTo>
                    <a:lnTo>
                      <a:pt x="1548" y="3018"/>
                    </a:lnTo>
                    <a:lnTo>
                      <a:pt x="1592" y="3039"/>
                    </a:lnTo>
                    <a:lnTo>
                      <a:pt x="1637" y="3059"/>
                    </a:lnTo>
                    <a:lnTo>
                      <a:pt x="1683" y="3077"/>
                    </a:lnTo>
                    <a:lnTo>
                      <a:pt x="1730" y="3095"/>
                    </a:lnTo>
                    <a:lnTo>
                      <a:pt x="1779" y="3113"/>
                    </a:lnTo>
                    <a:lnTo>
                      <a:pt x="1828" y="3129"/>
                    </a:lnTo>
                    <a:lnTo>
                      <a:pt x="1878" y="3144"/>
                    </a:lnTo>
                    <a:lnTo>
                      <a:pt x="1928" y="3158"/>
                    </a:lnTo>
                    <a:lnTo>
                      <a:pt x="1980" y="3172"/>
                    </a:lnTo>
                    <a:lnTo>
                      <a:pt x="2031" y="3185"/>
                    </a:lnTo>
                    <a:lnTo>
                      <a:pt x="2084" y="3195"/>
                    </a:lnTo>
                    <a:lnTo>
                      <a:pt x="2139" y="3205"/>
                    </a:lnTo>
                    <a:lnTo>
                      <a:pt x="2193" y="3216"/>
                    </a:lnTo>
                    <a:lnTo>
                      <a:pt x="2249" y="3223"/>
                    </a:lnTo>
                    <a:lnTo>
                      <a:pt x="2307" y="3231"/>
                    </a:lnTo>
                    <a:lnTo>
                      <a:pt x="2364" y="3238"/>
                    </a:lnTo>
                    <a:lnTo>
                      <a:pt x="2423" y="3242"/>
                    </a:lnTo>
                    <a:lnTo>
                      <a:pt x="2484" y="3247"/>
                    </a:lnTo>
                    <a:lnTo>
                      <a:pt x="2544" y="3250"/>
                    </a:lnTo>
                    <a:lnTo>
                      <a:pt x="2606" y="3251"/>
                    </a:lnTo>
                    <a:lnTo>
                      <a:pt x="2668" y="3251"/>
                    </a:lnTo>
                    <a:lnTo>
                      <a:pt x="2731" y="3251"/>
                    </a:lnTo>
                    <a:lnTo>
                      <a:pt x="2796" y="3250"/>
                    </a:lnTo>
                    <a:lnTo>
                      <a:pt x="2863" y="3247"/>
                    </a:lnTo>
                    <a:lnTo>
                      <a:pt x="2929" y="3242"/>
                    </a:lnTo>
                    <a:lnTo>
                      <a:pt x="2997" y="3236"/>
                    </a:lnTo>
                    <a:lnTo>
                      <a:pt x="3065" y="3229"/>
                    </a:lnTo>
                    <a:lnTo>
                      <a:pt x="3134" y="3220"/>
                    </a:lnTo>
                    <a:lnTo>
                      <a:pt x="3205" y="3211"/>
                    </a:lnTo>
                    <a:lnTo>
                      <a:pt x="3277" y="3201"/>
                    </a:lnTo>
                    <a:lnTo>
                      <a:pt x="3349" y="3188"/>
                    </a:lnTo>
                    <a:lnTo>
                      <a:pt x="3423" y="3174"/>
                    </a:lnTo>
                    <a:lnTo>
                      <a:pt x="3498" y="3160"/>
                    </a:lnTo>
                    <a:lnTo>
                      <a:pt x="3575" y="3144"/>
                    </a:lnTo>
                    <a:lnTo>
                      <a:pt x="3651" y="3124"/>
                    </a:lnTo>
                    <a:lnTo>
                      <a:pt x="3729" y="3105"/>
                    </a:lnTo>
                    <a:lnTo>
                      <a:pt x="3729" y="3105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5">
                      <a:lumMod val="75000"/>
                    </a:schemeClr>
                  </a:gs>
                  <a:gs pos="3000">
                    <a:schemeClr val="accent5">
                      <a:lumMod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" name="Freeform 11">
                <a:extLst>
                  <a:ext uri="{FF2B5EF4-FFF2-40B4-BE49-F238E27FC236}">
                    <a16:creationId xmlns:a16="http://schemas.microsoft.com/office/drawing/2014/main" id="{692235D2-996B-8547-A51F-344D742A60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9550" y="862013"/>
                <a:ext cx="3157538" cy="3313113"/>
              </a:xfrm>
              <a:custGeom>
                <a:avLst/>
                <a:gdLst/>
                <a:ahLst/>
                <a:cxnLst>
                  <a:cxn ang="0">
                    <a:pos x="4176" y="5653"/>
                  </a:cxn>
                  <a:cxn ang="0">
                    <a:pos x="3948" y="5836"/>
                  </a:cxn>
                  <a:cxn ang="0">
                    <a:pos x="3697" y="5989"/>
                  </a:cxn>
                  <a:cxn ang="0">
                    <a:pos x="3426" y="6110"/>
                  </a:cxn>
                  <a:cxn ang="0">
                    <a:pos x="3137" y="6199"/>
                  </a:cxn>
                  <a:cxn ang="0">
                    <a:pos x="2832" y="6249"/>
                  </a:cxn>
                  <a:cxn ang="0">
                    <a:pos x="2578" y="6262"/>
                  </a:cxn>
                  <a:cxn ang="0">
                    <a:pos x="2263" y="6243"/>
                  </a:cxn>
                  <a:cxn ang="0">
                    <a:pos x="1958" y="6184"/>
                  </a:cxn>
                  <a:cxn ang="0">
                    <a:pos x="1666" y="6091"/>
                  </a:cxn>
                  <a:cxn ang="0">
                    <a:pos x="1389" y="5964"/>
                  </a:cxn>
                  <a:cxn ang="0">
                    <a:pos x="1129" y="5806"/>
                  </a:cxn>
                  <a:cxn ang="0">
                    <a:pos x="890" y="5621"/>
                  </a:cxn>
                  <a:cxn ang="0">
                    <a:pos x="674" y="5408"/>
                  </a:cxn>
                  <a:cxn ang="0">
                    <a:pos x="484" y="5172"/>
                  </a:cxn>
                  <a:cxn ang="0">
                    <a:pos x="320" y="4916"/>
                  </a:cxn>
                  <a:cxn ang="0">
                    <a:pos x="189" y="4640"/>
                  </a:cxn>
                  <a:cxn ang="0">
                    <a:pos x="90" y="4348"/>
                  </a:cxn>
                  <a:cxn ang="0">
                    <a:pos x="25" y="4043"/>
                  </a:cxn>
                  <a:cxn ang="0">
                    <a:pos x="3" y="3791"/>
                  </a:cxn>
                  <a:cxn ang="0">
                    <a:pos x="9" y="3521"/>
                  </a:cxn>
                  <a:cxn ang="0">
                    <a:pos x="47" y="3263"/>
                  </a:cxn>
                  <a:cxn ang="0">
                    <a:pos x="113" y="3017"/>
                  </a:cxn>
                  <a:cxn ang="0">
                    <a:pos x="245" y="2686"/>
                  </a:cxn>
                  <a:cxn ang="0">
                    <a:pos x="485" y="2237"/>
                  </a:cxn>
                  <a:cxn ang="0">
                    <a:pos x="1589" y="146"/>
                  </a:cxn>
                  <a:cxn ang="0">
                    <a:pos x="1418" y="406"/>
                  </a:cxn>
                  <a:cxn ang="0">
                    <a:pos x="1277" y="684"/>
                  </a:cxn>
                  <a:cxn ang="0">
                    <a:pos x="1168" y="984"/>
                  </a:cxn>
                  <a:cxn ang="0">
                    <a:pos x="1095" y="1296"/>
                  </a:cxn>
                  <a:cxn ang="0">
                    <a:pos x="1058" y="1623"/>
                  </a:cxn>
                  <a:cxn ang="0">
                    <a:pos x="1057" y="1893"/>
                  </a:cxn>
                  <a:cxn ang="0">
                    <a:pos x="1095" y="2253"/>
                  </a:cxn>
                  <a:cxn ang="0">
                    <a:pos x="1175" y="2599"/>
                  </a:cxn>
                  <a:cxn ang="0">
                    <a:pos x="1296" y="2928"/>
                  </a:cxn>
                  <a:cxn ang="0">
                    <a:pos x="1455" y="3238"/>
                  </a:cxn>
                  <a:cxn ang="0">
                    <a:pos x="1647" y="3527"/>
                  </a:cxn>
                  <a:cxn ang="0">
                    <a:pos x="1871" y="3791"/>
                  </a:cxn>
                  <a:cxn ang="0">
                    <a:pos x="2123" y="4027"/>
                  </a:cxn>
                  <a:cxn ang="0">
                    <a:pos x="2400" y="4233"/>
                  </a:cxn>
                  <a:cxn ang="0">
                    <a:pos x="2701" y="4406"/>
                  </a:cxn>
                  <a:cxn ang="0">
                    <a:pos x="3021" y="4544"/>
                  </a:cxn>
                  <a:cxn ang="0">
                    <a:pos x="3357" y="4643"/>
                  </a:cxn>
                  <a:cxn ang="0">
                    <a:pos x="3708" y="4701"/>
                  </a:cxn>
                  <a:cxn ang="0">
                    <a:pos x="3997" y="4715"/>
                  </a:cxn>
                  <a:cxn ang="0">
                    <a:pos x="4358" y="4692"/>
                  </a:cxn>
                  <a:cxn ang="0">
                    <a:pos x="4701" y="4625"/>
                  </a:cxn>
                  <a:cxn ang="0">
                    <a:pos x="5028" y="4518"/>
                  </a:cxn>
                  <a:cxn ang="0">
                    <a:pos x="5334" y="4372"/>
                  </a:cxn>
                  <a:cxn ang="0">
                    <a:pos x="5615" y="4189"/>
                  </a:cxn>
                  <a:cxn ang="0">
                    <a:pos x="5870" y="3975"/>
                  </a:cxn>
                </a:cxnLst>
                <a:rect l="0" t="0" r="r" b="b"/>
                <a:pathLst>
                  <a:path w="5965" h="6262">
                    <a:moveTo>
                      <a:pt x="4302" y="5531"/>
                    </a:moveTo>
                    <a:lnTo>
                      <a:pt x="4302" y="5531"/>
                    </a:lnTo>
                    <a:lnTo>
                      <a:pt x="4262" y="5573"/>
                    </a:lnTo>
                    <a:lnTo>
                      <a:pt x="4219" y="5613"/>
                    </a:lnTo>
                    <a:lnTo>
                      <a:pt x="4176" y="5653"/>
                    </a:lnTo>
                    <a:lnTo>
                      <a:pt x="4134" y="5693"/>
                    </a:lnTo>
                    <a:lnTo>
                      <a:pt x="4088" y="5730"/>
                    </a:lnTo>
                    <a:lnTo>
                      <a:pt x="4042" y="5767"/>
                    </a:lnTo>
                    <a:lnTo>
                      <a:pt x="3997" y="5802"/>
                    </a:lnTo>
                    <a:lnTo>
                      <a:pt x="3948" y="5836"/>
                    </a:lnTo>
                    <a:lnTo>
                      <a:pt x="3899" y="5868"/>
                    </a:lnTo>
                    <a:lnTo>
                      <a:pt x="3851" y="5901"/>
                    </a:lnTo>
                    <a:lnTo>
                      <a:pt x="3800" y="5932"/>
                    </a:lnTo>
                    <a:lnTo>
                      <a:pt x="3749" y="5961"/>
                    </a:lnTo>
                    <a:lnTo>
                      <a:pt x="3697" y="5989"/>
                    </a:lnTo>
                    <a:lnTo>
                      <a:pt x="3644" y="6016"/>
                    </a:lnTo>
                    <a:lnTo>
                      <a:pt x="3591" y="6041"/>
                    </a:lnTo>
                    <a:lnTo>
                      <a:pt x="3537" y="6066"/>
                    </a:lnTo>
                    <a:lnTo>
                      <a:pt x="3482" y="6089"/>
                    </a:lnTo>
                    <a:lnTo>
                      <a:pt x="3426" y="6110"/>
                    </a:lnTo>
                    <a:lnTo>
                      <a:pt x="3370" y="6131"/>
                    </a:lnTo>
                    <a:lnTo>
                      <a:pt x="3313" y="6150"/>
                    </a:lnTo>
                    <a:lnTo>
                      <a:pt x="3255" y="6168"/>
                    </a:lnTo>
                    <a:lnTo>
                      <a:pt x="3196" y="6184"/>
                    </a:lnTo>
                    <a:lnTo>
                      <a:pt x="3137" y="6199"/>
                    </a:lnTo>
                    <a:lnTo>
                      <a:pt x="3077" y="6212"/>
                    </a:lnTo>
                    <a:lnTo>
                      <a:pt x="3016" y="6224"/>
                    </a:lnTo>
                    <a:lnTo>
                      <a:pt x="2956" y="6234"/>
                    </a:lnTo>
                    <a:lnTo>
                      <a:pt x="2894" y="6241"/>
                    </a:lnTo>
                    <a:lnTo>
                      <a:pt x="2832" y="6249"/>
                    </a:lnTo>
                    <a:lnTo>
                      <a:pt x="2770" y="6255"/>
                    </a:lnTo>
                    <a:lnTo>
                      <a:pt x="2707" y="6259"/>
                    </a:lnTo>
                    <a:lnTo>
                      <a:pt x="2643" y="6260"/>
                    </a:lnTo>
                    <a:lnTo>
                      <a:pt x="2578" y="6262"/>
                    </a:lnTo>
                    <a:lnTo>
                      <a:pt x="2578" y="6262"/>
                    </a:lnTo>
                    <a:lnTo>
                      <a:pt x="2515" y="6260"/>
                    </a:lnTo>
                    <a:lnTo>
                      <a:pt x="2452" y="6259"/>
                    </a:lnTo>
                    <a:lnTo>
                      <a:pt x="2388" y="6255"/>
                    </a:lnTo>
                    <a:lnTo>
                      <a:pt x="2325" y="6249"/>
                    </a:lnTo>
                    <a:lnTo>
                      <a:pt x="2263" y="6243"/>
                    </a:lnTo>
                    <a:lnTo>
                      <a:pt x="2201" y="6234"/>
                    </a:lnTo>
                    <a:lnTo>
                      <a:pt x="2139" y="6224"/>
                    </a:lnTo>
                    <a:lnTo>
                      <a:pt x="2079" y="6212"/>
                    </a:lnTo>
                    <a:lnTo>
                      <a:pt x="2018" y="6199"/>
                    </a:lnTo>
                    <a:lnTo>
                      <a:pt x="1958" y="6184"/>
                    </a:lnTo>
                    <a:lnTo>
                      <a:pt x="1899" y="6168"/>
                    </a:lnTo>
                    <a:lnTo>
                      <a:pt x="1838" y="6151"/>
                    </a:lnTo>
                    <a:lnTo>
                      <a:pt x="1781" y="6132"/>
                    </a:lnTo>
                    <a:lnTo>
                      <a:pt x="1722" y="6112"/>
                    </a:lnTo>
                    <a:lnTo>
                      <a:pt x="1666" y="6091"/>
                    </a:lnTo>
                    <a:lnTo>
                      <a:pt x="1608" y="6067"/>
                    </a:lnTo>
                    <a:lnTo>
                      <a:pt x="1552" y="6044"/>
                    </a:lnTo>
                    <a:lnTo>
                      <a:pt x="1496" y="6019"/>
                    </a:lnTo>
                    <a:lnTo>
                      <a:pt x="1442" y="5992"/>
                    </a:lnTo>
                    <a:lnTo>
                      <a:pt x="1389" y="5964"/>
                    </a:lnTo>
                    <a:lnTo>
                      <a:pt x="1334" y="5935"/>
                    </a:lnTo>
                    <a:lnTo>
                      <a:pt x="1283" y="5904"/>
                    </a:lnTo>
                    <a:lnTo>
                      <a:pt x="1229" y="5873"/>
                    </a:lnTo>
                    <a:lnTo>
                      <a:pt x="1179" y="5840"/>
                    </a:lnTo>
                    <a:lnTo>
                      <a:pt x="1129" y="5806"/>
                    </a:lnTo>
                    <a:lnTo>
                      <a:pt x="1079" y="5771"/>
                    </a:lnTo>
                    <a:lnTo>
                      <a:pt x="1030" y="5734"/>
                    </a:lnTo>
                    <a:lnTo>
                      <a:pt x="983" y="5697"/>
                    </a:lnTo>
                    <a:lnTo>
                      <a:pt x="936" y="5659"/>
                    </a:lnTo>
                    <a:lnTo>
                      <a:pt x="890" y="5621"/>
                    </a:lnTo>
                    <a:lnTo>
                      <a:pt x="845" y="5579"/>
                    </a:lnTo>
                    <a:lnTo>
                      <a:pt x="800" y="5538"/>
                    </a:lnTo>
                    <a:lnTo>
                      <a:pt x="758" y="5495"/>
                    </a:lnTo>
                    <a:lnTo>
                      <a:pt x="715" y="5452"/>
                    </a:lnTo>
                    <a:lnTo>
                      <a:pt x="674" y="5408"/>
                    </a:lnTo>
                    <a:lnTo>
                      <a:pt x="634" y="5363"/>
                    </a:lnTo>
                    <a:lnTo>
                      <a:pt x="594" y="5317"/>
                    </a:lnTo>
                    <a:lnTo>
                      <a:pt x="556" y="5270"/>
                    </a:lnTo>
                    <a:lnTo>
                      <a:pt x="519" y="5221"/>
                    </a:lnTo>
                    <a:lnTo>
                      <a:pt x="484" y="5172"/>
                    </a:lnTo>
                    <a:lnTo>
                      <a:pt x="448" y="5122"/>
                    </a:lnTo>
                    <a:lnTo>
                      <a:pt x="414" y="5072"/>
                    </a:lnTo>
                    <a:lnTo>
                      <a:pt x="382" y="5020"/>
                    </a:lnTo>
                    <a:lnTo>
                      <a:pt x="351" y="4969"/>
                    </a:lnTo>
                    <a:lnTo>
                      <a:pt x="320" y="4916"/>
                    </a:lnTo>
                    <a:lnTo>
                      <a:pt x="292" y="4861"/>
                    </a:lnTo>
                    <a:lnTo>
                      <a:pt x="264" y="4808"/>
                    </a:lnTo>
                    <a:lnTo>
                      <a:pt x="237" y="4752"/>
                    </a:lnTo>
                    <a:lnTo>
                      <a:pt x="212" y="4696"/>
                    </a:lnTo>
                    <a:lnTo>
                      <a:pt x="189" y="4640"/>
                    </a:lnTo>
                    <a:lnTo>
                      <a:pt x="165" y="4583"/>
                    </a:lnTo>
                    <a:lnTo>
                      <a:pt x="144" y="4525"/>
                    </a:lnTo>
                    <a:lnTo>
                      <a:pt x="125" y="4468"/>
                    </a:lnTo>
                    <a:lnTo>
                      <a:pt x="106" y="4409"/>
                    </a:lnTo>
                    <a:lnTo>
                      <a:pt x="90" y="4348"/>
                    </a:lnTo>
                    <a:lnTo>
                      <a:pt x="74" y="4289"/>
                    </a:lnTo>
                    <a:lnTo>
                      <a:pt x="59" y="4227"/>
                    </a:lnTo>
                    <a:lnTo>
                      <a:pt x="47" y="4167"/>
                    </a:lnTo>
                    <a:lnTo>
                      <a:pt x="35" y="4105"/>
                    </a:lnTo>
                    <a:lnTo>
                      <a:pt x="25" y="4043"/>
                    </a:lnTo>
                    <a:lnTo>
                      <a:pt x="18" y="3981"/>
                    </a:lnTo>
                    <a:lnTo>
                      <a:pt x="10" y="3918"/>
                    </a:lnTo>
                    <a:lnTo>
                      <a:pt x="6" y="3854"/>
                    </a:lnTo>
                    <a:lnTo>
                      <a:pt x="3" y="3791"/>
                    </a:lnTo>
                    <a:lnTo>
                      <a:pt x="3" y="3791"/>
                    </a:lnTo>
                    <a:lnTo>
                      <a:pt x="0" y="3735"/>
                    </a:lnTo>
                    <a:lnTo>
                      <a:pt x="0" y="3682"/>
                    </a:lnTo>
                    <a:lnTo>
                      <a:pt x="1" y="3627"/>
                    </a:lnTo>
                    <a:lnTo>
                      <a:pt x="4" y="3574"/>
                    </a:lnTo>
                    <a:lnTo>
                      <a:pt x="9" y="3521"/>
                    </a:lnTo>
                    <a:lnTo>
                      <a:pt x="13" y="3468"/>
                    </a:lnTo>
                    <a:lnTo>
                      <a:pt x="21" y="3416"/>
                    </a:lnTo>
                    <a:lnTo>
                      <a:pt x="28" y="3365"/>
                    </a:lnTo>
                    <a:lnTo>
                      <a:pt x="37" y="3315"/>
                    </a:lnTo>
                    <a:lnTo>
                      <a:pt x="47" y="3263"/>
                    </a:lnTo>
                    <a:lnTo>
                      <a:pt x="59" y="3213"/>
                    </a:lnTo>
                    <a:lnTo>
                      <a:pt x="71" y="3164"/>
                    </a:lnTo>
                    <a:lnTo>
                      <a:pt x="84" y="3114"/>
                    </a:lnTo>
                    <a:lnTo>
                      <a:pt x="99" y="3065"/>
                    </a:lnTo>
                    <a:lnTo>
                      <a:pt x="113" y="3017"/>
                    </a:lnTo>
                    <a:lnTo>
                      <a:pt x="130" y="2968"/>
                    </a:lnTo>
                    <a:lnTo>
                      <a:pt x="147" y="2921"/>
                    </a:lnTo>
                    <a:lnTo>
                      <a:pt x="165" y="2874"/>
                    </a:lnTo>
                    <a:lnTo>
                      <a:pt x="203" y="2779"/>
                    </a:lnTo>
                    <a:lnTo>
                      <a:pt x="245" y="2686"/>
                    </a:lnTo>
                    <a:lnTo>
                      <a:pt x="289" y="2594"/>
                    </a:lnTo>
                    <a:lnTo>
                      <a:pt x="335" y="2504"/>
                    </a:lnTo>
                    <a:lnTo>
                      <a:pt x="383" y="2414"/>
                    </a:lnTo>
                    <a:lnTo>
                      <a:pt x="433" y="2325"/>
                    </a:lnTo>
                    <a:lnTo>
                      <a:pt x="485" y="2237"/>
                    </a:lnTo>
                    <a:lnTo>
                      <a:pt x="1706" y="0"/>
                    </a:lnTo>
                    <a:lnTo>
                      <a:pt x="1706" y="0"/>
                    </a:lnTo>
                    <a:lnTo>
                      <a:pt x="1666" y="47"/>
                    </a:lnTo>
                    <a:lnTo>
                      <a:pt x="1627" y="96"/>
                    </a:lnTo>
                    <a:lnTo>
                      <a:pt x="1589" y="146"/>
                    </a:lnTo>
                    <a:lnTo>
                      <a:pt x="1552" y="196"/>
                    </a:lnTo>
                    <a:lnTo>
                      <a:pt x="1517" y="246"/>
                    </a:lnTo>
                    <a:lnTo>
                      <a:pt x="1483" y="299"/>
                    </a:lnTo>
                    <a:lnTo>
                      <a:pt x="1449" y="351"/>
                    </a:lnTo>
                    <a:lnTo>
                      <a:pt x="1418" y="406"/>
                    </a:lnTo>
                    <a:lnTo>
                      <a:pt x="1387" y="460"/>
                    </a:lnTo>
                    <a:lnTo>
                      <a:pt x="1358" y="515"/>
                    </a:lnTo>
                    <a:lnTo>
                      <a:pt x="1330" y="571"/>
                    </a:lnTo>
                    <a:lnTo>
                      <a:pt x="1302" y="627"/>
                    </a:lnTo>
                    <a:lnTo>
                      <a:pt x="1277" y="684"/>
                    </a:lnTo>
                    <a:lnTo>
                      <a:pt x="1252" y="743"/>
                    </a:lnTo>
                    <a:lnTo>
                      <a:pt x="1229" y="802"/>
                    </a:lnTo>
                    <a:lnTo>
                      <a:pt x="1207" y="861"/>
                    </a:lnTo>
                    <a:lnTo>
                      <a:pt x="1187" y="922"/>
                    </a:lnTo>
                    <a:lnTo>
                      <a:pt x="1168" y="984"/>
                    </a:lnTo>
                    <a:lnTo>
                      <a:pt x="1151" y="1044"/>
                    </a:lnTo>
                    <a:lnTo>
                      <a:pt x="1135" y="1106"/>
                    </a:lnTo>
                    <a:lnTo>
                      <a:pt x="1120" y="1169"/>
                    </a:lnTo>
                    <a:lnTo>
                      <a:pt x="1107" y="1233"/>
                    </a:lnTo>
                    <a:lnTo>
                      <a:pt x="1095" y="1296"/>
                    </a:lnTo>
                    <a:lnTo>
                      <a:pt x="1084" y="1361"/>
                    </a:lnTo>
                    <a:lnTo>
                      <a:pt x="1075" y="1426"/>
                    </a:lnTo>
                    <a:lnTo>
                      <a:pt x="1067" y="1492"/>
                    </a:lnTo>
                    <a:lnTo>
                      <a:pt x="1063" y="1557"/>
                    </a:lnTo>
                    <a:lnTo>
                      <a:pt x="1058" y="1623"/>
                    </a:lnTo>
                    <a:lnTo>
                      <a:pt x="1056" y="1691"/>
                    </a:lnTo>
                    <a:lnTo>
                      <a:pt x="1054" y="1758"/>
                    </a:lnTo>
                    <a:lnTo>
                      <a:pt x="1054" y="1825"/>
                    </a:lnTo>
                    <a:lnTo>
                      <a:pt x="1057" y="1893"/>
                    </a:lnTo>
                    <a:lnTo>
                      <a:pt x="1057" y="1893"/>
                    </a:lnTo>
                    <a:lnTo>
                      <a:pt x="1061" y="1967"/>
                    </a:lnTo>
                    <a:lnTo>
                      <a:pt x="1066" y="2039"/>
                    </a:lnTo>
                    <a:lnTo>
                      <a:pt x="1075" y="2111"/>
                    </a:lnTo>
                    <a:lnTo>
                      <a:pt x="1084" y="2182"/>
                    </a:lnTo>
                    <a:lnTo>
                      <a:pt x="1095" y="2253"/>
                    </a:lnTo>
                    <a:lnTo>
                      <a:pt x="1107" y="2324"/>
                    </a:lnTo>
                    <a:lnTo>
                      <a:pt x="1122" y="2393"/>
                    </a:lnTo>
                    <a:lnTo>
                      <a:pt x="1138" y="2462"/>
                    </a:lnTo>
                    <a:lnTo>
                      <a:pt x="1156" y="2532"/>
                    </a:lnTo>
                    <a:lnTo>
                      <a:pt x="1175" y="2599"/>
                    </a:lnTo>
                    <a:lnTo>
                      <a:pt x="1197" y="2666"/>
                    </a:lnTo>
                    <a:lnTo>
                      <a:pt x="1219" y="2732"/>
                    </a:lnTo>
                    <a:lnTo>
                      <a:pt x="1243" y="2799"/>
                    </a:lnTo>
                    <a:lnTo>
                      <a:pt x="1269" y="2863"/>
                    </a:lnTo>
                    <a:lnTo>
                      <a:pt x="1296" y="2928"/>
                    </a:lnTo>
                    <a:lnTo>
                      <a:pt x="1325" y="2992"/>
                    </a:lnTo>
                    <a:lnTo>
                      <a:pt x="1355" y="3055"/>
                    </a:lnTo>
                    <a:lnTo>
                      <a:pt x="1387" y="3117"/>
                    </a:lnTo>
                    <a:lnTo>
                      <a:pt x="1420" y="3179"/>
                    </a:lnTo>
                    <a:lnTo>
                      <a:pt x="1455" y="3238"/>
                    </a:lnTo>
                    <a:lnTo>
                      <a:pt x="1490" y="3298"/>
                    </a:lnTo>
                    <a:lnTo>
                      <a:pt x="1527" y="3357"/>
                    </a:lnTo>
                    <a:lnTo>
                      <a:pt x="1566" y="3415"/>
                    </a:lnTo>
                    <a:lnTo>
                      <a:pt x="1605" y="3471"/>
                    </a:lnTo>
                    <a:lnTo>
                      <a:pt x="1647" y="3527"/>
                    </a:lnTo>
                    <a:lnTo>
                      <a:pt x="1689" y="3581"/>
                    </a:lnTo>
                    <a:lnTo>
                      <a:pt x="1732" y="3636"/>
                    </a:lnTo>
                    <a:lnTo>
                      <a:pt x="1776" y="3689"/>
                    </a:lnTo>
                    <a:lnTo>
                      <a:pt x="1824" y="3741"/>
                    </a:lnTo>
                    <a:lnTo>
                      <a:pt x="1871" y="3791"/>
                    </a:lnTo>
                    <a:lnTo>
                      <a:pt x="1918" y="3841"/>
                    </a:lnTo>
                    <a:lnTo>
                      <a:pt x="1968" y="3888"/>
                    </a:lnTo>
                    <a:lnTo>
                      <a:pt x="2018" y="3935"/>
                    </a:lnTo>
                    <a:lnTo>
                      <a:pt x="2070" y="3982"/>
                    </a:lnTo>
                    <a:lnTo>
                      <a:pt x="2123" y="4027"/>
                    </a:lnTo>
                    <a:lnTo>
                      <a:pt x="2176" y="4071"/>
                    </a:lnTo>
                    <a:lnTo>
                      <a:pt x="2230" y="4114"/>
                    </a:lnTo>
                    <a:lnTo>
                      <a:pt x="2286" y="4155"/>
                    </a:lnTo>
                    <a:lnTo>
                      <a:pt x="2342" y="4195"/>
                    </a:lnTo>
                    <a:lnTo>
                      <a:pt x="2400" y="4233"/>
                    </a:lnTo>
                    <a:lnTo>
                      <a:pt x="2457" y="4270"/>
                    </a:lnTo>
                    <a:lnTo>
                      <a:pt x="2518" y="4307"/>
                    </a:lnTo>
                    <a:lnTo>
                      <a:pt x="2577" y="4341"/>
                    </a:lnTo>
                    <a:lnTo>
                      <a:pt x="2639" y="4375"/>
                    </a:lnTo>
                    <a:lnTo>
                      <a:pt x="2701" y="4406"/>
                    </a:lnTo>
                    <a:lnTo>
                      <a:pt x="2763" y="4437"/>
                    </a:lnTo>
                    <a:lnTo>
                      <a:pt x="2826" y="4466"/>
                    </a:lnTo>
                    <a:lnTo>
                      <a:pt x="2889" y="4493"/>
                    </a:lnTo>
                    <a:lnTo>
                      <a:pt x="2954" y="4519"/>
                    </a:lnTo>
                    <a:lnTo>
                      <a:pt x="3021" y="4544"/>
                    </a:lnTo>
                    <a:lnTo>
                      <a:pt x="3087" y="4566"/>
                    </a:lnTo>
                    <a:lnTo>
                      <a:pt x="3153" y="4588"/>
                    </a:lnTo>
                    <a:lnTo>
                      <a:pt x="3221" y="4608"/>
                    </a:lnTo>
                    <a:lnTo>
                      <a:pt x="3289" y="4627"/>
                    </a:lnTo>
                    <a:lnTo>
                      <a:pt x="3357" y="4643"/>
                    </a:lnTo>
                    <a:lnTo>
                      <a:pt x="3426" y="4658"/>
                    </a:lnTo>
                    <a:lnTo>
                      <a:pt x="3497" y="4671"/>
                    </a:lnTo>
                    <a:lnTo>
                      <a:pt x="3566" y="4683"/>
                    </a:lnTo>
                    <a:lnTo>
                      <a:pt x="3637" y="4692"/>
                    </a:lnTo>
                    <a:lnTo>
                      <a:pt x="3708" y="4701"/>
                    </a:lnTo>
                    <a:lnTo>
                      <a:pt x="3780" y="4706"/>
                    </a:lnTo>
                    <a:lnTo>
                      <a:pt x="3852" y="4711"/>
                    </a:lnTo>
                    <a:lnTo>
                      <a:pt x="3924" y="4714"/>
                    </a:lnTo>
                    <a:lnTo>
                      <a:pt x="3997" y="4715"/>
                    </a:lnTo>
                    <a:lnTo>
                      <a:pt x="3997" y="4715"/>
                    </a:lnTo>
                    <a:lnTo>
                      <a:pt x="4070" y="4714"/>
                    </a:lnTo>
                    <a:lnTo>
                      <a:pt x="4142" y="4711"/>
                    </a:lnTo>
                    <a:lnTo>
                      <a:pt x="4215" y="4706"/>
                    </a:lnTo>
                    <a:lnTo>
                      <a:pt x="4287" y="4701"/>
                    </a:lnTo>
                    <a:lnTo>
                      <a:pt x="4358" y="4692"/>
                    </a:lnTo>
                    <a:lnTo>
                      <a:pt x="4427" y="4683"/>
                    </a:lnTo>
                    <a:lnTo>
                      <a:pt x="4498" y="4671"/>
                    </a:lnTo>
                    <a:lnTo>
                      <a:pt x="4566" y="4658"/>
                    </a:lnTo>
                    <a:lnTo>
                      <a:pt x="4635" y="4642"/>
                    </a:lnTo>
                    <a:lnTo>
                      <a:pt x="4701" y="4625"/>
                    </a:lnTo>
                    <a:lnTo>
                      <a:pt x="4769" y="4606"/>
                    </a:lnTo>
                    <a:lnTo>
                      <a:pt x="4835" y="4587"/>
                    </a:lnTo>
                    <a:lnTo>
                      <a:pt x="4900" y="4565"/>
                    </a:lnTo>
                    <a:lnTo>
                      <a:pt x="4965" y="4543"/>
                    </a:lnTo>
                    <a:lnTo>
                      <a:pt x="5028" y="4518"/>
                    </a:lnTo>
                    <a:lnTo>
                      <a:pt x="5090" y="4491"/>
                    </a:lnTo>
                    <a:lnTo>
                      <a:pt x="5152" y="4463"/>
                    </a:lnTo>
                    <a:lnTo>
                      <a:pt x="5214" y="4434"/>
                    </a:lnTo>
                    <a:lnTo>
                      <a:pt x="5275" y="4403"/>
                    </a:lnTo>
                    <a:lnTo>
                      <a:pt x="5334" y="4372"/>
                    </a:lnTo>
                    <a:lnTo>
                      <a:pt x="5391" y="4338"/>
                    </a:lnTo>
                    <a:lnTo>
                      <a:pt x="5449" y="4302"/>
                    </a:lnTo>
                    <a:lnTo>
                      <a:pt x="5505" y="4266"/>
                    </a:lnTo>
                    <a:lnTo>
                      <a:pt x="5561" y="4229"/>
                    </a:lnTo>
                    <a:lnTo>
                      <a:pt x="5615" y="4189"/>
                    </a:lnTo>
                    <a:lnTo>
                      <a:pt x="5668" y="4149"/>
                    </a:lnTo>
                    <a:lnTo>
                      <a:pt x="5720" y="4108"/>
                    </a:lnTo>
                    <a:lnTo>
                      <a:pt x="5772" y="4065"/>
                    </a:lnTo>
                    <a:lnTo>
                      <a:pt x="5822" y="4021"/>
                    </a:lnTo>
                    <a:lnTo>
                      <a:pt x="5870" y="3975"/>
                    </a:lnTo>
                    <a:lnTo>
                      <a:pt x="5917" y="3928"/>
                    </a:lnTo>
                    <a:lnTo>
                      <a:pt x="5965" y="3881"/>
                    </a:lnTo>
                    <a:lnTo>
                      <a:pt x="4302" y="5531"/>
                    </a:lnTo>
                    <a:close/>
                  </a:path>
                </a:pathLst>
              </a:custGeom>
              <a:gradFill flip="none" rotWithShape="1">
                <a:gsLst>
                  <a:gs pos="66000">
                    <a:schemeClr val="accent5">
                      <a:lumMod val="60000"/>
                      <a:lumOff val="40000"/>
                    </a:schemeClr>
                  </a:gs>
                  <a:gs pos="30000">
                    <a:schemeClr val="accent5">
                      <a:lumMod val="50000"/>
                    </a:schemeClr>
                  </a:gs>
                  <a:gs pos="57000">
                    <a:schemeClr val="accent5">
                      <a:lumMod val="75000"/>
                    </a:schemeClr>
                  </a:gs>
                  <a:gs pos="96000">
                    <a:schemeClr val="accent5">
                      <a:lumMod val="40000"/>
                      <a:lumOff val="60000"/>
                    </a:schemeClr>
                  </a:gs>
                </a:gsLst>
                <a:lin ang="13260000" scaled="0"/>
                <a:tileRect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31" name="Freeform 12">
                <a:extLst>
                  <a:ext uri="{FF2B5EF4-FFF2-40B4-BE49-F238E27FC236}">
                    <a16:creationId xmlns:a16="http://schemas.microsoft.com/office/drawing/2014/main" id="{0C0914DE-610C-7649-ADD8-6750BA0255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55062" y="407988"/>
                <a:ext cx="2586038" cy="2505075"/>
              </a:xfrm>
              <a:custGeom>
                <a:avLst/>
                <a:gdLst/>
                <a:ahLst/>
                <a:cxnLst>
                  <a:cxn ang="0">
                    <a:pos x="372" y="914"/>
                  </a:cxn>
                  <a:cxn ang="0">
                    <a:pos x="605" y="734"/>
                  </a:cxn>
                  <a:cxn ang="0">
                    <a:pos x="857" y="586"/>
                  </a:cxn>
                  <a:cxn ang="0">
                    <a:pos x="1125" y="471"/>
                  </a:cxn>
                  <a:cxn ang="0">
                    <a:pos x="1407" y="389"/>
                  </a:cxn>
                  <a:cxn ang="0">
                    <a:pos x="1702" y="343"/>
                  </a:cxn>
                  <a:cxn ang="0">
                    <a:pos x="1943" y="331"/>
                  </a:cxn>
                  <a:cxn ang="0">
                    <a:pos x="2263" y="351"/>
                  </a:cxn>
                  <a:cxn ang="0">
                    <a:pos x="2573" y="410"/>
                  </a:cxn>
                  <a:cxn ang="0">
                    <a:pos x="2868" y="505"/>
                  </a:cxn>
                  <a:cxn ang="0">
                    <a:pos x="3149" y="634"/>
                  </a:cxn>
                  <a:cxn ang="0">
                    <a:pos x="3412" y="793"/>
                  </a:cxn>
                  <a:cxn ang="0">
                    <a:pos x="3653" y="982"/>
                  </a:cxn>
                  <a:cxn ang="0">
                    <a:pos x="3873" y="1197"/>
                  </a:cxn>
                  <a:cxn ang="0">
                    <a:pos x="4066" y="1436"/>
                  </a:cxn>
                  <a:cxn ang="0">
                    <a:pos x="4231" y="1695"/>
                  </a:cxn>
                  <a:cxn ang="0">
                    <a:pos x="4364" y="1974"/>
                  </a:cxn>
                  <a:cxn ang="0">
                    <a:pos x="4466" y="2270"/>
                  </a:cxn>
                  <a:cxn ang="0">
                    <a:pos x="4529" y="2578"/>
                  </a:cxn>
                  <a:cxn ang="0">
                    <a:pos x="4553" y="2835"/>
                  </a:cxn>
                  <a:cxn ang="0">
                    <a:pos x="4548" y="3125"/>
                  </a:cxn>
                  <a:cxn ang="0">
                    <a:pos x="4511" y="3408"/>
                  </a:cxn>
                  <a:cxn ang="0">
                    <a:pos x="4442" y="3683"/>
                  </a:cxn>
                  <a:cxn ang="0">
                    <a:pos x="4340" y="3944"/>
                  </a:cxn>
                  <a:cxn ang="0">
                    <a:pos x="4208" y="4191"/>
                  </a:cxn>
                  <a:cxn ang="0">
                    <a:pos x="4046" y="4423"/>
                  </a:cxn>
                  <a:cxn ang="0">
                    <a:pos x="4256" y="4688"/>
                  </a:cxn>
                  <a:cxn ang="0">
                    <a:pos x="4445" y="4436"/>
                  </a:cxn>
                  <a:cxn ang="0">
                    <a:pos x="4603" y="4162"/>
                  </a:cxn>
                  <a:cxn ang="0">
                    <a:pos x="4728" y="3867"/>
                  </a:cxn>
                  <a:cxn ang="0">
                    <a:pos x="4819" y="3556"/>
                  </a:cxn>
                  <a:cxn ang="0">
                    <a:pos x="4873" y="3229"/>
                  </a:cxn>
                  <a:cxn ang="0">
                    <a:pos x="4887" y="2889"/>
                  </a:cxn>
                  <a:cxn ang="0">
                    <a:pos x="4867" y="2603"/>
                  </a:cxn>
                  <a:cxn ang="0">
                    <a:pos x="4803" y="2251"/>
                  </a:cxn>
                  <a:cxn ang="0">
                    <a:pos x="4699" y="1915"/>
                  </a:cxn>
                  <a:cxn ang="0">
                    <a:pos x="4554" y="1598"/>
                  </a:cxn>
                  <a:cxn ang="0">
                    <a:pos x="4376" y="1300"/>
                  </a:cxn>
                  <a:cxn ang="0">
                    <a:pos x="4165" y="1026"/>
                  </a:cxn>
                  <a:cxn ang="0">
                    <a:pos x="3923" y="778"/>
                  </a:cxn>
                  <a:cxn ang="0">
                    <a:pos x="3655" y="560"/>
                  </a:cxn>
                  <a:cxn ang="0">
                    <a:pos x="3364" y="373"/>
                  </a:cxn>
                  <a:cxn ang="0">
                    <a:pos x="3052" y="221"/>
                  </a:cxn>
                  <a:cxn ang="0">
                    <a:pos x="2720" y="106"/>
                  </a:cxn>
                  <a:cxn ang="0">
                    <a:pos x="2375" y="32"/>
                  </a:cxn>
                  <a:cxn ang="0">
                    <a:pos x="2017" y="0"/>
                  </a:cxn>
                  <a:cxn ang="0">
                    <a:pos x="1730" y="7"/>
                  </a:cxn>
                  <a:cxn ang="0">
                    <a:pos x="1383" y="56"/>
                  </a:cxn>
                  <a:cxn ang="0">
                    <a:pos x="1054" y="144"/>
                  </a:cxn>
                  <a:cxn ang="0">
                    <a:pos x="745" y="272"/>
                  </a:cxn>
                  <a:cxn ang="0">
                    <a:pos x="456" y="435"/>
                  </a:cxn>
                  <a:cxn ang="0">
                    <a:pos x="192" y="631"/>
                  </a:cxn>
                  <a:cxn ang="0">
                    <a:pos x="244" y="1036"/>
                  </a:cxn>
                </a:cxnLst>
                <a:rect l="0" t="0" r="r" b="b"/>
                <a:pathLst>
                  <a:path w="4887" h="4735">
                    <a:moveTo>
                      <a:pt x="244" y="1036"/>
                    </a:moveTo>
                    <a:lnTo>
                      <a:pt x="244" y="1036"/>
                    </a:lnTo>
                    <a:lnTo>
                      <a:pt x="285" y="993"/>
                    </a:lnTo>
                    <a:lnTo>
                      <a:pt x="329" y="954"/>
                    </a:lnTo>
                    <a:lnTo>
                      <a:pt x="372" y="914"/>
                    </a:lnTo>
                    <a:lnTo>
                      <a:pt x="417" y="875"/>
                    </a:lnTo>
                    <a:lnTo>
                      <a:pt x="463" y="837"/>
                    </a:lnTo>
                    <a:lnTo>
                      <a:pt x="509" y="802"/>
                    </a:lnTo>
                    <a:lnTo>
                      <a:pt x="556" y="768"/>
                    </a:lnTo>
                    <a:lnTo>
                      <a:pt x="605" y="734"/>
                    </a:lnTo>
                    <a:lnTo>
                      <a:pt x="653" y="701"/>
                    </a:lnTo>
                    <a:lnTo>
                      <a:pt x="703" y="670"/>
                    </a:lnTo>
                    <a:lnTo>
                      <a:pt x="754" y="641"/>
                    </a:lnTo>
                    <a:lnTo>
                      <a:pt x="805" y="613"/>
                    </a:lnTo>
                    <a:lnTo>
                      <a:pt x="857" y="586"/>
                    </a:lnTo>
                    <a:lnTo>
                      <a:pt x="908" y="560"/>
                    </a:lnTo>
                    <a:lnTo>
                      <a:pt x="961" y="536"/>
                    </a:lnTo>
                    <a:lnTo>
                      <a:pt x="1016" y="513"/>
                    </a:lnTo>
                    <a:lnTo>
                      <a:pt x="1071" y="491"/>
                    </a:lnTo>
                    <a:lnTo>
                      <a:pt x="1125" y="471"/>
                    </a:lnTo>
                    <a:lnTo>
                      <a:pt x="1180" y="452"/>
                    </a:lnTo>
                    <a:lnTo>
                      <a:pt x="1236" y="435"/>
                    </a:lnTo>
                    <a:lnTo>
                      <a:pt x="1293" y="418"/>
                    </a:lnTo>
                    <a:lnTo>
                      <a:pt x="1349" y="402"/>
                    </a:lnTo>
                    <a:lnTo>
                      <a:pt x="1407" y="389"/>
                    </a:lnTo>
                    <a:lnTo>
                      <a:pt x="1466" y="377"/>
                    </a:lnTo>
                    <a:lnTo>
                      <a:pt x="1523" y="367"/>
                    </a:lnTo>
                    <a:lnTo>
                      <a:pt x="1582" y="356"/>
                    </a:lnTo>
                    <a:lnTo>
                      <a:pt x="1643" y="349"/>
                    </a:lnTo>
                    <a:lnTo>
                      <a:pt x="1702" y="343"/>
                    </a:lnTo>
                    <a:lnTo>
                      <a:pt x="1762" y="337"/>
                    </a:lnTo>
                    <a:lnTo>
                      <a:pt x="1822" y="334"/>
                    </a:lnTo>
                    <a:lnTo>
                      <a:pt x="1883" y="331"/>
                    </a:lnTo>
                    <a:lnTo>
                      <a:pt x="1943" y="331"/>
                    </a:lnTo>
                    <a:lnTo>
                      <a:pt x="1943" y="331"/>
                    </a:lnTo>
                    <a:lnTo>
                      <a:pt x="2008" y="331"/>
                    </a:lnTo>
                    <a:lnTo>
                      <a:pt x="2073" y="334"/>
                    </a:lnTo>
                    <a:lnTo>
                      <a:pt x="2136" y="339"/>
                    </a:lnTo>
                    <a:lnTo>
                      <a:pt x="2200" y="345"/>
                    </a:lnTo>
                    <a:lnTo>
                      <a:pt x="2263" y="351"/>
                    </a:lnTo>
                    <a:lnTo>
                      <a:pt x="2327" y="359"/>
                    </a:lnTo>
                    <a:lnTo>
                      <a:pt x="2388" y="370"/>
                    </a:lnTo>
                    <a:lnTo>
                      <a:pt x="2450" y="382"/>
                    </a:lnTo>
                    <a:lnTo>
                      <a:pt x="2511" y="395"/>
                    </a:lnTo>
                    <a:lnTo>
                      <a:pt x="2573" y="410"/>
                    </a:lnTo>
                    <a:lnTo>
                      <a:pt x="2632" y="426"/>
                    </a:lnTo>
                    <a:lnTo>
                      <a:pt x="2692" y="443"/>
                    </a:lnTo>
                    <a:lnTo>
                      <a:pt x="2751" y="463"/>
                    </a:lnTo>
                    <a:lnTo>
                      <a:pt x="2810" y="483"/>
                    </a:lnTo>
                    <a:lnTo>
                      <a:pt x="2868" y="505"/>
                    </a:lnTo>
                    <a:lnTo>
                      <a:pt x="2925" y="527"/>
                    </a:lnTo>
                    <a:lnTo>
                      <a:pt x="2983" y="553"/>
                    </a:lnTo>
                    <a:lnTo>
                      <a:pt x="3039" y="578"/>
                    </a:lnTo>
                    <a:lnTo>
                      <a:pt x="3095" y="606"/>
                    </a:lnTo>
                    <a:lnTo>
                      <a:pt x="3149" y="634"/>
                    </a:lnTo>
                    <a:lnTo>
                      <a:pt x="3202" y="663"/>
                    </a:lnTo>
                    <a:lnTo>
                      <a:pt x="3257" y="694"/>
                    </a:lnTo>
                    <a:lnTo>
                      <a:pt x="3308" y="727"/>
                    </a:lnTo>
                    <a:lnTo>
                      <a:pt x="3360" y="759"/>
                    </a:lnTo>
                    <a:lnTo>
                      <a:pt x="3412" y="793"/>
                    </a:lnTo>
                    <a:lnTo>
                      <a:pt x="3462" y="828"/>
                    </a:lnTo>
                    <a:lnTo>
                      <a:pt x="3510" y="865"/>
                    </a:lnTo>
                    <a:lnTo>
                      <a:pt x="3559" y="903"/>
                    </a:lnTo>
                    <a:lnTo>
                      <a:pt x="3608" y="942"/>
                    </a:lnTo>
                    <a:lnTo>
                      <a:pt x="3653" y="982"/>
                    </a:lnTo>
                    <a:lnTo>
                      <a:pt x="3699" y="1023"/>
                    </a:lnTo>
                    <a:lnTo>
                      <a:pt x="3745" y="1066"/>
                    </a:lnTo>
                    <a:lnTo>
                      <a:pt x="3788" y="1108"/>
                    </a:lnTo>
                    <a:lnTo>
                      <a:pt x="3830" y="1153"/>
                    </a:lnTo>
                    <a:lnTo>
                      <a:pt x="3873" y="1197"/>
                    </a:lnTo>
                    <a:lnTo>
                      <a:pt x="3913" y="1243"/>
                    </a:lnTo>
                    <a:lnTo>
                      <a:pt x="3953" y="1290"/>
                    </a:lnTo>
                    <a:lnTo>
                      <a:pt x="3992" y="1337"/>
                    </a:lnTo>
                    <a:lnTo>
                      <a:pt x="4029" y="1386"/>
                    </a:lnTo>
                    <a:lnTo>
                      <a:pt x="4066" y="1436"/>
                    </a:lnTo>
                    <a:lnTo>
                      <a:pt x="4102" y="1486"/>
                    </a:lnTo>
                    <a:lnTo>
                      <a:pt x="4135" y="1537"/>
                    </a:lnTo>
                    <a:lnTo>
                      <a:pt x="4168" y="1589"/>
                    </a:lnTo>
                    <a:lnTo>
                      <a:pt x="4200" y="1642"/>
                    </a:lnTo>
                    <a:lnTo>
                      <a:pt x="4231" y="1695"/>
                    </a:lnTo>
                    <a:lnTo>
                      <a:pt x="4259" y="1750"/>
                    </a:lnTo>
                    <a:lnTo>
                      <a:pt x="4289" y="1806"/>
                    </a:lnTo>
                    <a:lnTo>
                      <a:pt x="4315" y="1860"/>
                    </a:lnTo>
                    <a:lnTo>
                      <a:pt x="4340" y="1918"/>
                    </a:lnTo>
                    <a:lnTo>
                      <a:pt x="4364" y="1974"/>
                    </a:lnTo>
                    <a:lnTo>
                      <a:pt x="4388" y="2033"/>
                    </a:lnTo>
                    <a:lnTo>
                      <a:pt x="4410" y="2090"/>
                    </a:lnTo>
                    <a:lnTo>
                      <a:pt x="4429" y="2149"/>
                    </a:lnTo>
                    <a:lnTo>
                      <a:pt x="4448" y="2210"/>
                    </a:lnTo>
                    <a:lnTo>
                      <a:pt x="4466" y="2270"/>
                    </a:lnTo>
                    <a:lnTo>
                      <a:pt x="4480" y="2331"/>
                    </a:lnTo>
                    <a:lnTo>
                      <a:pt x="4495" y="2391"/>
                    </a:lnTo>
                    <a:lnTo>
                      <a:pt x="4508" y="2453"/>
                    </a:lnTo>
                    <a:lnTo>
                      <a:pt x="4520" y="2516"/>
                    </a:lnTo>
                    <a:lnTo>
                      <a:pt x="4529" y="2578"/>
                    </a:lnTo>
                    <a:lnTo>
                      <a:pt x="4538" y="2642"/>
                    </a:lnTo>
                    <a:lnTo>
                      <a:pt x="4545" y="2705"/>
                    </a:lnTo>
                    <a:lnTo>
                      <a:pt x="4550" y="2770"/>
                    </a:lnTo>
                    <a:lnTo>
                      <a:pt x="4553" y="2835"/>
                    </a:lnTo>
                    <a:lnTo>
                      <a:pt x="4553" y="2835"/>
                    </a:lnTo>
                    <a:lnTo>
                      <a:pt x="4556" y="2892"/>
                    </a:lnTo>
                    <a:lnTo>
                      <a:pt x="4556" y="2951"/>
                    </a:lnTo>
                    <a:lnTo>
                      <a:pt x="4554" y="3010"/>
                    </a:lnTo>
                    <a:lnTo>
                      <a:pt x="4553" y="3068"/>
                    </a:lnTo>
                    <a:lnTo>
                      <a:pt x="4548" y="3125"/>
                    </a:lnTo>
                    <a:lnTo>
                      <a:pt x="4544" y="3183"/>
                    </a:lnTo>
                    <a:lnTo>
                      <a:pt x="4538" y="3240"/>
                    </a:lnTo>
                    <a:lnTo>
                      <a:pt x="4531" y="3296"/>
                    </a:lnTo>
                    <a:lnTo>
                      <a:pt x="4522" y="3352"/>
                    </a:lnTo>
                    <a:lnTo>
                      <a:pt x="4511" y="3408"/>
                    </a:lnTo>
                    <a:lnTo>
                      <a:pt x="4500" y="3464"/>
                    </a:lnTo>
                    <a:lnTo>
                      <a:pt x="4488" y="3519"/>
                    </a:lnTo>
                    <a:lnTo>
                      <a:pt x="4473" y="3574"/>
                    </a:lnTo>
                    <a:lnTo>
                      <a:pt x="4458" y="3628"/>
                    </a:lnTo>
                    <a:lnTo>
                      <a:pt x="4442" y="3683"/>
                    </a:lnTo>
                    <a:lnTo>
                      <a:pt x="4424" y="3736"/>
                    </a:lnTo>
                    <a:lnTo>
                      <a:pt x="4405" y="3789"/>
                    </a:lnTo>
                    <a:lnTo>
                      <a:pt x="4385" y="3840"/>
                    </a:lnTo>
                    <a:lnTo>
                      <a:pt x="4362" y="3894"/>
                    </a:lnTo>
                    <a:lnTo>
                      <a:pt x="4340" y="3944"/>
                    </a:lnTo>
                    <a:lnTo>
                      <a:pt x="4317" y="3995"/>
                    </a:lnTo>
                    <a:lnTo>
                      <a:pt x="4290" y="4045"/>
                    </a:lnTo>
                    <a:lnTo>
                      <a:pt x="4264" y="4094"/>
                    </a:lnTo>
                    <a:lnTo>
                      <a:pt x="4237" y="4143"/>
                    </a:lnTo>
                    <a:lnTo>
                      <a:pt x="4208" y="4191"/>
                    </a:lnTo>
                    <a:lnTo>
                      <a:pt x="4178" y="4239"/>
                    </a:lnTo>
                    <a:lnTo>
                      <a:pt x="4147" y="4286"/>
                    </a:lnTo>
                    <a:lnTo>
                      <a:pt x="4115" y="4333"/>
                    </a:lnTo>
                    <a:lnTo>
                      <a:pt x="4081" y="4377"/>
                    </a:lnTo>
                    <a:lnTo>
                      <a:pt x="4046" y="4423"/>
                    </a:lnTo>
                    <a:lnTo>
                      <a:pt x="4010" y="4467"/>
                    </a:lnTo>
                    <a:lnTo>
                      <a:pt x="3973" y="4510"/>
                    </a:lnTo>
                    <a:lnTo>
                      <a:pt x="4215" y="4735"/>
                    </a:lnTo>
                    <a:lnTo>
                      <a:pt x="4215" y="4735"/>
                    </a:lnTo>
                    <a:lnTo>
                      <a:pt x="4256" y="4688"/>
                    </a:lnTo>
                    <a:lnTo>
                      <a:pt x="4296" y="4640"/>
                    </a:lnTo>
                    <a:lnTo>
                      <a:pt x="4336" y="4589"/>
                    </a:lnTo>
                    <a:lnTo>
                      <a:pt x="4373" y="4539"/>
                    </a:lnTo>
                    <a:lnTo>
                      <a:pt x="4410" y="4488"/>
                    </a:lnTo>
                    <a:lnTo>
                      <a:pt x="4445" y="4436"/>
                    </a:lnTo>
                    <a:lnTo>
                      <a:pt x="4479" y="4383"/>
                    </a:lnTo>
                    <a:lnTo>
                      <a:pt x="4511" y="4328"/>
                    </a:lnTo>
                    <a:lnTo>
                      <a:pt x="4544" y="4274"/>
                    </a:lnTo>
                    <a:lnTo>
                      <a:pt x="4575" y="4218"/>
                    </a:lnTo>
                    <a:lnTo>
                      <a:pt x="4603" y="4162"/>
                    </a:lnTo>
                    <a:lnTo>
                      <a:pt x="4631" y="4104"/>
                    </a:lnTo>
                    <a:lnTo>
                      <a:pt x="4657" y="4045"/>
                    </a:lnTo>
                    <a:lnTo>
                      <a:pt x="4682" y="3986"/>
                    </a:lnTo>
                    <a:lnTo>
                      <a:pt x="4706" y="3927"/>
                    </a:lnTo>
                    <a:lnTo>
                      <a:pt x="4728" y="3867"/>
                    </a:lnTo>
                    <a:lnTo>
                      <a:pt x="4750" y="3807"/>
                    </a:lnTo>
                    <a:lnTo>
                      <a:pt x="4769" y="3745"/>
                    </a:lnTo>
                    <a:lnTo>
                      <a:pt x="4787" y="3681"/>
                    </a:lnTo>
                    <a:lnTo>
                      <a:pt x="4803" y="3619"/>
                    </a:lnTo>
                    <a:lnTo>
                      <a:pt x="4819" y="3556"/>
                    </a:lnTo>
                    <a:lnTo>
                      <a:pt x="4833" y="3491"/>
                    </a:lnTo>
                    <a:lnTo>
                      <a:pt x="4845" y="3426"/>
                    </a:lnTo>
                    <a:lnTo>
                      <a:pt x="4856" y="3361"/>
                    </a:lnTo>
                    <a:lnTo>
                      <a:pt x="4865" y="3295"/>
                    </a:lnTo>
                    <a:lnTo>
                      <a:pt x="4873" y="3229"/>
                    </a:lnTo>
                    <a:lnTo>
                      <a:pt x="4878" y="3162"/>
                    </a:lnTo>
                    <a:lnTo>
                      <a:pt x="4883" y="3094"/>
                    </a:lnTo>
                    <a:lnTo>
                      <a:pt x="4886" y="3027"/>
                    </a:lnTo>
                    <a:lnTo>
                      <a:pt x="4887" y="2959"/>
                    </a:lnTo>
                    <a:lnTo>
                      <a:pt x="4887" y="2889"/>
                    </a:lnTo>
                    <a:lnTo>
                      <a:pt x="4884" y="2820"/>
                    </a:lnTo>
                    <a:lnTo>
                      <a:pt x="4884" y="2820"/>
                    </a:lnTo>
                    <a:lnTo>
                      <a:pt x="4880" y="2748"/>
                    </a:lnTo>
                    <a:lnTo>
                      <a:pt x="4875" y="2676"/>
                    </a:lnTo>
                    <a:lnTo>
                      <a:pt x="4867" y="2603"/>
                    </a:lnTo>
                    <a:lnTo>
                      <a:pt x="4858" y="2531"/>
                    </a:lnTo>
                    <a:lnTo>
                      <a:pt x="4846" y="2460"/>
                    </a:lnTo>
                    <a:lnTo>
                      <a:pt x="4834" y="2391"/>
                    </a:lnTo>
                    <a:lnTo>
                      <a:pt x="4819" y="2320"/>
                    </a:lnTo>
                    <a:lnTo>
                      <a:pt x="4803" y="2251"/>
                    </a:lnTo>
                    <a:lnTo>
                      <a:pt x="4786" y="2183"/>
                    </a:lnTo>
                    <a:lnTo>
                      <a:pt x="4766" y="2115"/>
                    </a:lnTo>
                    <a:lnTo>
                      <a:pt x="4744" y="2048"/>
                    </a:lnTo>
                    <a:lnTo>
                      <a:pt x="4722" y="1981"/>
                    </a:lnTo>
                    <a:lnTo>
                      <a:pt x="4699" y="1915"/>
                    </a:lnTo>
                    <a:lnTo>
                      <a:pt x="4672" y="1850"/>
                    </a:lnTo>
                    <a:lnTo>
                      <a:pt x="4646" y="1785"/>
                    </a:lnTo>
                    <a:lnTo>
                      <a:pt x="4616" y="1722"/>
                    </a:lnTo>
                    <a:lnTo>
                      <a:pt x="4587" y="1660"/>
                    </a:lnTo>
                    <a:lnTo>
                      <a:pt x="4554" y="1598"/>
                    </a:lnTo>
                    <a:lnTo>
                      <a:pt x="4522" y="1536"/>
                    </a:lnTo>
                    <a:lnTo>
                      <a:pt x="4486" y="1476"/>
                    </a:lnTo>
                    <a:lnTo>
                      <a:pt x="4451" y="1417"/>
                    </a:lnTo>
                    <a:lnTo>
                      <a:pt x="4414" y="1358"/>
                    </a:lnTo>
                    <a:lnTo>
                      <a:pt x="4376" y="1300"/>
                    </a:lnTo>
                    <a:lnTo>
                      <a:pt x="4336" y="1243"/>
                    </a:lnTo>
                    <a:lnTo>
                      <a:pt x="4295" y="1187"/>
                    </a:lnTo>
                    <a:lnTo>
                      <a:pt x="4252" y="1132"/>
                    </a:lnTo>
                    <a:lnTo>
                      <a:pt x="4209" y="1079"/>
                    </a:lnTo>
                    <a:lnTo>
                      <a:pt x="4165" y="1026"/>
                    </a:lnTo>
                    <a:lnTo>
                      <a:pt x="4118" y="974"/>
                    </a:lnTo>
                    <a:lnTo>
                      <a:pt x="4071" y="924"/>
                    </a:lnTo>
                    <a:lnTo>
                      <a:pt x="4023" y="874"/>
                    </a:lnTo>
                    <a:lnTo>
                      <a:pt x="3973" y="825"/>
                    </a:lnTo>
                    <a:lnTo>
                      <a:pt x="3923" y="778"/>
                    </a:lnTo>
                    <a:lnTo>
                      <a:pt x="3872" y="732"/>
                    </a:lnTo>
                    <a:lnTo>
                      <a:pt x="3818" y="687"/>
                    </a:lnTo>
                    <a:lnTo>
                      <a:pt x="3765" y="644"/>
                    </a:lnTo>
                    <a:lnTo>
                      <a:pt x="3711" y="601"/>
                    </a:lnTo>
                    <a:lnTo>
                      <a:pt x="3655" y="560"/>
                    </a:lnTo>
                    <a:lnTo>
                      <a:pt x="3599" y="520"/>
                    </a:lnTo>
                    <a:lnTo>
                      <a:pt x="3541" y="482"/>
                    </a:lnTo>
                    <a:lnTo>
                      <a:pt x="3484" y="443"/>
                    </a:lnTo>
                    <a:lnTo>
                      <a:pt x="3423" y="408"/>
                    </a:lnTo>
                    <a:lnTo>
                      <a:pt x="3364" y="373"/>
                    </a:lnTo>
                    <a:lnTo>
                      <a:pt x="3303" y="340"/>
                    </a:lnTo>
                    <a:lnTo>
                      <a:pt x="3241" y="308"/>
                    </a:lnTo>
                    <a:lnTo>
                      <a:pt x="3179" y="277"/>
                    </a:lnTo>
                    <a:lnTo>
                      <a:pt x="3115" y="249"/>
                    </a:lnTo>
                    <a:lnTo>
                      <a:pt x="3052" y="221"/>
                    </a:lnTo>
                    <a:lnTo>
                      <a:pt x="2987" y="194"/>
                    </a:lnTo>
                    <a:lnTo>
                      <a:pt x="2921" y="171"/>
                    </a:lnTo>
                    <a:lnTo>
                      <a:pt x="2854" y="147"/>
                    </a:lnTo>
                    <a:lnTo>
                      <a:pt x="2788" y="126"/>
                    </a:lnTo>
                    <a:lnTo>
                      <a:pt x="2720" y="106"/>
                    </a:lnTo>
                    <a:lnTo>
                      <a:pt x="2652" y="88"/>
                    </a:lnTo>
                    <a:lnTo>
                      <a:pt x="2585" y="72"/>
                    </a:lnTo>
                    <a:lnTo>
                      <a:pt x="2515" y="57"/>
                    </a:lnTo>
                    <a:lnTo>
                      <a:pt x="2445" y="44"/>
                    </a:lnTo>
                    <a:lnTo>
                      <a:pt x="2375" y="32"/>
                    </a:lnTo>
                    <a:lnTo>
                      <a:pt x="2304" y="22"/>
                    </a:lnTo>
                    <a:lnTo>
                      <a:pt x="2234" y="14"/>
                    </a:lnTo>
                    <a:lnTo>
                      <a:pt x="2161" y="7"/>
                    </a:lnTo>
                    <a:lnTo>
                      <a:pt x="2089" y="3"/>
                    </a:lnTo>
                    <a:lnTo>
                      <a:pt x="2017" y="0"/>
                    </a:lnTo>
                    <a:lnTo>
                      <a:pt x="1943" y="0"/>
                    </a:lnTo>
                    <a:lnTo>
                      <a:pt x="1943" y="0"/>
                    </a:lnTo>
                    <a:lnTo>
                      <a:pt x="1873" y="0"/>
                    </a:lnTo>
                    <a:lnTo>
                      <a:pt x="1800" y="3"/>
                    </a:lnTo>
                    <a:lnTo>
                      <a:pt x="1730" y="7"/>
                    </a:lnTo>
                    <a:lnTo>
                      <a:pt x="1659" y="13"/>
                    </a:lnTo>
                    <a:lnTo>
                      <a:pt x="1589" y="22"/>
                    </a:lnTo>
                    <a:lnTo>
                      <a:pt x="1520" y="31"/>
                    </a:lnTo>
                    <a:lnTo>
                      <a:pt x="1452" y="42"/>
                    </a:lnTo>
                    <a:lnTo>
                      <a:pt x="1383" y="56"/>
                    </a:lnTo>
                    <a:lnTo>
                      <a:pt x="1317" y="70"/>
                    </a:lnTo>
                    <a:lnTo>
                      <a:pt x="1250" y="87"/>
                    </a:lnTo>
                    <a:lnTo>
                      <a:pt x="1184" y="104"/>
                    </a:lnTo>
                    <a:lnTo>
                      <a:pt x="1119" y="123"/>
                    </a:lnTo>
                    <a:lnTo>
                      <a:pt x="1054" y="144"/>
                    </a:lnTo>
                    <a:lnTo>
                      <a:pt x="991" y="168"/>
                    </a:lnTo>
                    <a:lnTo>
                      <a:pt x="928" y="191"/>
                    </a:lnTo>
                    <a:lnTo>
                      <a:pt x="866" y="216"/>
                    </a:lnTo>
                    <a:lnTo>
                      <a:pt x="805" y="243"/>
                    </a:lnTo>
                    <a:lnTo>
                      <a:pt x="745" y="272"/>
                    </a:lnTo>
                    <a:lnTo>
                      <a:pt x="684" y="302"/>
                    </a:lnTo>
                    <a:lnTo>
                      <a:pt x="627" y="333"/>
                    </a:lnTo>
                    <a:lnTo>
                      <a:pt x="569" y="365"/>
                    </a:lnTo>
                    <a:lnTo>
                      <a:pt x="512" y="399"/>
                    </a:lnTo>
                    <a:lnTo>
                      <a:pt x="456" y="435"/>
                    </a:lnTo>
                    <a:lnTo>
                      <a:pt x="401" y="471"/>
                    </a:lnTo>
                    <a:lnTo>
                      <a:pt x="348" y="510"/>
                    </a:lnTo>
                    <a:lnTo>
                      <a:pt x="295" y="548"/>
                    </a:lnTo>
                    <a:lnTo>
                      <a:pt x="244" y="589"/>
                    </a:lnTo>
                    <a:lnTo>
                      <a:pt x="192" y="631"/>
                    </a:lnTo>
                    <a:lnTo>
                      <a:pt x="143" y="673"/>
                    </a:lnTo>
                    <a:lnTo>
                      <a:pt x="95" y="718"/>
                    </a:lnTo>
                    <a:lnTo>
                      <a:pt x="46" y="763"/>
                    </a:lnTo>
                    <a:lnTo>
                      <a:pt x="0" y="809"/>
                    </a:lnTo>
                    <a:lnTo>
                      <a:pt x="244" y="1036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rgbClr val="414141"/>
                  </a:gs>
                  <a:gs pos="86000">
                    <a:srgbClr val="CFCFCF"/>
                  </a:gs>
                  <a:gs pos="0">
                    <a:srgbClr val="A6A6A6"/>
                  </a:gs>
                  <a:gs pos="35000">
                    <a:srgbClr val="262626"/>
                  </a:gs>
                  <a:gs pos="66000">
                    <a:srgbClr val="454545"/>
                  </a:gs>
                  <a:gs pos="46000">
                    <a:srgbClr val="616161"/>
                  </a:gs>
                  <a:gs pos="100000">
                    <a:srgbClr val="A6A6A6"/>
                  </a:gs>
                </a:gsLst>
                <a:lin ang="18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32" name="Freeform 13">
                <a:extLst>
                  <a:ext uri="{FF2B5EF4-FFF2-40B4-BE49-F238E27FC236}">
                    <a16:creationId xmlns:a16="http://schemas.microsoft.com/office/drawing/2014/main" id="{72D6F51C-50AB-3F42-97E4-FE3DFBADA2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85175" y="374650"/>
                <a:ext cx="2987675" cy="2986088"/>
              </a:xfrm>
              <a:custGeom>
                <a:avLst/>
                <a:gdLst/>
                <a:ahLst/>
                <a:cxnLst>
                  <a:cxn ang="0">
                    <a:pos x="3147" y="371"/>
                  </a:cxn>
                  <a:cxn ang="0">
                    <a:pos x="3686" y="529"/>
                  </a:cxn>
                  <a:cxn ang="0">
                    <a:pos x="4171" y="794"/>
                  </a:cxn>
                  <a:cxn ang="0">
                    <a:pos x="4591" y="1153"/>
                  </a:cxn>
                  <a:cxn ang="0">
                    <a:pos x="4927" y="1591"/>
                  </a:cxn>
                  <a:cxn ang="0">
                    <a:pos x="5169" y="2092"/>
                  </a:cxn>
                  <a:cxn ang="0">
                    <a:pos x="5297" y="2643"/>
                  </a:cxn>
                  <a:cxn ang="0">
                    <a:pos x="5307" y="3142"/>
                  </a:cxn>
                  <a:cxn ang="0">
                    <a:pos x="5204" y="3672"/>
                  </a:cxn>
                  <a:cxn ang="0">
                    <a:pos x="4987" y="4159"/>
                  </a:cxn>
                  <a:cxn ang="0">
                    <a:pos x="4663" y="4587"/>
                  </a:cxn>
                  <a:cxn ang="0">
                    <a:pos x="4299" y="4896"/>
                  </a:cxn>
                  <a:cxn ang="0">
                    <a:pos x="3829" y="5145"/>
                  </a:cxn>
                  <a:cxn ang="0">
                    <a:pos x="3310" y="5284"/>
                  </a:cxn>
                  <a:cxn ang="0">
                    <a:pos x="2814" y="5308"/>
                  </a:cxn>
                  <a:cxn ang="0">
                    <a:pos x="2256" y="5215"/>
                  </a:cxn>
                  <a:cxn ang="0">
                    <a:pos x="1738" y="5008"/>
                  </a:cxn>
                  <a:cxn ang="0">
                    <a:pos x="1280" y="4699"/>
                  </a:cxn>
                  <a:cxn ang="0">
                    <a:pos x="895" y="4303"/>
                  </a:cxn>
                  <a:cxn ang="0">
                    <a:pos x="599" y="3836"/>
                  </a:cxn>
                  <a:cxn ang="0">
                    <a:pos x="407" y="3311"/>
                  </a:cxn>
                  <a:cxn ang="0">
                    <a:pos x="335" y="2807"/>
                  </a:cxn>
                  <a:cxn ang="0">
                    <a:pos x="370" y="2260"/>
                  </a:cxn>
                  <a:cxn ang="0">
                    <a:pos x="525" y="1747"/>
                  </a:cxn>
                  <a:cxn ang="0">
                    <a:pos x="790" y="1285"/>
                  </a:cxn>
                  <a:cxn ang="0">
                    <a:pos x="1115" y="929"/>
                  </a:cxn>
                  <a:cxn ang="0">
                    <a:pos x="1549" y="620"/>
                  </a:cxn>
                  <a:cxn ang="0">
                    <a:pos x="2043" y="421"/>
                  </a:cxn>
                  <a:cxn ang="0">
                    <a:pos x="2580" y="334"/>
                  </a:cxn>
                  <a:cxn ang="0">
                    <a:pos x="2345" y="23"/>
                  </a:cxn>
                  <a:cxn ang="0">
                    <a:pos x="1741" y="171"/>
                  </a:cxn>
                  <a:cxn ang="0">
                    <a:pos x="1202" y="445"/>
                  </a:cxn>
                  <a:cxn ang="0">
                    <a:pos x="745" y="827"/>
                  </a:cxn>
                  <a:cxn ang="0">
                    <a:pos x="382" y="1300"/>
                  </a:cxn>
                  <a:cxn ang="0">
                    <a:pos x="133" y="1852"/>
                  </a:cxn>
                  <a:cxn ang="0">
                    <a:pos x="10" y="2462"/>
                  </a:cxn>
                  <a:cxn ang="0">
                    <a:pos x="21" y="3038"/>
                  </a:cxn>
                  <a:cxn ang="0">
                    <a:pos x="165" y="3659"/>
                  </a:cxn>
                  <a:cxn ang="0">
                    <a:pos x="436" y="4225"/>
                  </a:cxn>
                  <a:cxn ang="0">
                    <a:pos x="817" y="4718"/>
                  </a:cxn>
                  <a:cxn ang="0">
                    <a:pos x="1288" y="5122"/>
                  </a:cxn>
                  <a:cxn ang="0">
                    <a:pos x="1835" y="5420"/>
                  </a:cxn>
                  <a:cxn ang="0">
                    <a:pos x="2443" y="5598"/>
                  </a:cxn>
                  <a:cxn ang="0">
                    <a:pos x="3016" y="5641"/>
                  </a:cxn>
                  <a:cxn ang="0">
                    <a:pos x="3644" y="5554"/>
                  </a:cxn>
                  <a:cxn ang="0">
                    <a:pos x="4215" y="5333"/>
                  </a:cxn>
                  <a:cxn ang="0">
                    <a:pos x="4710" y="4998"/>
                  </a:cxn>
                  <a:cxn ang="0">
                    <a:pos x="5117" y="4563"/>
                  </a:cxn>
                  <a:cxn ang="0">
                    <a:pos x="5418" y="4044"/>
                  </a:cxn>
                  <a:cxn ang="0">
                    <a:pos x="5599" y="3459"/>
                  </a:cxn>
                  <a:cxn ang="0">
                    <a:pos x="5643" y="2820"/>
                  </a:cxn>
                  <a:cxn ang="0">
                    <a:pos x="5562" y="2253"/>
                  </a:cxn>
                  <a:cxn ang="0">
                    <a:pos x="5346" y="1660"/>
                  </a:cxn>
                  <a:cxn ang="0">
                    <a:pos x="5012" y="1134"/>
                  </a:cxn>
                  <a:cxn ang="0">
                    <a:pos x="4579" y="688"/>
                  </a:cxn>
                  <a:cxn ang="0">
                    <a:pos x="4061" y="340"/>
                  </a:cxn>
                  <a:cxn ang="0">
                    <a:pos x="3481" y="107"/>
                  </a:cxn>
                  <a:cxn ang="0">
                    <a:pos x="2848" y="4"/>
                  </a:cxn>
                </a:cxnLst>
                <a:rect l="0" t="0" r="r" b="b"/>
                <a:pathLst>
                  <a:path w="5646" h="5642">
                    <a:moveTo>
                      <a:pt x="2704" y="331"/>
                    </a:moveTo>
                    <a:lnTo>
                      <a:pt x="2704" y="331"/>
                    </a:lnTo>
                    <a:lnTo>
                      <a:pt x="2767" y="333"/>
                    </a:lnTo>
                    <a:lnTo>
                      <a:pt x="2832" y="334"/>
                    </a:lnTo>
                    <a:lnTo>
                      <a:pt x="2895" y="339"/>
                    </a:lnTo>
                    <a:lnTo>
                      <a:pt x="2959" y="345"/>
                    </a:lnTo>
                    <a:lnTo>
                      <a:pt x="3022" y="352"/>
                    </a:lnTo>
                    <a:lnTo>
                      <a:pt x="3086" y="361"/>
                    </a:lnTo>
                    <a:lnTo>
                      <a:pt x="3147" y="371"/>
                    </a:lnTo>
                    <a:lnTo>
                      <a:pt x="3209" y="383"/>
                    </a:lnTo>
                    <a:lnTo>
                      <a:pt x="3270" y="396"/>
                    </a:lnTo>
                    <a:lnTo>
                      <a:pt x="3332" y="411"/>
                    </a:lnTo>
                    <a:lnTo>
                      <a:pt x="3392" y="427"/>
                    </a:lnTo>
                    <a:lnTo>
                      <a:pt x="3451" y="445"/>
                    </a:lnTo>
                    <a:lnTo>
                      <a:pt x="3510" y="464"/>
                    </a:lnTo>
                    <a:lnTo>
                      <a:pt x="3569" y="483"/>
                    </a:lnTo>
                    <a:lnTo>
                      <a:pt x="3628" y="505"/>
                    </a:lnTo>
                    <a:lnTo>
                      <a:pt x="3686" y="529"/>
                    </a:lnTo>
                    <a:lnTo>
                      <a:pt x="3742" y="553"/>
                    </a:lnTo>
                    <a:lnTo>
                      <a:pt x="3798" y="579"/>
                    </a:lnTo>
                    <a:lnTo>
                      <a:pt x="3854" y="606"/>
                    </a:lnTo>
                    <a:lnTo>
                      <a:pt x="3908" y="634"/>
                    </a:lnTo>
                    <a:lnTo>
                      <a:pt x="3963" y="663"/>
                    </a:lnTo>
                    <a:lnTo>
                      <a:pt x="4016" y="694"/>
                    </a:lnTo>
                    <a:lnTo>
                      <a:pt x="4067" y="727"/>
                    </a:lnTo>
                    <a:lnTo>
                      <a:pt x="4120" y="761"/>
                    </a:lnTo>
                    <a:lnTo>
                      <a:pt x="4171" y="794"/>
                    </a:lnTo>
                    <a:lnTo>
                      <a:pt x="4221" y="830"/>
                    </a:lnTo>
                    <a:lnTo>
                      <a:pt x="4271" y="867"/>
                    </a:lnTo>
                    <a:lnTo>
                      <a:pt x="4318" y="904"/>
                    </a:lnTo>
                    <a:lnTo>
                      <a:pt x="4367" y="943"/>
                    </a:lnTo>
                    <a:lnTo>
                      <a:pt x="4412" y="983"/>
                    </a:lnTo>
                    <a:lnTo>
                      <a:pt x="4458" y="1024"/>
                    </a:lnTo>
                    <a:lnTo>
                      <a:pt x="4504" y="1066"/>
                    </a:lnTo>
                    <a:lnTo>
                      <a:pt x="4546" y="1108"/>
                    </a:lnTo>
                    <a:lnTo>
                      <a:pt x="4591" y="1153"/>
                    </a:lnTo>
                    <a:lnTo>
                      <a:pt x="4632" y="1198"/>
                    </a:lnTo>
                    <a:lnTo>
                      <a:pt x="4673" y="1244"/>
                    </a:lnTo>
                    <a:lnTo>
                      <a:pt x="4712" y="1290"/>
                    </a:lnTo>
                    <a:lnTo>
                      <a:pt x="4751" y="1338"/>
                    </a:lnTo>
                    <a:lnTo>
                      <a:pt x="4788" y="1387"/>
                    </a:lnTo>
                    <a:lnTo>
                      <a:pt x="4825" y="1436"/>
                    </a:lnTo>
                    <a:lnTo>
                      <a:pt x="4861" y="1487"/>
                    </a:lnTo>
                    <a:lnTo>
                      <a:pt x="4894" y="1538"/>
                    </a:lnTo>
                    <a:lnTo>
                      <a:pt x="4927" y="1591"/>
                    </a:lnTo>
                    <a:lnTo>
                      <a:pt x="4959" y="1642"/>
                    </a:lnTo>
                    <a:lnTo>
                      <a:pt x="4990" y="1697"/>
                    </a:lnTo>
                    <a:lnTo>
                      <a:pt x="5020" y="1751"/>
                    </a:lnTo>
                    <a:lnTo>
                      <a:pt x="5048" y="1806"/>
                    </a:lnTo>
                    <a:lnTo>
                      <a:pt x="5074" y="1862"/>
                    </a:lnTo>
                    <a:lnTo>
                      <a:pt x="5099" y="1918"/>
                    </a:lnTo>
                    <a:lnTo>
                      <a:pt x="5124" y="1975"/>
                    </a:lnTo>
                    <a:lnTo>
                      <a:pt x="5146" y="2033"/>
                    </a:lnTo>
                    <a:lnTo>
                      <a:pt x="5169" y="2092"/>
                    </a:lnTo>
                    <a:lnTo>
                      <a:pt x="5188" y="2151"/>
                    </a:lnTo>
                    <a:lnTo>
                      <a:pt x="5207" y="2210"/>
                    </a:lnTo>
                    <a:lnTo>
                      <a:pt x="5225" y="2270"/>
                    </a:lnTo>
                    <a:lnTo>
                      <a:pt x="5241" y="2331"/>
                    </a:lnTo>
                    <a:lnTo>
                      <a:pt x="5254" y="2393"/>
                    </a:lnTo>
                    <a:lnTo>
                      <a:pt x="5267" y="2455"/>
                    </a:lnTo>
                    <a:lnTo>
                      <a:pt x="5279" y="2517"/>
                    </a:lnTo>
                    <a:lnTo>
                      <a:pt x="5288" y="2580"/>
                    </a:lnTo>
                    <a:lnTo>
                      <a:pt x="5297" y="2643"/>
                    </a:lnTo>
                    <a:lnTo>
                      <a:pt x="5304" y="2707"/>
                    </a:lnTo>
                    <a:lnTo>
                      <a:pt x="5309" y="2770"/>
                    </a:lnTo>
                    <a:lnTo>
                      <a:pt x="5313" y="2835"/>
                    </a:lnTo>
                    <a:lnTo>
                      <a:pt x="5313" y="2835"/>
                    </a:lnTo>
                    <a:lnTo>
                      <a:pt x="5315" y="2897"/>
                    </a:lnTo>
                    <a:lnTo>
                      <a:pt x="5315" y="2959"/>
                    </a:lnTo>
                    <a:lnTo>
                      <a:pt x="5313" y="3021"/>
                    </a:lnTo>
                    <a:lnTo>
                      <a:pt x="5312" y="3081"/>
                    </a:lnTo>
                    <a:lnTo>
                      <a:pt x="5307" y="3142"/>
                    </a:lnTo>
                    <a:lnTo>
                      <a:pt x="5301" y="3202"/>
                    </a:lnTo>
                    <a:lnTo>
                      <a:pt x="5294" y="3263"/>
                    </a:lnTo>
                    <a:lnTo>
                      <a:pt x="5285" y="3323"/>
                    </a:lnTo>
                    <a:lnTo>
                      <a:pt x="5276" y="3382"/>
                    </a:lnTo>
                    <a:lnTo>
                      <a:pt x="5264" y="3441"/>
                    </a:lnTo>
                    <a:lnTo>
                      <a:pt x="5251" y="3500"/>
                    </a:lnTo>
                    <a:lnTo>
                      <a:pt x="5238" y="3557"/>
                    </a:lnTo>
                    <a:lnTo>
                      <a:pt x="5222" y="3615"/>
                    </a:lnTo>
                    <a:lnTo>
                      <a:pt x="5204" y="3672"/>
                    </a:lnTo>
                    <a:lnTo>
                      <a:pt x="5186" y="3728"/>
                    </a:lnTo>
                    <a:lnTo>
                      <a:pt x="5166" y="3785"/>
                    </a:lnTo>
                    <a:lnTo>
                      <a:pt x="5145" y="3841"/>
                    </a:lnTo>
                    <a:lnTo>
                      <a:pt x="5121" y="3895"/>
                    </a:lnTo>
                    <a:lnTo>
                      <a:pt x="5098" y="3948"/>
                    </a:lnTo>
                    <a:lnTo>
                      <a:pt x="5073" y="4003"/>
                    </a:lnTo>
                    <a:lnTo>
                      <a:pt x="5045" y="4056"/>
                    </a:lnTo>
                    <a:lnTo>
                      <a:pt x="5017" y="4107"/>
                    </a:lnTo>
                    <a:lnTo>
                      <a:pt x="4987" y="4159"/>
                    </a:lnTo>
                    <a:lnTo>
                      <a:pt x="4956" y="4209"/>
                    </a:lnTo>
                    <a:lnTo>
                      <a:pt x="4924" y="4259"/>
                    </a:lnTo>
                    <a:lnTo>
                      <a:pt x="4891" y="4309"/>
                    </a:lnTo>
                    <a:lnTo>
                      <a:pt x="4856" y="4357"/>
                    </a:lnTo>
                    <a:lnTo>
                      <a:pt x="4819" y="4405"/>
                    </a:lnTo>
                    <a:lnTo>
                      <a:pt x="4782" y="4452"/>
                    </a:lnTo>
                    <a:lnTo>
                      <a:pt x="4744" y="4498"/>
                    </a:lnTo>
                    <a:lnTo>
                      <a:pt x="4704" y="4542"/>
                    </a:lnTo>
                    <a:lnTo>
                      <a:pt x="4663" y="4587"/>
                    </a:lnTo>
                    <a:lnTo>
                      <a:pt x="4663" y="4587"/>
                    </a:lnTo>
                    <a:lnTo>
                      <a:pt x="4620" y="4631"/>
                    </a:lnTo>
                    <a:lnTo>
                      <a:pt x="4576" y="4672"/>
                    </a:lnTo>
                    <a:lnTo>
                      <a:pt x="4532" y="4713"/>
                    </a:lnTo>
                    <a:lnTo>
                      <a:pt x="4488" y="4752"/>
                    </a:lnTo>
                    <a:lnTo>
                      <a:pt x="4442" y="4790"/>
                    </a:lnTo>
                    <a:lnTo>
                      <a:pt x="4395" y="4827"/>
                    </a:lnTo>
                    <a:lnTo>
                      <a:pt x="4346" y="4862"/>
                    </a:lnTo>
                    <a:lnTo>
                      <a:pt x="4299" y="4896"/>
                    </a:lnTo>
                    <a:lnTo>
                      <a:pt x="4249" y="4930"/>
                    </a:lnTo>
                    <a:lnTo>
                      <a:pt x="4199" y="4961"/>
                    </a:lnTo>
                    <a:lnTo>
                      <a:pt x="4148" y="4992"/>
                    </a:lnTo>
                    <a:lnTo>
                      <a:pt x="4097" y="5022"/>
                    </a:lnTo>
                    <a:lnTo>
                      <a:pt x="4044" y="5048"/>
                    </a:lnTo>
                    <a:lnTo>
                      <a:pt x="3991" y="5075"/>
                    </a:lnTo>
                    <a:lnTo>
                      <a:pt x="3938" y="5100"/>
                    </a:lnTo>
                    <a:lnTo>
                      <a:pt x="3883" y="5123"/>
                    </a:lnTo>
                    <a:lnTo>
                      <a:pt x="3829" y="5145"/>
                    </a:lnTo>
                    <a:lnTo>
                      <a:pt x="3773" y="5166"/>
                    </a:lnTo>
                    <a:lnTo>
                      <a:pt x="3717" y="5187"/>
                    </a:lnTo>
                    <a:lnTo>
                      <a:pt x="3660" y="5204"/>
                    </a:lnTo>
                    <a:lnTo>
                      <a:pt x="3603" y="5221"/>
                    </a:lnTo>
                    <a:lnTo>
                      <a:pt x="3546" y="5237"/>
                    </a:lnTo>
                    <a:lnTo>
                      <a:pt x="3487" y="5250"/>
                    </a:lnTo>
                    <a:lnTo>
                      <a:pt x="3428" y="5263"/>
                    </a:lnTo>
                    <a:lnTo>
                      <a:pt x="3369" y="5274"/>
                    </a:lnTo>
                    <a:lnTo>
                      <a:pt x="3310" y="5284"/>
                    </a:lnTo>
                    <a:lnTo>
                      <a:pt x="3249" y="5291"/>
                    </a:lnTo>
                    <a:lnTo>
                      <a:pt x="3189" y="5299"/>
                    </a:lnTo>
                    <a:lnTo>
                      <a:pt x="3128" y="5303"/>
                    </a:lnTo>
                    <a:lnTo>
                      <a:pt x="3066" y="5308"/>
                    </a:lnTo>
                    <a:lnTo>
                      <a:pt x="3004" y="5309"/>
                    </a:lnTo>
                    <a:lnTo>
                      <a:pt x="2943" y="5311"/>
                    </a:lnTo>
                    <a:lnTo>
                      <a:pt x="2943" y="5311"/>
                    </a:lnTo>
                    <a:lnTo>
                      <a:pt x="2879" y="5309"/>
                    </a:lnTo>
                    <a:lnTo>
                      <a:pt x="2814" y="5308"/>
                    </a:lnTo>
                    <a:lnTo>
                      <a:pt x="2751" y="5303"/>
                    </a:lnTo>
                    <a:lnTo>
                      <a:pt x="2688" y="5297"/>
                    </a:lnTo>
                    <a:lnTo>
                      <a:pt x="2624" y="5290"/>
                    </a:lnTo>
                    <a:lnTo>
                      <a:pt x="2561" y="5281"/>
                    </a:lnTo>
                    <a:lnTo>
                      <a:pt x="2499" y="5271"/>
                    </a:lnTo>
                    <a:lnTo>
                      <a:pt x="2437" y="5259"/>
                    </a:lnTo>
                    <a:lnTo>
                      <a:pt x="2376" y="5246"/>
                    </a:lnTo>
                    <a:lnTo>
                      <a:pt x="2315" y="5231"/>
                    </a:lnTo>
                    <a:lnTo>
                      <a:pt x="2256" y="5215"/>
                    </a:lnTo>
                    <a:lnTo>
                      <a:pt x="2195" y="5197"/>
                    </a:lnTo>
                    <a:lnTo>
                      <a:pt x="2136" y="5178"/>
                    </a:lnTo>
                    <a:lnTo>
                      <a:pt x="2077" y="5159"/>
                    </a:lnTo>
                    <a:lnTo>
                      <a:pt x="2020" y="5137"/>
                    </a:lnTo>
                    <a:lnTo>
                      <a:pt x="1962" y="5113"/>
                    </a:lnTo>
                    <a:lnTo>
                      <a:pt x="1905" y="5089"/>
                    </a:lnTo>
                    <a:lnTo>
                      <a:pt x="1849" y="5063"/>
                    </a:lnTo>
                    <a:lnTo>
                      <a:pt x="1793" y="5036"/>
                    </a:lnTo>
                    <a:lnTo>
                      <a:pt x="1738" y="5008"/>
                    </a:lnTo>
                    <a:lnTo>
                      <a:pt x="1685" y="4979"/>
                    </a:lnTo>
                    <a:lnTo>
                      <a:pt x="1631" y="4948"/>
                    </a:lnTo>
                    <a:lnTo>
                      <a:pt x="1579" y="4915"/>
                    </a:lnTo>
                    <a:lnTo>
                      <a:pt x="1527" y="4881"/>
                    </a:lnTo>
                    <a:lnTo>
                      <a:pt x="1476" y="4848"/>
                    </a:lnTo>
                    <a:lnTo>
                      <a:pt x="1426" y="4812"/>
                    </a:lnTo>
                    <a:lnTo>
                      <a:pt x="1377" y="4775"/>
                    </a:lnTo>
                    <a:lnTo>
                      <a:pt x="1328" y="4738"/>
                    </a:lnTo>
                    <a:lnTo>
                      <a:pt x="1280" y="4699"/>
                    </a:lnTo>
                    <a:lnTo>
                      <a:pt x="1234" y="4659"/>
                    </a:lnTo>
                    <a:lnTo>
                      <a:pt x="1188" y="4618"/>
                    </a:lnTo>
                    <a:lnTo>
                      <a:pt x="1143" y="4576"/>
                    </a:lnTo>
                    <a:lnTo>
                      <a:pt x="1100" y="4534"/>
                    </a:lnTo>
                    <a:lnTo>
                      <a:pt x="1057" y="4489"/>
                    </a:lnTo>
                    <a:lnTo>
                      <a:pt x="1014" y="4444"/>
                    </a:lnTo>
                    <a:lnTo>
                      <a:pt x="974" y="4398"/>
                    </a:lnTo>
                    <a:lnTo>
                      <a:pt x="935" y="4352"/>
                    </a:lnTo>
                    <a:lnTo>
                      <a:pt x="895" y="4303"/>
                    </a:lnTo>
                    <a:lnTo>
                      <a:pt x="858" y="4255"/>
                    </a:lnTo>
                    <a:lnTo>
                      <a:pt x="821" y="4206"/>
                    </a:lnTo>
                    <a:lnTo>
                      <a:pt x="786" y="4155"/>
                    </a:lnTo>
                    <a:lnTo>
                      <a:pt x="752" y="4104"/>
                    </a:lnTo>
                    <a:lnTo>
                      <a:pt x="719" y="4051"/>
                    </a:lnTo>
                    <a:lnTo>
                      <a:pt x="687" y="4000"/>
                    </a:lnTo>
                    <a:lnTo>
                      <a:pt x="656" y="3945"/>
                    </a:lnTo>
                    <a:lnTo>
                      <a:pt x="628" y="3891"/>
                    </a:lnTo>
                    <a:lnTo>
                      <a:pt x="599" y="3836"/>
                    </a:lnTo>
                    <a:lnTo>
                      <a:pt x="572" y="3780"/>
                    </a:lnTo>
                    <a:lnTo>
                      <a:pt x="547" y="3724"/>
                    </a:lnTo>
                    <a:lnTo>
                      <a:pt x="523" y="3667"/>
                    </a:lnTo>
                    <a:lnTo>
                      <a:pt x="500" y="3609"/>
                    </a:lnTo>
                    <a:lnTo>
                      <a:pt x="478" y="3550"/>
                    </a:lnTo>
                    <a:lnTo>
                      <a:pt x="459" y="3491"/>
                    </a:lnTo>
                    <a:lnTo>
                      <a:pt x="439" y="3432"/>
                    </a:lnTo>
                    <a:lnTo>
                      <a:pt x="422" y="3372"/>
                    </a:lnTo>
                    <a:lnTo>
                      <a:pt x="407" y="3311"/>
                    </a:lnTo>
                    <a:lnTo>
                      <a:pt x="392" y="3249"/>
                    </a:lnTo>
                    <a:lnTo>
                      <a:pt x="379" y="3187"/>
                    </a:lnTo>
                    <a:lnTo>
                      <a:pt x="367" y="3125"/>
                    </a:lnTo>
                    <a:lnTo>
                      <a:pt x="358" y="3062"/>
                    </a:lnTo>
                    <a:lnTo>
                      <a:pt x="349" y="2999"/>
                    </a:lnTo>
                    <a:lnTo>
                      <a:pt x="342" y="2935"/>
                    </a:lnTo>
                    <a:lnTo>
                      <a:pt x="338" y="2872"/>
                    </a:lnTo>
                    <a:lnTo>
                      <a:pt x="335" y="2807"/>
                    </a:lnTo>
                    <a:lnTo>
                      <a:pt x="335" y="2807"/>
                    </a:lnTo>
                    <a:lnTo>
                      <a:pt x="332" y="2745"/>
                    </a:lnTo>
                    <a:lnTo>
                      <a:pt x="332" y="2683"/>
                    </a:lnTo>
                    <a:lnTo>
                      <a:pt x="333" y="2621"/>
                    </a:lnTo>
                    <a:lnTo>
                      <a:pt x="336" y="2561"/>
                    </a:lnTo>
                    <a:lnTo>
                      <a:pt x="339" y="2500"/>
                    </a:lnTo>
                    <a:lnTo>
                      <a:pt x="345" y="2438"/>
                    </a:lnTo>
                    <a:lnTo>
                      <a:pt x="352" y="2379"/>
                    </a:lnTo>
                    <a:lnTo>
                      <a:pt x="361" y="2319"/>
                    </a:lnTo>
                    <a:lnTo>
                      <a:pt x="370" y="2260"/>
                    </a:lnTo>
                    <a:lnTo>
                      <a:pt x="382" y="2201"/>
                    </a:lnTo>
                    <a:lnTo>
                      <a:pt x="395" y="2142"/>
                    </a:lnTo>
                    <a:lnTo>
                      <a:pt x="410" y="2085"/>
                    </a:lnTo>
                    <a:lnTo>
                      <a:pt x="425" y="2027"/>
                    </a:lnTo>
                    <a:lnTo>
                      <a:pt x="442" y="1970"/>
                    </a:lnTo>
                    <a:lnTo>
                      <a:pt x="461" y="1913"/>
                    </a:lnTo>
                    <a:lnTo>
                      <a:pt x="481" y="1857"/>
                    </a:lnTo>
                    <a:lnTo>
                      <a:pt x="503" y="1801"/>
                    </a:lnTo>
                    <a:lnTo>
                      <a:pt x="525" y="1747"/>
                    </a:lnTo>
                    <a:lnTo>
                      <a:pt x="548" y="1694"/>
                    </a:lnTo>
                    <a:lnTo>
                      <a:pt x="575" y="1639"/>
                    </a:lnTo>
                    <a:lnTo>
                      <a:pt x="602" y="1586"/>
                    </a:lnTo>
                    <a:lnTo>
                      <a:pt x="630" y="1535"/>
                    </a:lnTo>
                    <a:lnTo>
                      <a:pt x="659" y="1483"/>
                    </a:lnTo>
                    <a:lnTo>
                      <a:pt x="690" y="1433"/>
                    </a:lnTo>
                    <a:lnTo>
                      <a:pt x="722" y="1383"/>
                    </a:lnTo>
                    <a:lnTo>
                      <a:pt x="756" y="1333"/>
                    </a:lnTo>
                    <a:lnTo>
                      <a:pt x="790" y="1285"/>
                    </a:lnTo>
                    <a:lnTo>
                      <a:pt x="827" y="1237"/>
                    </a:lnTo>
                    <a:lnTo>
                      <a:pt x="864" y="1190"/>
                    </a:lnTo>
                    <a:lnTo>
                      <a:pt x="902" y="1144"/>
                    </a:lnTo>
                    <a:lnTo>
                      <a:pt x="944" y="1100"/>
                    </a:lnTo>
                    <a:lnTo>
                      <a:pt x="985" y="1055"/>
                    </a:lnTo>
                    <a:lnTo>
                      <a:pt x="985" y="1055"/>
                    </a:lnTo>
                    <a:lnTo>
                      <a:pt x="1026" y="1011"/>
                    </a:lnTo>
                    <a:lnTo>
                      <a:pt x="1070" y="970"/>
                    </a:lnTo>
                    <a:lnTo>
                      <a:pt x="1115" y="929"/>
                    </a:lnTo>
                    <a:lnTo>
                      <a:pt x="1159" y="890"/>
                    </a:lnTo>
                    <a:lnTo>
                      <a:pt x="1206" y="852"/>
                    </a:lnTo>
                    <a:lnTo>
                      <a:pt x="1252" y="815"/>
                    </a:lnTo>
                    <a:lnTo>
                      <a:pt x="1300" y="780"/>
                    </a:lnTo>
                    <a:lnTo>
                      <a:pt x="1349" y="746"/>
                    </a:lnTo>
                    <a:lnTo>
                      <a:pt x="1398" y="712"/>
                    </a:lnTo>
                    <a:lnTo>
                      <a:pt x="1448" y="681"/>
                    </a:lnTo>
                    <a:lnTo>
                      <a:pt x="1498" y="650"/>
                    </a:lnTo>
                    <a:lnTo>
                      <a:pt x="1549" y="620"/>
                    </a:lnTo>
                    <a:lnTo>
                      <a:pt x="1602" y="594"/>
                    </a:lnTo>
                    <a:lnTo>
                      <a:pt x="1656" y="567"/>
                    </a:lnTo>
                    <a:lnTo>
                      <a:pt x="1709" y="542"/>
                    </a:lnTo>
                    <a:lnTo>
                      <a:pt x="1763" y="519"/>
                    </a:lnTo>
                    <a:lnTo>
                      <a:pt x="1818" y="497"/>
                    </a:lnTo>
                    <a:lnTo>
                      <a:pt x="1874" y="474"/>
                    </a:lnTo>
                    <a:lnTo>
                      <a:pt x="1930" y="455"/>
                    </a:lnTo>
                    <a:lnTo>
                      <a:pt x="1986" y="438"/>
                    </a:lnTo>
                    <a:lnTo>
                      <a:pt x="2043" y="421"/>
                    </a:lnTo>
                    <a:lnTo>
                      <a:pt x="2101" y="405"/>
                    </a:lnTo>
                    <a:lnTo>
                      <a:pt x="2160" y="392"/>
                    </a:lnTo>
                    <a:lnTo>
                      <a:pt x="2219" y="379"/>
                    </a:lnTo>
                    <a:lnTo>
                      <a:pt x="2278" y="368"/>
                    </a:lnTo>
                    <a:lnTo>
                      <a:pt x="2337" y="358"/>
                    </a:lnTo>
                    <a:lnTo>
                      <a:pt x="2397" y="351"/>
                    </a:lnTo>
                    <a:lnTo>
                      <a:pt x="2458" y="343"/>
                    </a:lnTo>
                    <a:lnTo>
                      <a:pt x="2518" y="339"/>
                    </a:lnTo>
                    <a:lnTo>
                      <a:pt x="2580" y="334"/>
                    </a:lnTo>
                    <a:lnTo>
                      <a:pt x="2642" y="333"/>
                    </a:lnTo>
                    <a:lnTo>
                      <a:pt x="2704" y="331"/>
                    </a:lnTo>
                    <a:close/>
                    <a:moveTo>
                      <a:pt x="2704" y="0"/>
                    </a:moveTo>
                    <a:lnTo>
                      <a:pt x="2704" y="0"/>
                    </a:lnTo>
                    <a:lnTo>
                      <a:pt x="2630" y="1"/>
                    </a:lnTo>
                    <a:lnTo>
                      <a:pt x="2558" y="4"/>
                    </a:lnTo>
                    <a:lnTo>
                      <a:pt x="2487" y="9"/>
                    </a:lnTo>
                    <a:lnTo>
                      <a:pt x="2415" y="14"/>
                    </a:lnTo>
                    <a:lnTo>
                      <a:pt x="2345" y="23"/>
                    </a:lnTo>
                    <a:lnTo>
                      <a:pt x="2275" y="32"/>
                    </a:lnTo>
                    <a:lnTo>
                      <a:pt x="2205" y="44"/>
                    </a:lnTo>
                    <a:lnTo>
                      <a:pt x="2138" y="57"/>
                    </a:lnTo>
                    <a:lnTo>
                      <a:pt x="2070" y="72"/>
                    </a:lnTo>
                    <a:lnTo>
                      <a:pt x="2002" y="88"/>
                    </a:lnTo>
                    <a:lnTo>
                      <a:pt x="1936" y="107"/>
                    </a:lnTo>
                    <a:lnTo>
                      <a:pt x="1869" y="127"/>
                    </a:lnTo>
                    <a:lnTo>
                      <a:pt x="1804" y="149"/>
                    </a:lnTo>
                    <a:lnTo>
                      <a:pt x="1741" y="171"/>
                    </a:lnTo>
                    <a:lnTo>
                      <a:pt x="1678" y="196"/>
                    </a:lnTo>
                    <a:lnTo>
                      <a:pt x="1614" y="222"/>
                    </a:lnTo>
                    <a:lnTo>
                      <a:pt x="1552" y="249"/>
                    </a:lnTo>
                    <a:lnTo>
                      <a:pt x="1492" y="278"/>
                    </a:lnTo>
                    <a:lnTo>
                      <a:pt x="1433" y="308"/>
                    </a:lnTo>
                    <a:lnTo>
                      <a:pt x="1373" y="340"/>
                    </a:lnTo>
                    <a:lnTo>
                      <a:pt x="1315" y="374"/>
                    </a:lnTo>
                    <a:lnTo>
                      <a:pt x="1258" y="408"/>
                    </a:lnTo>
                    <a:lnTo>
                      <a:pt x="1202" y="445"/>
                    </a:lnTo>
                    <a:lnTo>
                      <a:pt x="1147" y="482"/>
                    </a:lnTo>
                    <a:lnTo>
                      <a:pt x="1092" y="520"/>
                    </a:lnTo>
                    <a:lnTo>
                      <a:pt x="1039" y="560"/>
                    </a:lnTo>
                    <a:lnTo>
                      <a:pt x="988" y="601"/>
                    </a:lnTo>
                    <a:lnTo>
                      <a:pt x="936" y="644"/>
                    </a:lnTo>
                    <a:lnTo>
                      <a:pt x="886" y="688"/>
                    </a:lnTo>
                    <a:lnTo>
                      <a:pt x="837" y="732"/>
                    </a:lnTo>
                    <a:lnTo>
                      <a:pt x="790" y="778"/>
                    </a:lnTo>
                    <a:lnTo>
                      <a:pt x="745" y="827"/>
                    </a:lnTo>
                    <a:lnTo>
                      <a:pt x="699" y="874"/>
                    </a:lnTo>
                    <a:lnTo>
                      <a:pt x="655" y="924"/>
                    </a:lnTo>
                    <a:lnTo>
                      <a:pt x="612" y="974"/>
                    </a:lnTo>
                    <a:lnTo>
                      <a:pt x="571" y="1026"/>
                    </a:lnTo>
                    <a:lnTo>
                      <a:pt x="531" y="1079"/>
                    </a:lnTo>
                    <a:lnTo>
                      <a:pt x="491" y="1134"/>
                    </a:lnTo>
                    <a:lnTo>
                      <a:pt x="454" y="1188"/>
                    </a:lnTo>
                    <a:lnTo>
                      <a:pt x="417" y="1244"/>
                    </a:lnTo>
                    <a:lnTo>
                      <a:pt x="382" y="1300"/>
                    </a:lnTo>
                    <a:lnTo>
                      <a:pt x="349" y="1358"/>
                    </a:lnTo>
                    <a:lnTo>
                      <a:pt x="317" y="1417"/>
                    </a:lnTo>
                    <a:lnTo>
                      <a:pt x="286" y="1476"/>
                    </a:lnTo>
                    <a:lnTo>
                      <a:pt x="257" y="1536"/>
                    </a:lnTo>
                    <a:lnTo>
                      <a:pt x="229" y="1598"/>
                    </a:lnTo>
                    <a:lnTo>
                      <a:pt x="202" y="1660"/>
                    </a:lnTo>
                    <a:lnTo>
                      <a:pt x="177" y="1723"/>
                    </a:lnTo>
                    <a:lnTo>
                      <a:pt x="155" y="1787"/>
                    </a:lnTo>
                    <a:lnTo>
                      <a:pt x="133" y="1852"/>
                    </a:lnTo>
                    <a:lnTo>
                      <a:pt x="112" y="1916"/>
                    </a:lnTo>
                    <a:lnTo>
                      <a:pt x="94" y="1983"/>
                    </a:lnTo>
                    <a:lnTo>
                      <a:pt x="77" y="2049"/>
                    </a:lnTo>
                    <a:lnTo>
                      <a:pt x="62" y="2115"/>
                    </a:lnTo>
                    <a:lnTo>
                      <a:pt x="47" y="2183"/>
                    </a:lnTo>
                    <a:lnTo>
                      <a:pt x="35" y="2253"/>
                    </a:lnTo>
                    <a:lnTo>
                      <a:pt x="25" y="2322"/>
                    </a:lnTo>
                    <a:lnTo>
                      <a:pt x="16" y="2391"/>
                    </a:lnTo>
                    <a:lnTo>
                      <a:pt x="10" y="2462"/>
                    </a:lnTo>
                    <a:lnTo>
                      <a:pt x="4" y="2533"/>
                    </a:lnTo>
                    <a:lnTo>
                      <a:pt x="2" y="2604"/>
                    </a:lnTo>
                    <a:lnTo>
                      <a:pt x="0" y="2676"/>
                    </a:lnTo>
                    <a:lnTo>
                      <a:pt x="0" y="2748"/>
                    </a:lnTo>
                    <a:lnTo>
                      <a:pt x="3" y="2820"/>
                    </a:lnTo>
                    <a:lnTo>
                      <a:pt x="3" y="2820"/>
                    </a:lnTo>
                    <a:lnTo>
                      <a:pt x="7" y="2894"/>
                    </a:lnTo>
                    <a:lnTo>
                      <a:pt x="12" y="2966"/>
                    </a:lnTo>
                    <a:lnTo>
                      <a:pt x="21" y="3038"/>
                    </a:lnTo>
                    <a:lnTo>
                      <a:pt x="30" y="3109"/>
                    </a:lnTo>
                    <a:lnTo>
                      <a:pt x="41" y="3180"/>
                    </a:lnTo>
                    <a:lnTo>
                      <a:pt x="53" y="3251"/>
                    </a:lnTo>
                    <a:lnTo>
                      <a:pt x="68" y="3320"/>
                    </a:lnTo>
                    <a:lnTo>
                      <a:pt x="84" y="3389"/>
                    </a:lnTo>
                    <a:lnTo>
                      <a:pt x="102" y="3459"/>
                    </a:lnTo>
                    <a:lnTo>
                      <a:pt x="121" y="3526"/>
                    </a:lnTo>
                    <a:lnTo>
                      <a:pt x="143" y="3593"/>
                    </a:lnTo>
                    <a:lnTo>
                      <a:pt x="165" y="3659"/>
                    </a:lnTo>
                    <a:lnTo>
                      <a:pt x="189" y="3726"/>
                    </a:lnTo>
                    <a:lnTo>
                      <a:pt x="215" y="3790"/>
                    </a:lnTo>
                    <a:lnTo>
                      <a:pt x="242" y="3855"/>
                    </a:lnTo>
                    <a:lnTo>
                      <a:pt x="271" y="3919"/>
                    </a:lnTo>
                    <a:lnTo>
                      <a:pt x="301" y="3982"/>
                    </a:lnTo>
                    <a:lnTo>
                      <a:pt x="333" y="4044"/>
                    </a:lnTo>
                    <a:lnTo>
                      <a:pt x="366" y="4106"/>
                    </a:lnTo>
                    <a:lnTo>
                      <a:pt x="401" y="4165"/>
                    </a:lnTo>
                    <a:lnTo>
                      <a:pt x="436" y="4225"/>
                    </a:lnTo>
                    <a:lnTo>
                      <a:pt x="473" y="4284"/>
                    </a:lnTo>
                    <a:lnTo>
                      <a:pt x="512" y="4342"/>
                    </a:lnTo>
                    <a:lnTo>
                      <a:pt x="551" y="4398"/>
                    </a:lnTo>
                    <a:lnTo>
                      <a:pt x="593" y="4454"/>
                    </a:lnTo>
                    <a:lnTo>
                      <a:pt x="635" y="4508"/>
                    </a:lnTo>
                    <a:lnTo>
                      <a:pt x="678" y="4563"/>
                    </a:lnTo>
                    <a:lnTo>
                      <a:pt x="722" y="4616"/>
                    </a:lnTo>
                    <a:lnTo>
                      <a:pt x="770" y="4668"/>
                    </a:lnTo>
                    <a:lnTo>
                      <a:pt x="817" y="4718"/>
                    </a:lnTo>
                    <a:lnTo>
                      <a:pt x="864" y="4768"/>
                    </a:lnTo>
                    <a:lnTo>
                      <a:pt x="914" y="4815"/>
                    </a:lnTo>
                    <a:lnTo>
                      <a:pt x="964" y="4862"/>
                    </a:lnTo>
                    <a:lnTo>
                      <a:pt x="1016" y="4909"/>
                    </a:lnTo>
                    <a:lnTo>
                      <a:pt x="1069" y="4954"/>
                    </a:lnTo>
                    <a:lnTo>
                      <a:pt x="1122" y="4998"/>
                    </a:lnTo>
                    <a:lnTo>
                      <a:pt x="1176" y="5041"/>
                    </a:lnTo>
                    <a:lnTo>
                      <a:pt x="1232" y="5082"/>
                    </a:lnTo>
                    <a:lnTo>
                      <a:pt x="1288" y="5122"/>
                    </a:lnTo>
                    <a:lnTo>
                      <a:pt x="1346" y="5160"/>
                    </a:lnTo>
                    <a:lnTo>
                      <a:pt x="1403" y="5197"/>
                    </a:lnTo>
                    <a:lnTo>
                      <a:pt x="1464" y="5234"/>
                    </a:lnTo>
                    <a:lnTo>
                      <a:pt x="1523" y="5268"/>
                    </a:lnTo>
                    <a:lnTo>
                      <a:pt x="1585" y="5302"/>
                    </a:lnTo>
                    <a:lnTo>
                      <a:pt x="1647" y="5333"/>
                    </a:lnTo>
                    <a:lnTo>
                      <a:pt x="1709" y="5364"/>
                    </a:lnTo>
                    <a:lnTo>
                      <a:pt x="1772" y="5393"/>
                    </a:lnTo>
                    <a:lnTo>
                      <a:pt x="1835" y="5420"/>
                    </a:lnTo>
                    <a:lnTo>
                      <a:pt x="1900" y="5446"/>
                    </a:lnTo>
                    <a:lnTo>
                      <a:pt x="1967" y="5471"/>
                    </a:lnTo>
                    <a:lnTo>
                      <a:pt x="2033" y="5493"/>
                    </a:lnTo>
                    <a:lnTo>
                      <a:pt x="2099" y="5515"/>
                    </a:lnTo>
                    <a:lnTo>
                      <a:pt x="2167" y="5535"/>
                    </a:lnTo>
                    <a:lnTo>
                      <a:pt x="2235" y="5554"/>
                    </a:lnTo>
                    <a:lnTo>
                      <a:pt x="2303" y="5570"/>
                    </a:lnTo>
                    <a:lnTo>
                      <a:pt x="2372" y="5585"/>
                    </a:lnTo>
                    <a:lnTo>
                      <a:pt x="2443" y="5598"/>
                    </a:lnTo>
                    <a:lnTo>
                      <a:pt x="2512" y="5610"/>
                    </a:lnTo>
                    <a:lnTo>
                      <a:pt x="2583" y="5619"/>
                    </a:lnTo>
                    <a:lnTo>
                      <a:pt x="2654" y="5628"/>
                    </a:lnTo>
                    <a:lnTo>
                      <a:pt x="2726" y="5633"/>
                    </a:lnTo>
                    <a:lnTo>
                      <a:pt x="2798" y="5638"/>
                    </a:lnTo>
                    <a:lnTo>
                      <a:pt x="2870" y="5641"/>
                    </a:lnTo>
                    <a:lnTo>
                      <a:pt x="2943" y="5642"/>
                    </a:lnTo>
                    <a:lnTo>
                      <a:pt x="2943" y="5642"/>
                    </a:lnTo>
                    <a:lnTo>
                      <a:pt x="3016" y="5641"/>
                    </a:lnTo>
                    <a:lnTo>
                      <a:pt x="3088" y="5638"/>
                    </a:lnTo>
                    <a:lnTo>
                      <a:pt x="3159" y="5633"/>
                    </a:lnTo>
                    <a:lnTo>
                      <a:pt x="3231" y="5628"/>
                    </a:lnTo>
                    <a:lnTo>
                      <a:pt x="3302" y="5619"/>
                    </a:lnTo>
                    <a:lnTo>
                      <a:pt x="3372" y="5610"/>
                    </a:lnTo>
                    <a:lnTo>
                      <a:pt x="3441" y="5598"/>
                    </a:lnTo>
                    <a:lnTo>
                      <a:pt x="3509" y="5585"/>
                    </a:lnTo>
                    <a:lnTo>
                      <a:pt x="3578" y="5570"/>
                    </a:lnTo>
                    <a:lnTo>
                      <a:pt x="3644" y="5554"/>
                    </a:lnTo>
                    <a:lnTo>
                      <a:pt x="3711" y="5535"/>
                    </a:lnTo>
                    <a:lnTo>
                      <a:pt x="3777" y="5515"/>
                    </a:lnTo>
                    <a:lnTo>
                      <a:pt x="3842" y="5493"/>
                    </a:lnTo>
                    <a:lnTo>
                      <a:pt x="3905" y="5471"/>
                    </a:lnTo>
                    <a:lnTo>
                      <a:pt x="3969" y="5446"/>
                    </a:lnTo>
                    <a:lnTo>
                      <a:pt x="4032" y="5420"/>
                    </a:lnTo>
                    <a:lnTo>
                      <a:pt x="4094" y="5393"/>
                    </a:lnTo>
                    <a:lnTo>
                      <a:pt x="4154" y="5364"/>
                    </a:lnTo>
                    <a:lnTo>
                      <a:pt x="4215" y="5333"/>
                    </a:lnTo>
                    <a:lnTo>
                      <a:pt x="4274" y="5302"/>
                    </a:lnTo>
                    <a:lnTo>
                      <a:pt x="4331" y="5268"/>
                    </a:lnTo>
                    <a:lnTo>
                      <a:pt x="4389" y="5234"/>
                    </a:lnTo>
                    <a:lnTo>
                      <a:pt x="4445" y="5197"/>
                    </a:lnTo>
                    <a:lnTo>
                      <a:pt x="4499" y="5160"/>
                    </a:lnTo>
                    <a:lnTo>
                      <a:pt x="4554" y="5122"/>
                    </a:lnTo>
                    <a:lnTo>
                      <a:pt x="4607" y="5082"/>
                    </a:lnTo>
                    <a:lnTo>
                      <a:pt x="4659" y="5041"/>
                    </a:lnTo>
                    <a:lnTo>
                      <a:pt x="4710" y="4998"/>
                    </a:lnTo>
                    <a:lnTo>
                      <a:pt x="4760" y="4954"/>
                    </a:lnTo>
                    <a:lnTo>
                      <a:pt x="4809" y="4909"/>
                    </a:lnTo>
                    <a:lnTo>
                      <a:pt x="4856" y="4862"/>
                    </a:lnTo>
                    <a:lnTo>
                      <a:pt x="4903" y="4815"/>
                    </a:lnTo>
                    <a:lnTo>
                      <a:pt x="4947" y="4768"/>
                    </a:lnTo>
                    <a:lnTo>
                      <a:pt x="4992" y="4718"/>
                    </a:lnTo>
                    <a:lnTo>
                      <a:pt x="5034" y="4668"/>
                    </a:lnTo>
                    <a:lnTo>
                      <a:pt x="5076" y="4616"/>
                    </a:lnTo>
                    <a:lnTo>
                      <a:pt x="5117" y="4563"/>
                    </a:lnTo>
                    <a:lnTo>
                      <a:pt x="5155" y="4508"/>
                    </a:lnTo>
                    <a:lnTo>
                      <a:pt x="5194" y="4454"/>
                    </a:lnTo>
                    <a:lnTo>
                      <a:pt x="5229" y="4398"/>
                    </a:lnTo>
                    <a:lnTo>
                      <a:pt x="5264" y="4342"/>
                    </a:lnTo>
                    <a:lnTo>
                      <a:pt x="5298" y="4284"/>
                    </a:lnTo>
                    <a:lnTo>
                      <a:pt x="5329" y="4225"/>
                    </a:lnTo>
                    <a:lnTo>
                      <a:pt x="5360" y="4165"/>
                    </a:lnTo>
                    <a:lnTo>
                      <a:pt x="5390" y="4106"/>
                    </a:lnTo>
                    <a:lnTo>
                      <a:pt x="5418" y="4044"/>
                    </a:lnTo>
                    <a:lnTo>
                      <a:pt x="5444" y="3982"/>
                    </a:lnTo>
                    <a:lnTo>
                      <a:pt x="5469" y="3919"/>
                    </a:lnTo>
                    <a:lnTo>
                      <a:pt x="5493" y="3855"/>
                    </a:lnTo>
                    <a:lnTo>
                      <a:pt x="5514" y="3790"/>
                    </a:lnTo>
                    <a:lnTo>
                      <a:pt x="5534" y="3726"/>
                    </a:lnTo>
                    <a:lnTo>
                      <a:pt x="5553" y="3659"/>
                    </a:lnTo>
                    <a:lnTo>
                      <a:pt x="5570" y="3593"/>
                    </a:lnTo>
                    <a:lnTo>
                      <a:pt x="5584" y="3526"/>
                    </a:lnTo>
                    <a:lnTo>
                      <a:pt x="5599" y="3459"/>
                    </a:lnTo>
                    <a:lnTo>
                      <a:pt x="5611" y="3389"/>
                    </a:lnTo>
                    <a:lnTo>
                      <a:pt x="5621" y="3320"/>
                    </a:lnTo>
                    <a:lnTo>
                      <a:pt x="5630" y="3251"/>
                    </a:lnTo>
                    <a:lnTo>
                      <a:pt x="5636" y="3180"/>
                    </a:lnTo>
                    <a:lnTo>
                      <a:pt x="5642" y="3109"/>
                    </a:lnTo>
                    <a:lnTo>
                      <a:pt x="5645" y="3038"/>
                    </a:lnTo>
                    <a:lnTo>
                      <a:pt x="5646" y="2966"/>
                    </a:lnTo>
                    <a:lnTo>
                      <a:pt x="5646" y="2894"/>
                    </a:lnTo>
                    <a:lnTo>
                      <a:pt x="5643" y="2820"/>
                    </a:lnTo>
                    <a:lnTo>
                      <a:pt x="5643" y="2820"/>
                    </a:lnTo>
                    <a:lnTo>
                      <a:pt x="5640" y="2748"/>
                    </a:lnTo>
                    <a:lnTo>
                      <a:pt x="5634" y="2676"/>
                    </a:lnTo>
                    <a:lnTo>
                      <a:pt x="5627" y="2604"/>
                    </a:lnTo>
                    <a:lnTo>
                      <a:pt x="5617" y="2533"/>
                    </a:lnTo>
                    <a:lnTo>
                      <a:pt x="5606" y="2462"/>
                    </a:lnTo>
                    <a:lnTo>
                      <a:pt x="5593" y="2391"/>
                    </a:lnTo>
                    <a:lnTo>
                      <a:pt x="5578" y="2322"/>
                    </a:lnTo>
                    <a:lnTo>
                      <a:pt x="5562" y="2253"/>
                    </a:lnTo>
                    <a:lnTo>
                      <a:pt x="5545" y="2183"/>
                    </a:lnTo>
                    <a:lnTo>
                      <a:pt x="5525" y="2115"/>
                    </a:lnTo>
                    <a:lnTo>
                      <a:pt x="5505" y="2049"/>
                    </a:lnTo>
                    <a:lnTo>
                      <a:pt x="5481" y="1983"/>
                    </a:lnTo>
                    <a:lnTo>
                      <a:pt x="5458" y="1916"/>
                    </a:lnTo>
                    <a:lnTo>
                      <a:pt x="5431" y="1852"/>
                    </a:lnTo>
                    <a:lnTo>
                      <a:pt x="5404" y="1787"/>
                    </a:lnTo>
                    <a:lnTo>
                      <a:pt x="5375" y="1723"/>
                    </a:lnTo>
                    <a:lnTo>
                      <a:pt x="5346" y="1660"/>
                    </a:lnTo>
                    <a:lnTo>
                      <a:pt x="5313" y="1598"/>
                    </a:lnTo>
                    <a:lnTo>
                      <a:pt x="5281" y="1536"/>
                    </a:lnTo>
                    <a:lnTo>
                      <a:pt x="5247" y="1476"/>
                    </a:lnTo>
                    <a:lnTo>
                      <a:pt x="5210" y="1417"/>
                    </a:lnTo>
                    <a:lnTo>
                      <a:pt x="5173" y="1358"/>
                    </a:lnTo>
                    <a:lnTo>
                      <a:pt x="5135" y="1300"/>
                    </a:lnTo>
                    <a:lnTo>
                      <a:pt x="5095" y="1244"/>
                    </a:lnTo>
                    <a:lnTo>
                      <a:pt x="5054" y="1188"/>
                    </a:lnTo>
                    <a:lnTo>
                      <a:pt x="5012" y="1134"/>
                    </a:lnTo>
                    <a:lnTo>
                      <a:pt x="4968" y="1079"/>
                    </a:lnTo>
                    <a:lnTo>
                      <a:pt x="4924" y="1026"/>
                    </a:lnTo>
                    <a:lnTo>
                      <a:pt x="4878" y="974"/>
                    </a:lnTo>
                    <a:lnTo>
                      <a:pt x="4831" y="924"/>
                    </a:lnTo>
                    <a:lnTo>
                      <a:pt x="4782" y="874"/>
                    </a:lnTo>
                    <a:lnTo>
                      <a:pt x="4732" y="827"/>
                    </a:lnTo>
                    <a:lnTo>
                      <a:pt x="4682" y="778"/>
                    </a:lnTo>
                    <a:lnTo>
                      <a:pt x="4631" y="732"/>
                    </a:lnTo>
                    <a:lnTo>
                      <a:pt x="4579" y="688"/>
                    </a:lnTo>
                    <a:lnTo>
                      <a:pt x="4524" y="644"/>
                    </a:lnTo>
                    <a:lnTo>
                      <a:pt x="4470" y="601"/>
                    </a:lnTo>
                    <a:lnTo>
                      <a:pt x="4415" y="560"/>
                    </a:lnTo>
                    <a:lnTo>
                      <a:pt x="4358" y="520"/>
                    </a:lnTo>
                    <a:lnTo>
                      <a:pt x="4300" y="482"/>
                    </a:lnTo>
                    <a:lnTo>
                      <a:pt x="4243" y="445"/>
                    </a:lnTo>
                    <a:lnTo>
                      <a:pt x="4184" y="408"/>
                    </a:lnTo>
                    <a:lnTo>
                      <a:pt x="4123" y="374"/>
                    </a:lnTo>
                    <a:lnTo>
                      <a:pt x="4061" y="340"/>
                    </a:lnTo>
                    <a:lnTo>
                      <a:pt x="4001" y="308"/>
                    </a:lnTo>
                    <a:lnTo>
                      <a:pt x="3938" y="278"/>
                    </a:lnTo>
                    <a:lnTo>
                      <a:pt x="3874" y="249"/>
                    </a:lnTo>
                    <a:lnTo>
                      <a:pt x="3811" y="222"/>
                    </a:lnTo>
                    <a:lnTo>
                      <a:pt x="3746" y="196"/>
                    </a:lnTo>
                    <a:lnTo>
                      <a:pt x="3680" y="171"/>
                    </a:lnTo>
                    <a:lnTo>
                      <a:pt x="3615" y="149"/>
                    </a:lnTo>
                    <a:lnTo>
                      <a:pt x="3547" y="127"/>
                    </a:lnTo>
                    <a:lnTo>
                      <a:pt x="3481" y="107"/>
                    </a:lnTo>
                    <a:lnTo>
                      <a:pt x="3411" y="88"/>
                    </a:lnTo>
                    <a:lnTo>
                      <a:pt x="3344" y="72"/>
                    </a:lnTo>
                    <a:lnTo>
                      <a:pt x="3274" y="57"/>
                    </a:lnTo>
                    <a:lnTo>
                      <a:pt x="3205" y="44"/>
                    </a:lnTo>
                    <a:lnTo>
                      <a:pt x="3134" y="32"/>
                    </a:lnTo>
                    <a:lnTo>
                      <a:pt x="3063" y="23"/>
                    </a:lnTo>
                    <a:lnTo>
                      <a:pt x="2993" y="14"/>
                    </a:lnTo>
                    <a:lnTo>
                      <a:pt x="2920" y="9"/>
                    </a:lnTo>
                    <a:lnTo>
                      <a:pt x="2848" y="4"/>
                    </a:lnTo>
                    <a:lnTo>
                      <a:pt x="2776" y="1"/>
                    </a:lnTo>
                    <a:lnTo>
                      <a:pt x="2704" y="0"/>
                    </a:lnTo>
                    <a:lnTo>
                      <a:pt x="2704" y="0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rgbClr val="414141"/>
                  </a:gs>
                  <a:gs pos="66000">
                    <a:srgbClr val="FFFFFF"/>
                  </a:gs>
                  <a:gs pos="80000">
                    <a:srgbClr val="CFCFCF"/>
                  </a:gs>
                  <a:gs pos="5000">
                    <a:srgbClr val="A6A6A6"/>
                  </a:gs>
                  <a:gs pos="45000">
                    <a:srgbClr val="A6A6A6"/>
                  </a:gs>
                  <a:gs pos="25000">
                    <a:srgbClr val="262626"/>
                  </a:gs>
                  <a:gs pos="54000">
                    <a:srgbClr val="454545"/>
                  </a:gs>
                  <a:gs pos="36000">
                    <a:srgbClr val="616161"/>
                  </a:gs>
                  <a:gs pos="82000">
                    <a:srgbClr val="A6A6A6"/>
                  </a:gs>
                </a:gsLst>
                <a:lin ang="1314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33" name="Freeform 16">
                <a:extLst>
                  <a:ext uri="{FF2B5EF4-FFF2-40B4-BE49-F238E27FC236}">
                    <a16:creationId xmlns:a16="http://schemas.microsoft.com/office/drawing/2014/main" id="{0B4641F8-FE48-7640-A5CF-153B89A9A2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13750" y="404813"/>
                <a:ext cx="2928938" cy="2925763"/>
              </a:xfrm>
              <a:custGeom>
                <a:avLst/>
                <a:gdLst/>
                <a:ahLst/>
                <a:cxnLst>
                  <a:cxn ang="0">
                    <a:pos x="3124" y="135"/>
                  </a:cxn>
                  <a:cxn ang="0">
                    <a:pos x="3699" y="303"/>
                  </a:cxn>
                  <a:cxn ang="0">
                    <a:pos x="4218" y="588"/>
                  </a:cxn>
                  <a:cxn ang="0">
                    <a:pos x="4666" y="971"/>
                  </a:cxn>
                  <a:cxn ang="0">
                    <a:pos x="5027" y="1439"/>
                  </a:cxn>
                  <a:cxn ang="0">
                    <a:pos x="5285" y="1974"/>
                  </a:cxn>
                  <a:cxn ang="0">
                    <a:pos x="5422" y="2564"/>
                  </a:cxn>
                  <a:cxn ang="0">
                    <a:pos x="5433" y="3100"/>
                  </a:cxn>
                  <a:cxn ang="0">
                    <a:pos x="5322" y="3670"/>
                  </a:cxn>
                  <a:cxn ang="0">
                    <a:pos x="5088" y="4194"/>
                  </a:cxn>
                  <a:cxn ang="0">
                    <a:pos x="4737" y="4656"/>
                  </a:cxn>
                  <a:cxn ang="0">
                    <a:pos x="4345" y="4991"/>
                  </a:cxn>
                  <a:cxn ang="0">
                    <a:pos x="3839" y="5259"/>
                  </a:cxn>
                  <a:cxn ang="0">
                    <a:pos x="3279" y="5408"/>
                  </a:cxn>
                  <a:cxn ang="0">
                    <a:pos x="2748" y="5433"/>
                  </a:cxn>
                  <a:cxn ang="0">
                    <a:pos x="2149" y="5336"/>
                  </a:cxn>
                  <a:cxn ang="0">
                    <a:pos x="1597" y="5113"/>
                  </a:cxn>
                  <a:cxn ang="0">
                    <a:pos x="1107" y="4784"/>
                  </a:cxn>
                  <a:cxn ang="0">
                    <a:pos x="696" y="4361"/>
                  </a:cxn>
                  <a:cxn ang="0">
                    <a:pos x="379" y="3861"/>
                  </a:cxn>
                  <a:cxn ang="0">
                    <a:pos x="173" y="3299"/>
                  </a:cxn>
                  <a:cxn ang="0">
                    <a:pos x="96" y="2761"/>
                  </a:cxn>
                  <a:cxn ang="0">
                    <a:pos x="136" y="2172"/>
                  </a:cxn>
                  <a:cxn ang="0">
                    <a:pos x="302" y="1620"/>
                  </a:cxn>
                  <a:cxn ang="0">
                    <a:pos x="588" y="1122"/>
                  </a:cxn>
                  <a:cxn ang="0">
                    <a:pos x="938" y="738"/>
                  </a:cxn>
                  <a:cxn ang="0">
                    <a:pos x="1408" y="405"/>
                  </a:cxn>
                  <a:cxn ang="0">
                    <a:pos x="1939" y="190"/>
                  </a:cxn>
                  <a:cxn ang="0">
                    <a:pos x="2517" y="96"/>
                  </a:cxn>
                  <a:cxn ang="0">
                    <a:pos x="2298" y="22"/>
                  </a:cxn>
                  <a:cxn ang="0">
                    <a:pos x="1706" y="168"/>
                  </a:cxn>
                  <a:cxn ang="0">
                    <a:pos x="1178" y="436"/>
                  </a:cxn>
                  <a:cxn ang="0">
                    <a:pos x="730" y="811"/>
                  </a:cxn>
                  <a:cxn ang="0">
                    <a:pos x="374" y="1275"/>
                  </a:cxn>
                  <a:cxn ang="0">
                    <a:pos x="130" y="1815"/>
                  </a:cxn>
                  <a:cxn ang="0">
                    <a:pos x="10" y="2413"/>
                  </a:cxn>
                  <a:cxn ang="0">
                    <a:pos x="21" y="2978"/>
                  </a:cxn>
                  <a:cxn ang="0">
                    <a:pos x="162" y="3587"/>
                  </a:cxn>
                  <a:cxn ang="0">
                    <a:pos x="428" y="4141"/>
                  </a:cxn>
                  <a:cxn ang="0">
                    <a:pos x="801" y="4623"/>
                  </a:cxn>
                  <a:cxn ang="0">
                    <a:pos x="1263" y="5020"/>
                  </a:cxn>
                  <a:cxn ang="0">
                    <a:pos x="1800" y="5312"/>
                  </a:cxn>
                  <a:cxn ang="0">
                    <a:pos x="2394" y="5486"/>
                  </a:cxn>
                  <a:cxn ang="0">
                    <a:pos x="2956" y="5529"/>
                  </a:cxn>
                  <a:cxn ang="0">
                    <a:pos x="3572" y="5443"/>
                  </a:cxn>
                  <a:cxn ang="0">
                    <a:pos x="4131" y="5228"/>
                  </a:cxn>
                  <a:cxn ang="0">
                    <a:pos x="4616" y="4898"/>
                  </a:cxn>
                  <a:cxn ang="0">
                    <a:pos x="5015" y="4472"/>
                  </a:cxn>
                  <a:cxn ang="0">
                    <a:pos x="5310" y="3963"/>
                  </a:cxn>
                  <a:cxn ang="0">
                    <a:pos x="5487" y="3389"/>
                  </a:cxn>
                  <a:cxn ang="0">
                    <a:pos x="5531" y="2764"/>
                  </a:cxn>
                  <a:cxn ang="0">
                    <a:pos x="5452" y="2208"/>
                  </a:cxn>
                  <a:cxn ang="0">
                    <a:pos x="5239" y="1627"/>
                  </a:cxn>
                  <a:cxn ang="0">
                    <a:pos x="4912" y="1111"/>
                  </a:cxn>
                  <a:cxn ang="0">
                    <a:pos x="4488" y="675"/>
                  </a:cxn>
                  <a:cxn ang="0">
                    <a:pos x="3982" y="334"/>
                  </a:cxn>
                  <a:cxn ang="0">
                    <a:pos x="3411" y="104"/>
                  </a:cxn>
                  <a:cxn ang="0">
                    <a:pos x="2792" y="4"/>
                  </a:cxn>
                </a:cxnLst>
                <a:rect l="0" t="0" r="r" b="b"/>
                <a:pathLst>
                  <a:path w="5534" h="5530">
                    <a:moveTo>
                      <a:pt x="2649" y="93"/>
                    </a:moveTo>
                    <a:lnTo>
                      <a:pt x="2649" y="93"/>
                    </a:lnTo>
                    <a:lnTo>
                      <a:pt x="2718" y="94"/>
                    </a:lnTo>
                    <a:lnTo>
                      <a:pt x="2788" y="97"/>
                    </a:lnTo>
                    <a:lnTo>
                      <a:pt x="2856" y="101"/>
                    </a:lnTo>
                    <a:lnTo>
                      <a:pt x="2923" y="107"/>
                    </a:lnTo>
                    <a:lnTo>
                      <a:pt x="2991" y="115"/>
                    </a:lnTo>
                    <a:lnTo>
                      <a:pt x="3058" y="124"/>
                    </a:lnTo>
                    <a:lnTo>
                      <a:pt x="3124" y="135"/>
                    </a:lnTo>
                    <a:lnTo>
                      <a:pt x="3190" y="147"/>
                    </a:lnTo>
                    <a:lnTo>
                      <a:pt x="3257" y="162"/>
                    </a:lnTo>
                    <a:lnTo>
                      <a:pt x="3321" y="178"/>
                    </a:lnTo>
                    <a:lnTo>
                      <a:pt x="3385" y="194"/>
                    </a:lnTo>
                    <a:lnTo>
                      <a:pt x="3450" y="214"/>
                    </a:lnTo>
                    <a:lnTo>
                      <a:pt x="3513" y="234"/>
                    </a:lnTo>
                    <a:lnTo>
                      <a:pt x="3575" y="256"/>
                    </a:lnTo>
                    <a:lnTo>
                      <a:pt x="3637" y="278"/>
                    </a:lnTo>
                    <a:lnTo>
                      <a:pt x="3699" y="303"/>
                    </a:lnTo>
                    <a:lnTo>
                      <a:pt x="3759" y="330"/>
                    </a:lnTo>
                    <a:lnTo>
                      <a:pt x="3820" y="358"/>
                    </a:lnTo>
                    <a:lnTo>
                      <a:pt x="3879" y="386"/>
                    </a:lnTo>
                    <a:lnTo>
                      <a:pt x="3938" y="417"/>
                    </a:lnTo>
                    <a:lnTo>
                      <a:pt x="3995" y="448"/>
                    </a:lnTo>
                    <a:lnTo>
                      <a:pt x="4053" y="480"/>
                    </a:lnTo>
                    <a:lnTo>
                      <a:pt x="4109" y="516"/>
                    </a:lnTo>
                    <a:lnTo>
                      <a:pt x="4163" y="551"/>
                    </a:lnTo>
                    <a:lnTo>
                      <a:pt x="4218" y="588"/>
                    </a:lnTo>
                    <a:lnTo>
                      <a:pt x="4272" y="625"/>
                    </a:lnTo>
                    <a:lnTo>
                      <a:pt x="4325" y="665"/>
                    </a:lnTo>
                    <a:lnTo>
                      <a:pt x="4377" y="705"/>
                    </a:lnTo>
                    <a:lnTo>
                      <a:pt x="4427" y="746"/>
                    </a:lnTo>
                    <a:lnTo>
                      <a:pt x="4477" y="789"/>
                    </a:lnTo>
                    <a:lnTo>
                      <a:pt x="4526" y="833"/>
                    </a:lnTo>
                    <a:lnTo>
                      <a:pt x="4575" y="877"/>
                    </a:lnTo>
                    <a:lnTo>
                      <a:pt x="4620" y="924"/>
                    </a:lnTo>
                    <a:lnTo>
                      <a:pt x="4666" y="971"/>
                    </a:lnTo>
                    <a:lnTo>
                      <a:pt x="4712" y="1019"/>
                    </a:lnTo>
                    <a:lnTo>
                      <a:pt x="4754" y="1067"/>
                    </a:lnTo>
                    <a:lnTo>
                      <a:pt x="4797" y="1117"/>
                    </a:lnTo>
                    <a:lnTo>
                      <a:pt x="4838" y="1169"/>
                    </a:lnTo>
                    <a:lnTo>
                      <a:pt x="4878" y="1221"/>
                    </a:lnTo>
                    <a:lnTo>
                      <a:pt x="4918" y="1274"/>
                    </a:lnTo>
                    <a:lnTo>
                      <a:pt x="4955" y="1328"/>
                    </a:lnTo>
                    <a:lnTo>
                      <a:pt x="4992" y="1383"/>
                    </a:lnTo>
                    <a:lnTo>
                      <a:pt x="5027" y="1439"/>
                    </a:lnTo>
                    <a:lnTo>
                      <a:pt x="5061" y="1495"/>
                    </a:lnTo>
                    <a:lnTo>
                      <a:pt x="5093" y="1552"/>
                    </a:lnTo>
                    <a:lnTo>
                      <a:pt x="5126" y="1610"/>
                    </a:lnTo>
                    <a:lnTo>
                      <a:pt x="5155" y="1669"/>
                    </a:lnTo>
                    <a:lnTo>
                      <a:pt x="5183" y="1728"/>
                    </a:lnTo>
                    <a:lnTo>
                      <a:pt x="5211" y="1788"/>
                    </a:lnTo>
                    <a:lnTo>
                      <a:pt x="5236" y="1850"/>
                    </a:lnTo>
                    <a:lnTo>
                      <a:pt x="5262" y="1912"/>
                    </a:lnTo>
                    <a:lnTo>
                      <a:pt x="5285" y="1974"/>
                    </a:lnTo>
                    <a:lnTo>
                      <a:pt x="5306" y="2037"/>
                    </a:lnTo>
                    <a:lnTo>
                      <a:pt x="5326" y="2101"/>
                    </a:lnTo>
                    <a:lnTo>
                      <a:pt x="5344" y="2166"/>
                    </a:lnTo>
                    <a:lnTo>
                      <a:pt x="5362" y="2231"/>
                    </a:lnTo>
                    <a:lnTo>
                      <a:pt x="5376" y="2295"/>
                    </a:lnTo>
                    <a:lnTo>
                      <a:pt x="5391" y="2362"/>
                    </a:lnTo>
                    <a:lnTo>
                      <a:pt x="5403" y="2428"/>
                    </a:lnTo>
                    <a:lnTo>
                      <a:pt x="5413" y="2496"/>
                    </a:lnTo>
                    <a:lnTo>
                      <a:pt x="5422" y="2564"/>
                    </a:lnTo>
                    <a:lnTo>
                      <a:pt x="5430" y="2632"/>
                    </a:lnTo>
                    <a:lnTo>
                      <a:pt x="5435" y="2699"/>
                    </a:lnTo>
                    <a:lnTo>
                      <a:pt x="5438" y="2769"/>
                    </a:lnTo>
                    <a:lnTo>
                      <a:pt x="5438" y="2769"/>
                    </a:lnTo>
                    <a:lnTo>
                      <a:pt x="5441" y="2835"/>
                    </a:lnTo>
                    <a:lnTo>
                      <a:pt x="5441" y="2903"/>
                    </a:lnTo>
                    <a:lnTo>
                      <a:pt x="5440" y="2968"/>
                    </a:lnTo>
                    <a:lnTo>
                      <a:pt x="5437" y="3034"/>
                    </a:lnTo>
                    <a:lnTo>
                      <a:pt x="5433" y="3100"/>
                    </a:lnTo>
                    <a:lnTo>
                      <a:pt x="5427" y="3165"/>
                    </a:lnTo>
                    <a:lnTo>
                      <a:pt x="5419" y="3230"/>
                    </a:lnTo>
                    <a:lnTo>
                      <a:pt x="5410" y="3294"/>
                    </a:lnTo>
                    <a:lnTo>
                      <a:pt x="5399" y="3358"/>
                    </a:lnTo>
                    <a:lnTo>
                      <a:pt x="5387" y="3422"/>
                    </a:lnTo>
                    <a:lnTo>
                      <a:pt x="5374" y="3484"/>
                    </a:lnTo>
                    <a:lnTo>
                      <a:pt x="5357" y="3547"/>
                    </a:lnTo>
                    <a:lnTo>
                      <a:pt x="5341" y="3609"/>
                    </a:lnTo>
                    <a:lnTo>
                      <a:pt x="5322" y="3670"/>
                    </a:lnTo>
                    <a:lnTo>
                      <a:pt x="5303" y="3731"/>
                    </a:lnTo>
                    <a:lnTo>
                      <a:pt x="5281" y="3792"/>
                    </a:lnTo>
                    <a:lnTo>
                      <a:pt x="5257" y="3851"/>
                    </a:lnTo>
                    <a:lnTo>
                      <a:pt x="5233" y="3910"/>
                    </a:lnTo>
                    <a:lnTo>
                      <a:pt x="5207" y="3969"/>
                    </a:lnTo>
                    <a:lnTo>
                      <a:pt x="5179" y="4026"/>
                    </a:lnTo>
                    <a:lnTo>
                      <a:pt x="5151" y="4082"/>
                    </a:lnTo>
                    <a:lnTo>
                      <a:pt x="5120" y="4140"/>
                    </a:lnTo>
                    <a:lnTo>
                      <a:pt x="5088" y="4194"/>
                    </a:lnTo>
                    <a:lnTo>
                      <a:pt x="5055" y="4249"/>
                    </a:lnTo>
                    <a:lnTo>
                      <a:pt x="5020" y="4304"/>
                    </a:lnTo>
                    <a:lnTo>
                      <a:pt x="4984" y="4357"/>
                    </a:lnTo>
                    <a:lnTo>
                      <a:pt x="4946" y="4408"/>
                    </a:lnTo>
                    <a:lnTo>
                      <a:pt x="4908" y="4460"/>
                    </a:lnTo>
                    <a:lnTo>
                      <a:pt x="4866" y="4510"/>
                    </a:lnTo>
                    <a:lnTo>
                      <a:pt x="4825" y="4560"/>
                    </a:lnTo>
                    <a:lnTo>
                      <a:pt x="4782" y="4609"/>
                    </a:lnTo>
                    <a:lnTo>
                      <a:pt x="4737" y="4656"/>
                    </a:lnTo>
                    <a:lnTo>
                      <a:pt x="4737" y="4656"/>
                    </a:lnTo>
                    <a:lnTo>
                      <a:pt x="4691" y="4703"/>
                    </a:lnTo>
                    <a:lnTo>
                      <a:pt x="4645" y="4749"/>
                    </a:lnTo>
                    <a:lnTo>
                      <a:pt x="4597" y="4792"/>
                    </a:lnTo>
                    <a:lnTo>
                      <a:pt x="4548" y="4834"/>
                    </a:lnTo>
                    <a:lnTo>
                      <a:pt x="4499" y="4876"/>
                    </a:lnTo>
                    <a:lnTo>
                      <a:pt x="4448" y="4915"/>
                    </a:lnTo>
                    <a:lnTo>
                      <a:pt x="4398" y="4954"/>
                    </a:lnTo>
                    <a:lnTo>
                      <a:pt x="4345" y="4991"/>
                    </a:lnTo>
                    <a:lnTo>
                      <a:pt x="4291" y="5026"/>
                    </a:lnTo>
                    <a:lnTo>
                      <a:pt x="4237" y="5060"/>
                    </a:lnTo>
                    <a:lnTo>
                      <a:pt x="4182" y="5094"/>
                    </a:lnTo>
                    <a:lnTo>
                      <a:pt x="4128" y="5125"/>
                    </a:lnTo>
                    <a:lnTo>
                      <a:pt x="4070" y="5154"/>
                    </a:lnTo>
                    <a:lnTo>
                      <a:pt x="4014" y="5182"/>
                    </a:lnTo>
                    <a:lnTo>
                      <a:pt x="3955" y="5210"/>
                    </a:lnTo>
                    <a:lnTo>
                      <a:pt x="3898" y="5235"/>
                    </a:lnTo>
                    <a:lnTo>
                      <a:pt x="3839" y="5259"/>
                    </a:lnTo>
                    <a:lnTo>
                      <a:pt x="3778" y="5283"/>
                    </a:lnTo>
                    <a:lnTo>
                      <a:pt x="3718" y="5303"/>
                    </a:lnTo>
                    <a:lnTo>
                      <a:pt x="3658" y="5322"/>
                    </a:lnTo>
                    <a:lnTo>
                      <a:pt x="3596" y="5340"/>
                    </a:lnTo>
                    <a:lnTo>
                      <a:pt x="3534" y="5358"/>
                    </a:lnTo>
                    <a:lnTo>
                      <a:pt x="3470" y="5372"/>
                    </a:lnTo>
                    <a:lnTo>
                      <a:pt x="3407" y="5386"/>
                    </a:lnTo>
                    <a:lnTo>
                      <a:pt x="3344" y="5398"/>
                    </a:lnTo>
                    <a:lnTo>
                      <a:pt x="3279" y="5408"/>
                    </a:lnTo>
                    <a:lnTo>
                      <a:pt x="3214" y="5417"/>
                    </a:lnTo>
                    <a:lnTo>
                      <a:pt x="3149" y="5424"/>
                    </a:lnTo>
                    <a:lnTo>
                      <a:pt x="3084" y="5430"/>
                    </a:lnTo>
                    <a:lnTo>
                      <a:pt x="3018" y="5433"/>
                    </a:lnTo>
                    <a:lnTo>
                      <a:pt x="2951" y="5436"/>
                    </a:lnTo>
                    <a:lnTo>
                      <a:pt x="2885" y="5437"/>
                    </a:lnTo>
                    <a:lnTo>
                      <a:pt x="2885" y="5437"/>
                    </a:lnTo>
                    <a:lnTo>
                      <a:pt x="2816" y="5436"/>
                    </a:lnTo>
                    <a:lnTo>
                      <a:pt x="2748" y="5433"/>
                    </a:lnTo>
                    <a:lnTo>
                      <a:pt x="2679" y="5428"/>
                    </a:lnTo>
                    <a:lnTo>
                      <a:pt x="2611" y="5423"/>
                    </a:lnTo>
                    <a:lnTo>
                      <a:pt x="2543" y="5415"/>
                    </a:lnTo>
                    <a:lnTo>
                      <a:pt x="2477" y="5406"/>
                    </a:lnTo>
                    <a:lnTo>
                      <a:pt x="2410" y="5395"/>
                    </a:lnTo>
                    <a:lnTo>
                      <a:pt x="2344" y="5383"/>
                    </a:lnTo>
                    <a:lnTo>
                      <a:pt x="2279" y="5368"/>
                    </a:lnTo>
                    <a:lnTo>
                      <a:pt x="2213" y="5352"/>
                    </a:lnTo>
                    <a:lnTo>
                      <a:pt x="2149" y="5336"/>
                    </a:lnTo>
                    <a:lnTo>
                      <a:pt x="2085" y="5316"/>
                    </a:lnTo>
                    <a:lnTo>
                      <a:pt x="2021" y="5296"/>
                    </a:lnTo>
                    <a:lnTo>
                      <a:pt x="1959" y="5274"/>
                    </a:lnTo>
                    <a:lnTo>
                      <a:pt x="1897" y="5252"/>
                    </a:lnTo>
                    <a:lnTo>
                      <a:pt x="1835" y="5226"/>
                    </a:lnTo>
                    <a:lnTo>
                      <a:pt x="1775" y="5200"/>
                    </a:lnTo>
                    <a:lnTo>
                      <a:pt x="1715" y="5172"/>
                    </a:lnTo>
                    <a:lnTo>
                      <a:pt x="1656" y="5144"/>
                    </a:lnTo>
                    <a:lnTo>
                      <a:pt x="1597" y="5113"/>
                    </a:lnTo>
                    <a:lnTo>
                      <a:pt x="1539" y="5082"/>
                    </a:lnTo>
                    <a:lnTo>
                      <a:pt x="1482" y="5050"/>
                    </a:lnTo>
                    <a:lnTo>
                      <a:pt x="1426" y="5014"/>
                    </a:lnTo>
                    <a:lnTo>
                      <a:pt x="1371" y="4979"/>
                    </a:lnTo>
                    <a:lnTo>
                      <a:pt x="1317" y="4942"/>
                    </a:lnTo>
                    <a:lnTo>
                      <a:pt x="1262" y="4905"/>
                    </a:lnTo>
                    <a:lnTo>
                      <a:pt x="1210" y="4865"/>
                    </a:lnTo>
                    <a:lnTo>
                      <a:pt x="1159" y="4825"/>
                    </a:lnTo>
                    <a:lnTo>
                      <a:pt x="1107" y="4784"/>
                    </a:lnTo>
                    <a:lnTo>
                      <a:pt x="1057" y="4741"/>
                    </a:lnTo>
                    <a:lnTo>
                      <a:pt x="1008" y="4697"/>
                    </a:lnTo>
                    <a:lnTo>
                      <a:pt x="961" y="4651"/>
                    </a:lnTo>
                    <a:lnTo>
                      <a:pt x="914" y="4606"/>
                    </a:lnTo>
                    <a:lnTo>
                      <a:pt x="868" y="4559"/>
                    </a:lnTo>
                    <a:lnTo>
                      <a:pt x="823" y="4511"/>
                    </a:lnTo>
                    <a:lnTo>
                      <a:pt x="780" y="4463"/>
                    </a:lnTo>
                    <a:lnTo>
                      <a:pt x="737" y="4413"/>
                    </a:lnTo>
                    <a:lnTo>
                      <a:pt x="696" y="4361"/>
                    </a:lnTo>
                    <a:lnTo>
                      <a:pt x="656" y="4309"/>
                    </a:lnTo>
                    <a:lnTo>
                      <a:pt x="616" y="4256"/>
                    </a:lnTo>
                    <a:lnTo>
                      <a:pt x="579" y="4202"/>
                    </a:lnTo>
                    <a:lnTo>
                      <a:pt x="543" y="4147"/>
                    </a:lnTo>
                    <a:lnTo>
                      <a:pt x="507" y="4091"/>
                    </a:lnTo>
                    <a:lnTo>
                      <a:pt x="473" y="4035"/>
                    </a:lnTo>
                    <a:lnTo>
                      <a:pt x="441" y="3978"/>
                    </a:lnTo>
                    <a:lnTo>
                      <a:pt x="410" y="3920"/>
                    </a:lnTo>
                    <a:lnTo>
                      <a:pt x="379" y="3861"/>
                    </a:lnTo>
                    <a:lnTo>
                      <a:pt x="351" y="3802"/>
                    </a:lnTo>
                    <a:lnTo>
                      <a:pt x="323" y="3742"/>
                    </a:lnTo>
                    <a:lnTo>
                      <a:pt x="298" y="3680"/>
                    </a:lnTo>
                    <a:lnTo>
                      <a:pt x="273" y="3618"/>
                    </a:lnTo>
                    <a:lnTo>
                      <a:pt x="251" y="3556"/>
                    </a:lnTo>
                    <a:lnTo>
                      <a:pt x="229" y="3493"/>
                    </a:lnTo>
                    <a:lnTo>
                      <a:pt x="208" y="3429"/>
                    </a:lnTo>
                    <a:lnTo>
                      <a:pt x="190" y="3364"/>
                    </a:lnTo>
                    <a:lnTo>
                      <a:pt x="173" y="3299"/>
                    </a:lnTo>
                    <a:lnTo>
                      <a:pt x="158" y="3235"/>
                    </a:lnTo>
                    <a:lnTo>
                      <a:pt x="145" y="3168"/>
                    </a:lnTo>
                    <a:lnTo>
                      <a:pt x="131" y="3102"/>
                    </a:lnTo>
                    <a:lnTo>
                      <a:pt x="121" y="3034"/>
                    </a:lnTo>
                    <a:lnTo>
                      <a:pt x="112" y="2966"/>
                    </a:lnTo>
                    <a:lnTo>
                      <a:pt x="105" y="2898"/>
                    </a:lnTo>
                    <a:lnTo>
                      <a:pt x="99" y="2831"/>
                    </a:lnTo>
                    <a:lnTo>
                      <a:pt x="96" y="2761"/>
                    </a:lnTo>
                    <a:lnTo>
                      <a:pt x="96" y="2761"/>
                    </a:lnTo>
                    <a:lnTo>
                      <a:pt x="93" y="2695"/>
                    </a:lnTo>
                    <a:lnTo>
                      <a:pt x="93" y="2627"/>
                    </a:lnTo>
                    <a:lnTo>
                      <a:pt x="94" y="2562"/>
                    </a:lnTo>
                    <a:lnTo>
                      <a:pt x="97" y="2496"/>
                    </a:lnTo>
                    <a:lnTo>
                      <a:pt x="102" y="2430"/>
                    </a:lnTo>
                    <a:lnTo>
                      <a:pt x="108" y="2365"/>
                    </a:lnTo>
                    <a:lnTo>
                      <a:pt x="115" y="2300"/>
                    </a:lnTo>
                    <a:lnTo>
                      <a:pt x="124" y="2236"/>
                    </a:lnTo>
                    <a:lnTo>
                      <a:pt x="136" y="2172"/>
                    </a:lnTo>
                    <a:lnTo>
                      <a:pt x="147" y="2108"/>
                    </a:lnTo>
                    <a:lnTo>
                      <a:pt x="162" y="2046"/>
                    </a:lnTo>
                    <a:lnTo>
                      <a:pt x="177" y="1983"/>
                    </a:lnTo>
                    <a:lnTo>
                      <a:pt x="195" y="1921"/>
                    </a:lnTo>
                    <a:lnTo>
                      <a:pt x="212" y="1859"/>
                    </a:lnTo>
                    <a:lnTo>
                      <a:pt x="233" y="1799"/>
                    </a:lnTo>
                    <a:lnTo>
                      <a:pt x="254" y="1738"/>
                    </a:lnTo>
                    <a:lnTo>
                      <a:pt x="277" y="1679"/>
                    </a:lnTo>
                    <a:lnTo>
                      <a:pt x="302" y="1620"/>
                    </a:lnTo>
                    <a:lnTo>
                      <a:pt x="327" y="1561"/>
                    </a:lnTo>
                    <a:lnTo>
                      <a:pt x="355" y="1504"/>
                    </a:lnTo>
                    <a:lnTo>
                      <a:pt x="383" y="1448"/>
                    </a:lnTo>
                    <a:lnTo>
                      <a:pt x="414" y="1390"/>
                    </a:lnTo>
                    <a:lnTo>
                      <a:pt x="447" y="1336"/>
                    </a:lnTo>
                    <a:lnTo>
                      <a:pt x="479" y="1281"/>
                    </a:lnTo>
                    <a:lnTo>
                      <a:pt x="515" y="1226"/>
                    </a:lnTo>
                    <a:lnTo>
                      <a:pt x="550" y="1173"/>
                    </a:lnTo>
                    <a:lnTo>
                      <a:pt x="588" y="1122"/>
                    </a:lnTo>
                    <a:lnTo>
                      <a:pt x="627" y="1070"/>
                    </a:lnTo>
                    <a:lnTo>
                      <a:pt x="668" y="1020"/>
                    </a:lnTo>
                    <a:lnTo>
                      <a:pt x="709" y="970"/>
                    </a:lnTo>
                    <a:lnTo>
                      <a:pt x="753" y="921"/>
                    </a:lnTo>
                    <a:lnTo>
                      <a:pt x="798" y="874"/>
                    </a:lnTo>
                    <a:lnTo>
                      <a:pt x="798" y="874"/>
                    </a:lnTo>
                    <a:lnTo>
                      <a:pt x="843" y="827"/>
                    </a:lnTo>
                    <a:lnTo>
                      <a:pt x="889" y="781"/>
                    </a:lnTo>
                    <a:lnTo>
                      <a:pt x="938" y="738"/>
                    </a:lnTo>
                    <a:lnTo>
                      <a:pt x="986" y="696"/>
                    </a:lnTo>
                    <a:lnTo>
                      <a:pt x="1035" y="654"/>
                    </a:lnTo>
                    <a:lnTo>
                      <a:pt x="1087" y="615"/>
                    </a:lnTo>
                    <a:lnTo>
                      <a:pt x="1138" y="576"/>
                    </a:lnTo>
                    <a:lnTo>
                      <a:pt x="1190" y="539"/>
                    </a:lnTo>
                    <a:lnTo>
                      <a:pt x="1243" y="504"/>
                    </a:lnTo>
                    <a:lnTo>
                      <a:pt x="1297" y="470"/>
                    </a:lnTo>
                    <a:lnTo>
                      <a:pt x="1352" y="436"/>
                    </a:lnTo>
                    <a:lnTo>
                      <a:pt x="1408" y="405"/>
                    </a:lnTo>
                    <a:lnTo>
                      <a:pt x="1464" y="376"/>
                    </a:lnTo>
                    <a:lnTo>
                      <a:pt x="1521" y="348"/>
                    </a:lnTo>
                    <a:lnTo>
                      <a:pt x="1579" y="320"/>
                    </a:lnTo>
                    <a:lnTo>
                      <a:pt x="1636" y="295"/>
                    </a:lnTo>
                    <a:lnTo>
                      <a:pt x="1697" y="271"/>
                    </a:lnTo>
                    <a:lnTo>
                      <a:pt x="1756" y="247"/>
                    </a:lnTo>
                    <a:lnTo>
                      <a:pt x="1816" y="227"/>
                    </a:lnTo>
                    <a:lnTo>
                      <a:pt x="1878" y="208"/>
                    </a:lnTo>
                    <a:lnTo>
                      <a:pt x="1939" y="190"/>
                    </a:lnTo>
                    <a:lnTo>
                      <a:pt x="2002" y="172"/>
                    </a:lnTo>
                    <a:lnTo>
                      <a:pt x="2064" y="158"/>
                    </a:lnTo>
                    <a:lnTo>
                      <a:pt x="2127" y="144"/>
                    </a:lnTo>
                    <a:lnTo>
                      <a:pt x="2191" y="132"/>
                    </a:lnTo>
                    <a:lnTo>
                      <a:pt x="2256" y="122"/>
                    </a:lnTo>
                    <a:lnTo>
                      <a:pt x="2320" y="113"/>
                    </a:lnTo>
                    <a:lnTo>
                      <a:pt x="2385" y="106"/>
                    </a:lnTo>
                    <a:lnTo>
                      <a:pt x="2450" y="100"/>
                    </a:lnTo>
                    <a:lnTo>
                      <a:pt x="2517" y="96"/>
                    </a:lnTo>
                    <a:lnTo>
                      <a:pt x="2583" y="94"/>
                    </a:lnTo>
                    <a:lnTo>
                      <a:pt x="2649" y="93"/>
                    </a:lnTo>
                    <a:close/>
                    <a:moveTo>
                      <a:pt x="2649" y="0"/>
                    </a:moveTo>
                    <a:lnTo>
                      <a:pt x="2649" y="0"/>
                    </a:lnTo>
                    <a:lnTo>
                      <a:pt x="2578" y="1"/>
                    </a:lnTo>
                    <a:lnTo>
                      <a:pt x="2508" y="4"/>
                    </a:lnTo>
                    <a:lnTo>
                      <a:pt x="2437" y="9"/>
                    </a:lnTo>
                    <a:lnTo>
                      <a:pt x="2368" y="14"/>
                    </a:lnTo>
                    <a:lnTo>
                      <a:pt x="2298" y="22"/>
                    </a:lnTo>
                    <a:lnTo>
                      <a:pt x="2231" y="32"/>
                    </a:lnTo>
                    <a:lnTo>
                      <a:pt x="2163" y="44"/>
                    </a:lnTo>
                    <a:lnTo>
                      <a:pt x="2095" y="56"/>
                    </a:lnTo>
                    <a:lnTo>
                      <a:pt x="2029" y="71"/>
                    </a:lnTo>
                    <a:lnTo>
                      <a:pt x="1962" y="87"/>
                    </a:lnTo>
                    <a:lnTo>
                      <a:pt x="1897" y="104"/>
                    </a:lnTo>
                    <a:lnTo>
                      <a:pt x="1832" y="125"/>
                    </a:lnTo>
                    <a:lnTo>
                      <a:pt x="1769" y="146"/>
                    </a:lnTo>
                    <a:lnTo>
                      <a:pt x="1706" y="168"/>
                    </a:lnTo>
                    <a:lnTo>
                      <a:pt x="1644" y="191"/>
                    </a:lnTo>
                    <a:lnTo>
                      <a:pt x="1583" y="218"/>
                    </a:lnTo>
                    <a:lnTo>
                      <a:pt x="1523" y="244"/>
                    </a:lnTo>
                    <a:lnTo>
                      <a:pt x="1462" y="273"/>
                    </a:lnTo>
                    <a:lnTo>
                      <a:pt x="1403" y="302"/>
                    </a:lnTo>
                    <a:lnTo>
                      <a:pt x="1346" y="334"/>
                    </a:lnTo>
                    <a:lnTo>
                      <a:pt x="1289" y="367"/>
                    </a:lnTo>
                    <a:lnTo>
                      <a:pt x="1232" y="401"/>
                    </a:lnTo>
                    <a:lnTo>
                      <a:pt x="1178" y="436"/>
                    </a:lnTo>
                    <a:lnTo>
                      <a:pt x="1123" y="473"/>
                    </a:lnTo>
                    <a:lnTo>
                      <a:pt x="1070" y="510"/>
                    </a:lnTo>
                    <a:lnTo>
                      <a:pt x="1019" y="550"/>
                    </a:lnTo>
                    <a:lnTo>
                      <a:pt x="969" y="590"/>
                    </a:lnTo>
                    <a:lnTo>
                      <a:pt x="918" y="631"/>
                    </a:lnTo>
                    <a:lnTo>
                      <a:pt x="870" y="675"/>
                    </a:lnTo>
                    <a:lnTo>
                      <a:pt x="821" y="718"/>
                    </a:lnTo>
                    <a:lnTo>
                      <a:pt x="775" y="763"/>
                    </a:lnTo>
                    <a:lnTo>
                      <a:pt x="730" y="811"/>
                    </a:lnTo>
                    <a:lnTo>
                      <a:pt x="686" y="858"/>
                    </a:lnTo>
                    <a:lnTo>
                      <a:pt x="641" y="906"/>
                    </a:lnTo>
                    <a:lnTo>
                      <a:pt x="600" y="955"/>
                    </a:lnTo>
                    <a:lnTo>
                      <a:pt x="559" y="1007"/>
                    </a:lnTo>
                    <a:lnTo>
                      <a:pt x="520" y="1058"/>
                    </a:lnTo>
                    <a:lnTo>
                      <a:pt x="482" y="1111"/>
                    </a:lnTo>
                    <a:lnTo>
                      <a:pt x="445" y="1165"/>
                    </a:lnTo>
                    <a:lnTo>
                      <a:pt x="410" y="1219"/>
                    </a:lnTo>
                    <a:lnTo>
                      <a:pt x="374" y="1275"/>
                    </a:lnTo>
                    <a:lnTo>
                      <a:pt x="342" y="1331"/>
                    </a:lnTo>
                    <a:lnTo>
                      <a:pt x="311" y="1389"/>
                    </a:lnTo>
                    <a:lnTo>
                      <a:pt x="280" y="1448"/>
                    </a:lnTo>
                    <a:lnTo>
                      <a:pt x="252" y="1507"/>
                    </a:lnTo>
                    <a:lnTo>
                      <a:pt x="224" y="1567"/>
                    </a:lnTo>
                    <a:lnTo>
                      <a:pt x="199" y="1627"/>
                    </a:lnTo>
                    <a:lnTo>
                      <a:pt x="174" y="1689"/>
                    </a:lnTo>
                    <a:lnTo>
                      <a:pt x="152" y="1751"/>
                    </a:lnTo>
                    <a:lnTo>
                      <a:pt x="130" y="1815"/>
                    </a:lnTo>
                    <a:lnTo>
                      <a:pt x="111" y="1878"/>
                    </a:lnTo>
                    <a:lnTo>
                      <a:pt x="91" y="1943"/>
                    </a:lnTo>
                    <a:lnTo>
                      <a:pt x="75" y="2008"/>
                    </a:lnTo>
                    <a:lnTo>
                      <a:pt x="60" y="2074"/>
                    </a:lnTo>
                    <a:lnTo>
                      <a:pt x="47" y="2141"/>
                    </a:lnTo>
                    <a:lnTo>
                      <a:pt x="35" y="2208"/>
                    </a:lnTo>
                    <a:lnTo>
                      <a:pt x="25" y="2276"/>
                    </a:lnTo>
                    <a:lnTo>
                      <a:pt x="16" y="2344"/>
                    </a:lnTo>
                    <a:lnTo>
                      <a:pt x="10" y="2413"/>
                    </a:lnTo>
                    <a:lnTo>
                      <a:pt x="4" y="2483"/>
                    </a:lnTo>
                    <a:lnTo>
                      <a:pt x="2" y="2552"/>
                    </a:lnTo>
                    <a:lnTo>
                      <a:pt x="0" y="2623"/>
                    </a:lnTo>
                    <a:lnTo>
                      <a:pt x="0" y="2693"/>
                    </a:lnTo>
                    <a:lnTo>
                      <a:pt x="3" y="2764"/>
                    </a:lnTo>
                    <a:lnTo>
                      <a:pt x="3" y="2764"/>
                    </a:lnTo>
                    <a:lnTo>
                      <a:pt x="7" y="2836"/>
                    </a:lnTo>
                    <a:lnTo>
                      <a:pt x="12" y="2907"/>
                    </a:lnTo>
                    <a:lnTo>
                      <a:pt x="21" y="2978"/>
                    </a:lnTo>
                    <a:lnTo>
                      <a:pt x="30" y="3047"/>
                    </a:lnTo>
                    <a:lnTo>
                      <a:pt x="40" y="3117"/>
                    </a:lnTo>
                    <a:lnTo>
                      <a:pt x="53" y="3186"/>
                    </a:lnTo>
                    <a:lnTo>
                      <a:pt x="66" y="3254"/>
                    </a:lnTo>
                    <a:lnTo>
                      <a:pt x="83" y="3322"/>
                    </a:lnTo>
                    <a:lnTo>
                      <a:pt x="100" y="3389"/>
                    </a:lnTo>
                    <a:lnTo>
                      <a:pt x="119" y="3456"/>
                    </a:lnTo>
                    <a:lnTo>
                      <a:pt x="140" y="3522"/>
                    </a:lnTo>
                    <a:lnTo>
                      <a:pt x="162" y="3587"/>
                    </a:lnTo>
                    <a:lnTo>
                      <a:pt x="186" y="3652"/>
                    </a:lnTo>
                    <a:lnTo>
                      <a:pt x="211" y="3715"/>
                    </a:lnTo>
                    <a:lnTo>
                      <a:pt x="237" y="3779"/>
                    </a:lnTo>
                    <a:lnTo>
                      <a:pt x="265" y="3841"/>
                    </a:lnTo>
                    <a:lnTo>
                      <a:pt x="295" y="3902"/>
                    </a:lnTo>
                    <a:lnTo>
                      <a:pt x="326" y="3963"/>
                    </a:lnTo>
                    <a:lnTo>
                      <a:pt x="358" y="4023"/>
                    </a:lnTo>
                    <a:lnTo>
                      <a:pt x="392" y="4082"/>
                    </a:lnTo>
                    <a:lnTo>
                      <a:pt x="428" y="4141"/>
                    </a:lnTo>
                    <a:lnTo>
                      <a:pt x="464" y="4199"/>
                    </a:lnTo>
                    <a:lnTo>
                      <a:pt x="501" y="4255"/>
                    </a:lnTo>
                    <a:lnTo>
                      <a:pt x="541" y="4311"/>
                    </a:lnTo>
                    <a:lnTo>
                      <a:pt x="581" y="4365"/>
                    </a:lnTo>
                    <a:lnTo>
                      <a:pt x="622" y="4419"/>
                    </a:lnTo>
                    <a:lnTo>
                      <a:pt x="665" y="4472"/>
                    </a:lnTo>
                    <a:lnTo>
                      <a:pt x="709" y="4523"/>
                    </a:lnTo>
                    <a:lnTo>
                      <a:pt x="753" y="4575"/>
                    </a:lnTo>
                    <a:lnTo>
                      <a:pt x="801" y="4623"/>
                    </a:lnTo>
                    <a:lnTo>
                      <a:pt x="848" y="4672"/>
                    </a:lnTo>
                    <a:lnTo>
                      <a:pt x="896" y="4719"/>
                    </a:lnTo>
                    <a:lnTo>
                      <a:pt x="945" y="4766"/>
                    </a:lnTo>
                    <a:lnTo>
                      <a:pt x="995" y="4812"/>
                    </a:lnTo>
                    <a:lnTo>
                      <a:pt x="1047" y="4855"/>
                    </a:lnTo>
                    <a:lnTo>
                      <a:pt x="1100" y="4898"/>
                    </a:lnTo>
                    <a:lnTo>
                      <a:pt x="1153" y="4940"/>
                    </a:lnTo>
                    <a:lnTo>
                      <a:pt x="1207" y="4980"/>
                    </a:lnTo>
                    <a:lnTo>
                      <a:pt x="1263" y="5020"/>
                    </a:lnTo>
                    <a:lnTo>
                      <a:pt x="1319" y="5057"/>
                    </a:lnTo>
                    <a:lnTo>
                      <a:pt x="1377" y="5094"/>
                    </a:lnTo>
                    <a:lnTo>
                      <a:pt x="1434" y="5129"/>
                    </a:lnTo>
                    <a:lnTo>
                      <a:pt x="1493" y="5163"/>
                    </a:lnTo>
                    <a:lnTo>
                      <a:pt x="1552" y="5196"/>
                    </a:lnTo>
                    <a:lnTo>
                      <a:pt x="1613" y="5228"/>
                    </a:lnTo>
                    <a:lnTo>
                      <a:pt x="1675" y="5257"/>
                    </a:lnTo>
                    <a:lnTo>
                      <a:pt x="1737" y="5285"/>
                    </a:lnTo>
                    <a:lnTo>
                      <a:pt x="1800" y="5312"/>
                    </a:lnTo>
                    <a:lnTo>
                      <a:pt x="1863" y="5339"/>
                    </a:lnTo>
                    <a:lnTo>
                      <a:pt x="1927" y="5362"/>
                    </a:lnTo>
                    <a:lnTo>
                      <a:pt x="1992" y="5384"/>
                    </a:lnTo>
                    <a:lnTo>
                      <a:pt x="2058" y="5405"/>
                    </a:lnTo>
                    <a:lnTo>
                      <a:pt x="2123" y="5426"/>
                    </a:lnTo>
                    <a:lnTo>
                      <a:pt x="2191" y="5443"/>
                    </a:lnTo>
                    <a:lnTo>
                      <a:pt x="2257" y="5459"/>
                    </a:lnTo>
                    <a:lnTo>
                      <a:pt x="2325" y="5474"/>
                    </a:lnTo>
                    <a:lnTo>
                      <a:pt x="2394" y="5486"/>
                    </a:lnTo>
                    <a:lnTo>
                      <a:pt x="2462" y="5498"/>
                    </a:lnTo>
                    <a:lnTo>
                      <a:pt x="2531" y="5508"/>
                    </a:lnTo>
                    <a:lnTo>
                      <a:pt x="2602" y="5515"/>
                    </a:lnTo>
                    <a:lnTo>
                      <a:pt x="2671" y="5521"/>
                    </a:lnTo>
                    <a:lnTo>
                      <a:pt x="2742" y="5526"/>
                    </a:lnTo>
                    <a:lnTo>
                      <a:pt x="2813" y="5529"/>
                    </a:lnTo>
                    <a:lnTo>
                      <a:pt x="2885" y="5530"/>
                    </a:lnTo>
                    <a:lnTo>
                      <a:pt x="2885" y="5530"/>
                    </a:lnTo>
                    <a:lnTo>
                      <a:pt x="2956" y="5529"/>
                    </a:lnTo>
                    <a:lnTo>
                      <a:pt x="3027" y="5526"/>
                    </a:lnTo>
                    <a:lnTo>
                      <a:pt x="3097" y="5521"/>
                    </a:lnTo>
                    <a:lnTo>
                      <a:pt x="3167" y="5515"/>
                    </a:lnTo>
                    <a:lnTo>
                      <a:pt x="3236" y="5508"/>
                    </a:lnTo>
                    <a:lnTo>
                      <a:pt x="3305" y="5498"/>
                    </a:lnTo>
                    <a:lnTo>
                      <a:pt x="3373" y="5486"/>
                    </a:lnTo>
                    <a:lnTo>
                      <a:pt x="3439" y="5474"/>
                    </a:lnTo>
                    <a:lnTo>
                      <a:pt x="3506" y="5459"/>
                    </a:lnTo>
                    <a:lnTo>
                      <a:pt x="3572" y="5443"/>
                    </a:lnTo>
                    <a:lnTo>
                      <a:pt x="3637" y="5426"/>
                    </a:lnTo>
                    <a:lnTo>
                      <a:pt x="3702" y="5405"/>
                    </a:lnTo>
                    <a:lnTo>
                      <a:pt x="3765" y="5384"/>
                    </a:lnTo>
                    <a:lnTo>
                      <a:pt x="3829" y="5362"/>
                    </a:lnTo>
                    <a:lnTo>
                      <a:pt x="3890" y="5339"/>
                    </a:lnTo>
                    <a:lnTo>
                      <a:pt x="3952" y="5312"/>
                    </a:lnTo>
                    <a:lnTo>
                      <a:pt x="4013" y="5285"/>
                    </a:lnTo>
                    <a:lnTo>
                      <a:pt x="4072" y="5257"/>
                    </a:lnTo>
                    <a:lnTo>
                      <a:pt x="4131" y="5228"/>
                    </a:lnTo>
                    <a:lnTo>
                      <a:pt x="4188" y="5196"/>
                    </a:lnTo>
                    <a:lnTo>
                      <a:pt x="4246" y="5163"/>
                    </a:lnTo>
                    <a:lnTo>
                      <a:pt x="4302" y="5129"/>
                    </a:lnTo>
                    <a:lnTo>
                      <a:pt x="4356" y="5094"/>
                    </a:lnTo>
                    <a:lnTo>
                      <a:pt x="4411" y="5057"/>
                    </a:lnTo>
                    <a:lnTo>
                      <a:pt x="4464" y="5020"/>
                    </a:lnTo>
                    <a:lnTo>
                      <a:pt x="4516" y="4980"/>
                    </a:lnTo>
                    <a:lnTo>
                      <a:pt x="4567" y="4940"/>
                    </a:lnTo>
                    <a:lnTo>
                      <a:pt x="4616" y="4898"/>
                    </a:lnTo>
                    <a:lnTo>
                      <a:pt x="4666" y="4855"/>
                    </a:lnTo>
                    <a:lnTo>
                      <a:pt x="4713" y="4812"/>
                    </a:lnTo>
                    <a:lnTo>
                      <a:pt x="4760" y="4766"/>
                    </a:lnTo>
                    <a:lnTo>
                      <a:pt x="4805" y="4719"/>
                    </a:lnTo>
                    <a:lnTo>
                      <a:pt x="4850" y="4672"/>
                    </a:lnTo>
                    <a:lnTo>
                      <a:pt x="4893" y="4623"/>
                    </a:lnTo>
                    <a:lnTo>
                      <a:pt x="4934" y="4575"/>
                    </a:lnTo>
                    <a:lnTo>
                      <a:pt x="4976" y="4523"/>
                    </a:lnTo>
                    <a:lnTo>
                      <a:pt x="5015" y="4472"/>
                    </a:lnTo>
                    <a:lnTo>
                      <a:pt x="5052" y="4419"/>
                    </a:lnTo>
                    <a:lnTo>
                      <a:pt x="5089" y="4365"/>
                    </a:lnTo>
                    <a:lnTo>
                      <a:pt x="5126" y="4311"/>
                    </a:lnTo>
                    <a:lnTo>
                      <a:pt x="5160" y="4255"/>
                    </a:lnTo>
                    <a:lnTo>
                      <a:pt x="5192" y="4199"/>
                    </a:lnTo>
                    <a:lnTo>
                      <a:pt x="5225" y="4141"/>
                    </a:lnTo>
                    <a:lnTo>
                      <a:pt x="5254" y="4082"/>
                    </a:lnTo>
                    <a:lnTo>
                      <a:pt x="5282" y="4023"/>
                    </a:lnTo>
                    <a:lnTo>
                      <a:pt x="5310" y="3963"/>
                    </a:lnTo>
                    <a:lnTo>
                      <a:pt x="5335" y="3902"/>
                    </a:lnTo>
                    <a:lnTo>
                      <a:pt x="5360" y="3841"/>
                    </a:lnTo>
                    <a:lnTo>
                      <a:pt x="5382" y="3779"/>
                    </a:lnTo>
                    <a:lnTo>
                      <a:pt x="5405" y="3715"/>
                    </a:lnTo>
                    <a:lnTo>
                      <a:pt x="5424" y="3652"/>
                    </a:lnTo>
                    <a:lnTo>
                      <a:pt x="5443" y="3587"/>
                    </a:lnTo>
                    <a:lnTo>
                      <a:pt x="5459" y="3522"/>
                    </a:lnTo>
                    <a:lnTo>
                      <a:pt x="5474" y="3456"/>
                    </a:lnTo>
                    <a:lnTo>
                      <a:pt x="5487" y="3389"/>
                    </a:lnTo>
                    <a:lnTo>
                      <a:pt x="5499" y="3322"/>
                    </a:lnTo>
                    <a:lnTo>
                      <a:pt x="5509" y="3254"/>
                    </a:lnTo>
                    <a:lnTo>
                      <a:pt x="5518" y="3186"/>
                    </a:lnTo>
                    <a:lnTo>
                      <a:pt x="5524" y="3117"/>
                    </a:lnTo>
                    <a:lnTo>
                      <a:pt x="5530" y="3047"/>
                    </a:lnTo>
                    <a:lnTo>
                      <a:pt x="5533" y="2978"/>
                    </a:lnTo>
                    <a:lnTo>
                      <a:pt x="5534" y="2907"/>
                    </a:lnTo>
                    <a:lnTo>
                      <a:pt x="5534" y="2836"/>
                    </a:lnTo>
                    <a:lnTo>
                      <a:pt x="5531" y="2764"/>
                    </a:lnTo>
                    <a:lnTo>
                      <a:pt x="5531" y="2764"/>
                    </a:lnTo>
                    <a:lnTo>
                      <a:pt x="5528" y="2693"/>
                    </a:lnTo>
                    <a:lnTo>
                      <a:pt x="5522" y="2623"/>
                    </a:lnTo>
                    <a:lnTo>
                      <a:pt x="5515" y="2552"/>
                    </a:lnTo>
                    <a:lnTo>
                      <a:pt x="5505" y="2483"/>
                    </a:lnTo>
                    <a:lnTo>
                      <a:pt x="5494" y="2413"/>
                    </a:lnTo>
                    <a:lnTo>
                      <a:pt x="5483" y="2344"/>
                    </a:lnTo>
                    <a:lnTo>
                      <a:pt x="5468" y="2276"/>
                    </a:lnTo>
                    <a:lnTo>
                      <a:pt x="5452" y="2208"/>
                    </a:lnTo>
                    <a:lnTo>
                      <a:pt x="5434" y="2141"/>
                    </a:lnTo>
                    <a:lnTo>
                      <a:pt x="5415" y="2074"/>
                    </a:lnTo>
                    <a:lnTo>
                      <a:pt x="5394" y="2008"/>
                    </a:lnTo>
                    <a:lnTo>
                      <a:pt x="5372" y="1943"/>
                    </a:lnTo>
                    <a:lnTo>
                      <a:pt x="5348" y="1878"/>
                    </a:lnTo>
                    <a:lnTo>
                      <a:pt x="5323" y="1815"/>
                    </a:lnTo>
                    <a:lnTo>
                      <a:pt x="5297" y="1751"/>
                    </a:lnTo>
                    <a:lnTo>
                      <a:pt x="5269" y="1689"/>
                    </a:lnTo>
                    <a:lnTo>
                      <a:pt x="5239" y="1627"/>
                    </a:lnTo>
                    <a:lnTo>
                      <a:pt x="5208" y="1567"/>
                    </a:lnTo>
                    <a:lnTo>
                      <a:pt x="5176" y="1507"/>
                    </a:lnTo>
                    <a:lnTo>
                      <a:pt x="5142" y="1448"/>
                    </a:lnTo>
                    <a:lnTo>
                      <a:pt x="5107" y="1389"/>
                    </a:lnTo>
                    <a:lnTo>
                      <a:pt x="5070" y="1331"/>
                    </a:lnTo>
                    <a:lnTo>
                      <a:pt x="5033" y="1275"/>
                    </a:lnTo>
                    <a:lnTo>
                      <a:pt x="4993" y="1219"/>
                    </a:lnTo>
                    <a:lnTo>
                      <a:pt x="4953" y="1165"/>
                    </a:lnTo>
                    <a:lnTo>
                      <a:pt x="4912" y="1111"/>
                    </a:lnTo>
                    <a:lnTo>
                      <a:pt x="4869" y="1058"/>
                    </a:lnTo>
                    <a:lnTo>
                      <a:pt x="4825" y="1007"/>
                    </a:lnTo>
                    <a:lnTo>
                      <a:pt x="4781" y="955"/>
                    </a:lnTo>
                    <a:lnTo>
                      <a:pt x="4734" y="906"/>
                    </a:lnTo>
                    <a:lnTo>
                      <a:pt x="4687" y="858"/>
                    </a:lnTo>
                    <a:lnTo>
                      <a:pt x="4639" y="811"/>
                    </a:lnTo>
                    <a:lnTo>
                      <a:pt x="4589" y="763"/>
                    </a:lnTo>
                    <a:lnTo>
                      <a:pt x="4539" y="718"/>
                    </a:lnTo>
                    <a:lnTo>
                      <a:pt x="4488" y="675"/>
                    </a:lnTo>
                    <a:lnTo>
                      <a:pt x="4434" y="631"/>
                    </a:lnTo>
                    <a:lnTo>
                      <a:pt x="4381" y="590"/>
                    </a:lnTo>
                    <a:lnTo>
                      <a:pt x="4327" y="550"/>
                    </a:lnTo>
                    <a:lnTo>
                      <a:pt x="4272" y="510"/>
                    </a:lnTo>
                    <a:lnTo>
                      <a:pt x="4215" y="473"/>
                    </a:lnTo>
                    <a:lnTo>
                      <a:pt x="4159" y="436"/>
                    </a:lnTo>
                    <a:lnTo>
                      <a:pt x="4100" y="401"/>
                    </a:lnTo>
                    <a:lnTo>
                      <a:pt x="4041" y="367"/>
                    </a:lnTo>
                    <a:lnTo>
                      <a:pt x="3982" y="334"/>
                    </a:lnTo>
                    <a:lnTo>
                      <a:pt x="3921" y="302"/>
                    </a:lnTo>
                    <a:lnTo>
                      <a:pt x="3860" y="273"/>
                    </a:lnTo>
                    <a:lnTo>
                      <a:pt x="3798" y="244"/>
                    </a:lnTo>
                    <a:lnTo>
                      <a:pt x="3734" y="218"/>
                    </a:lnTo>
                    <a:lnTo>
                      <a:pt x="3671" y="191"/>
                    </a:lnTo>
                    <a:lnTo>
                      <a:pt x="3607" y="168"/>
                    </a:lnTo>
                    <a:lnTo>
                      <a:pt x="3543" y="146"/>
                    </a:lnTo>
                    <a:lnTo>
                      <a:pt x="3478" y="125"/>
                    </a:lnTo>
                    <a:lnTo>
                      <a:pt x="3411" y="104"/>
                    </a:lnTo>
                    <a:lnTo>
                      <a:pt x="3344" y="87"/>
                    </a:lnTo>
                    <a:lnTo>
                      <a:pt x="3277" y="71"/>
                    </a:lnTo>
                    <a:lnTo>
                      <a:pt x="3209" y="56"/>
                    </a:lnTo>
                    <a:lnTo>
                      <a:pt x="3140" y="44"/>
                    </a:lnTo>
                    <a:lnTo>
                      <a:pt x="3072" y="32"/>
                    </a:lnTo>
                    <a:lnTo>
                      <a:pt x="3003" y="22"/>
                    </a:lnTo>
                    <a:lnTo>
                      <a:pt x="2932" y="14"/>
                    </a:lnTo>
                    <a:lnTo>
                      <a:pt x="2863" y="9"/>
                    </a:lnTo>
                    <a:lnTo>
                      <a:pt x="2792" y="4"/>
                    </a:lnTo>
                    <a:lnTo>
                      <a:pt x="2721" y="1"/>
                    </a:lnTo>
                    <a:lnTo>
                      <a:pt x="2649" y="0"/>
                    </a:lnTo>
                    <a:lnTo>
                      <a:pt x="2649" y="0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rgbClr val="414141"/>
                  </a:gs>
                  <a:gs pos="66000">
                    <a:srgbClr val="FFFFFF"/>
                  </a:gs>
                  <a:gs pos="80000">
                    <a:srgbClr val="CFCFCF"/>
                  </a:gs>
                  <a:gs pos="5000">
                    <a:srgbClr val="A6A6A6"/>
                  </a:gs>
                  <a:gs pos="45000">
                    <a:srgbClr val="A6A6A6"/>
                  </a:gs>
                  <a:gs pos="25000">
                    <a:srgbClr val="262626"/>
                  </a:gs>
                  <a:gs pos="54000">
                    <a:srgbClr val="454545"/>
                  </a:gs>
                  <a:gs pos="36000">
                    <a:srgbClr val="616161"/>
                  </a:gs>
                  <a:gs pos="82000">
                    <a:srgbClr val="A6A6A6"/>
                  </a:gs>
                </a:gsLst>
                <a:lin ang="24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34" name="Freeform 19">
                <a:extLst>
                  <a:ext uri="{FF2B5EF4-FFF2-40B4-BE49-F238E27FC236}">
                    <a16:creationId xmlns:a16="http://schemas.microsoft.com/office/drawing/2014/main" id="{CBFA174E-6A12-E847-9845-C071DD570C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96300" y="485775"/>
                <a:ext cx="2763838" cy="2762250"/>
              </a:xfrm>
              <a:custGeom>
                <a:avLst/>
                <a:gdLst/>
                <a:ahLst/>
                <a:cxnLst>
                  <a:cxn ang="0">
                    <a:pos x="2956" y="87"/>
                  </a:cxn>
                  <a:cxn ang="0">
                    <a:pos x="3507" y="249"/>
                  </a:cxn>
                  <a:cxn ang="0">
                    <a:pos x="4005" y="520"/>
                  </a:cxn>
                  <a:cxn ang="0">
                    <a:pos x="4434" y="887"/>
                  </a:cxn>
                  <a:cxn ang="0">
                    <a:pos x="4781" y="1335"/>
                  </a:cxn>
                  <a:cxn ang="0">
                    <a:pos x="5027" y="1850"/>
                  </a:cxn>
                  <a:cxn ang="0">
                    <a:pos x="5160" y="2415"/>
                  </a:cxn>
                  <a:cxn ang="0">
                    <a:pos x="5170" y="2929"/>
                  </a:cxn>
                  <a:cxn ang="0">
                    <a:pos x="5064" y="3478"/>
                  </a:cxn>
                  <a:cxn ang="0">
                    <a:pos x="4838" y="3980"/>
                  </a:cxn>
                  <a:cxn ang="0">
                    <a:pos x="4502" y="4424"/>
                  </a:cxn>
                  <a:cxn ang="0">
                    <a:pos x="4125" y="4746"/>
                  </a:cxn>
                  <a:cxn ang="0">
                    <a:pos x="3638" y="5004"/>
                  </a:cxn>
                  <a:cxn ang="0">
                    <a:pos x="3102" y="5145"/>
                  </a:cxn>
                  <a:cxn ang="0">
                    <a:pos x="2592" y="5170"/>
                  </a:cxn>
                  <a:cxn ang="0">
                    <a:pos x="2018" y="5076"/>
                  </a:cxn>
                  <a:cxn ang="0">
                    <a:pos x="1489" y="4864"/>
                  </a:cxn>
                  <a:cxn ang="0">
                    <a:pos x="1019" y="4547"/>
                  </a:cxn>
                  <a:cxn ang="0">
                    <a:pos x="625" y="4143"/>
                  </a:cxn>
                  <a:cxn ang="0">
                    <a:pos x="321" y="3663"/>
                  </a:cxn>
                  <a:cxn ang="0">
                    <a:pos x="124" y="3124"/>
                  </a:cxn>
                  <a:cxn ang="0">
                    <a:pos x="48" y="2608"/>
                  </a:cxn>
                  <a:cxn ang="0">
                    <a:pos x="87" y="2043"/>
                  </a:cxn>
                  <a:cxn ang="0">
                    <a:pos x="248" y="1512"/>
                  </a:cxn>
                  <a:cxn ang="0">
                    <a:pos x="522" y="1033"/>
                  </a:cxn>
                  <a:cxn ang="0">
                    <a:pos x="858" y="666"/>
                  </a:cxn>
                  <a:cxn ang="0">
                    <a:pos x="1309" y="346"/>
                  </a:cxn>
                  <a:cxn ang="0">
                    <a:pos x="1819" y="138"/>
                  </a:cxn>
                  <a:cxn ang="0">
                    <a:pos x="2373" y="50"/>
                  </a:cxn>
                  <a:cxn ang="0">
                    <a:pos x="2170" y="20"/>
                  </a:cxn>
                  <a:cxn ang="0">
                    <a:pos x="1610" y="157"/>
                  </a:cxn>
                  <a:cxn ang="0">
                    <a:pos x="1111" y="411"/>
                  </a:cxn>
                  <a:cxn ang="0">
                    <a:pos x="688" y="763"/>
                  </a:cxn>
                  <a:cxn ang="0">
                    <a:pos x="354" y="1203"/>
                  </a:cxn>
                  <a:cxn ang="0">
                    <a:pos x="122" y="1713"/>
                  </a:cxn>
                  <a:cxn ang="0">
                    <a:pos x="9" y="2278"/>
                  </a:cxn>
                  <a:cxn ang="0">
                    <a:pos x="18" y="2811"/>
                  </a:cxn>
                  <a:cxn ang="0">
                    <a:pos x="152" y="3386"/>
                  </a:cxn>
                  <a:cxn ang="0">
                    <a:pos x="402" y="3910"/>
                  </a:cxn>
                  <a:cxn ang="0">
                    <a:pos x="755" y="4365"/>
                  </a:cxn>
                  <a:cxn ang="0">
                    <a:pos x="1191" y="4740"/>
                  </a:cxn>
                  <a:cxn ang="0">
                    <a:pos x="1698" y="5015"/>
                  </a:cxn>
                  <a:cxn ang="0">
                    <a:pos x="2260" y="5181"/>
                  </a:cxn>
                  <a:cxn ang="0">
                    <a:pos x="2791" y="5220"/>
                  </a:cxn>
                  <a:cxn ang="0">
                    <a:pos x="3373" y="5139"/>
                  </a:cxn>
                  <a:cxn ang="0">
                    <a:pos x="3899" y="4936"/>
                  </a:cxn>
                  <a:cxn ang="0">
                    <a:pos x="4359" y="4625"/>
                  </a:cxn>
                  <a:cxn ang="0">
                    <a:pos x="4735" y="4222"/>
                  </a:cxn>
                  <a:cxn ang="0">
                    <a:pos x="5014" y="3742"/>
                  </a:cxn>
                  <a:cxn ang="0">
                    <a:pos x="5182" y="3199"/>
                  </a:cxn>
                  <a:cxn ang="0">
                    <a:pos x="5223" y="2609"/>
                  </a:cxn>
                  <a:cxn ang="0">
                    <a:pos x="5148" y="2084"/>
                  </a:cxn>
                  <a:cxn ang="0">
                    <a:pos x="4946" y="1536"/>
                  </a:cxn>
                  <a:cxn ang="0">
                    <a:pos x="4638" y="1048"/>
                  </a:cxn>
                  <a:cxn ang="0">
                    <a:pos x="4237" y="635"/>
                  </a:cxn>
                  <a:cxn ang="0">
                    <a:pos x="3759" y="314"/>
                  </a:cxn>
                  <a:cxn ang="0">
                    <a:pos x="3220" y="98"/>
                  </a:cxn>
                  <a:cxn ang="0">
                    <a:pos x="2636" y="3"/>
                  </a:cxn>
                </a:cxnLst>
                <a:rect l="0" t="0" r="r" b="b"/>
                <a:pathLst>
                  <a:path w="5224" h="5220">
                    <a:moveTo>
                      <a:pt x="2502" y="47"/>
                    </a:moveTo>
                    <a:lnTo>
                      <a:pt x="2502" y="47"/>
                    </a:lnTo>
                    <a:lnTo>
                      <a:pt x="2568" y="47"/>
                    </a:lnTo>
                    <a:lnTo>
                      <a:pt x="2633" y="50"/>
                    </a:lnTo>
                    <a:lnTo>
                      <a:pt x="2699" y="54"/>
                    </a:lnTo>
                    <a:lnTo>
                      <a:pt x="2764" y="60"/>
                    </a:lnTo>
                    <a:lnTo>
                      <a:pt x="2829" y="67"/>
                    </a:lnTo>
                    <a:lnTo>
                      <a:pt x="2892" y="76"/>
                    </a:lnTo>
                    <a:lnTo>
                      <a:pt x="2956" y="87"/>
                    </a:lnTo>
                    <a:lnTo>
                      <a:pt x="3019" y="98"/>
                    </a:lnTo>
                    <a:lnTo>
                      <a:pt x="3082" y="112"/>
                    </a:lnTo>
                    <a:lnTo>
                      <a:pt x="3144" y="128"/>
                    </a:lnTo>
                    <a:lnTo>
                      <a:pt x="3206" y="144"/>
                    </a:lnTo>
                    <a:lnTo>
                      <a:pt x="3268" y="162"/>
                    </a:lnTo>
                    <a:lnTo>
                      <a:pt x="3329" y="181"/>
                    </a:lnTo>
                    <a:lnTo>
                      <a:pt x="3389" y="203"/>
                    </a:lnTo>
                    <a:lnTo>
                      <a:pt x="3448" y="225"/>
                    </a:lnTo>
                    <a:lnTo>
                      <a:pt x="3507" y="249"/>
                    </a:lnTo>
                    <a:lnTo>
                      <a:pt x="3566" y="274"/>
                    </a:lnTo>
                    <a:lnTo>
                      <a:pt x="3623" y="300"/>
                    </a:lnTo>
                    <a:lnTo>
                      <a:pt x="3679" y="327"/>
                    </a:lnTo>
                    <a:lnTo>
                      <a:pt x="3735" y="356"/>
                    </a:lnTo>
                    <a:lnTo>
                      <a:pt x="3792" y="387"/>
                    </a:lnTo>
                    <a:lnTo>
                      <a:pt x="3846" y="418"/>
                    </a:lnTo>
                    <a:lnTo>
                      <a:pt x="3901" y="451"/>
                    </a:lnTo>
                    <a:lnTo>
                      <a:pt x="3954" y="485"/>
                    </a:lnTo>
                    <a:lnTo>
                      <a:pt x="4005" y="520"/>
                    </a:lnTo>
                    <a:lnTo>
                      <a:pt x="4057" y="557"/>
                    </a:lnTo>
                    <a:lnTo>
                      <a:pt x="4107" y="594"/>
                    </a:lnTo>
                    <a:lnTo>
                      <a:pt x="4157" y="634"/>
                    </a:lnTo>
                    <a:lnTo>
                      <a:pt x="4206" y="673"/>
                    </a:lnTo>
                    <a:lnTo>
                      <a:pt x="4253" y="713"/>
                    </a:lnTo>
                    <a:lnTo>
                      <a:pt x="4300" y="756"/>
                    </a:lnTo>
                    <a:lnTo>
                      <a:pt x="4346" y="799"/>
                    </a:lnTo>
                    <a:lnTo>
                      <a:pt x="4392" y="843"/>
                    </a:lnTo>
                    <a:lnTo>
                      <a:pt x="4434" y="887"/>
                    </a:lnTo>
                    <a:lnTo>
                      <a:pt x="4478" y="934"/>
                    </a:lnTo>
                    <a:lnTo>
                      <a:pt x="4520" y="982"/>
                    </a:lnTo>
                    <a:lnTo>
                      <a:pt x="4561" y="1029"/>
                    </a:lnTo>
                    <a:lnTo>
                      <a:pt x="4599" y="1077"/>
                    </a:lnTo>
                    <a:lnTo>
                      <a:pt x="4639" y="1127"/>
                    </a:lnTo>
                    <a:lnTo>
                      <a:pt x="4676" y="1179"/>
                    </a:lnTo>
                    <a:lnTo>
                      <a:pt x="4711" y="1231"/>
                    </a:lnTo>
                    <a:lnTo>
                      <a:pt x="4747" y="1282"/>
                    </a:lnTo>
                    <a:lnTo>
                      <a:pt x="4781" y="1335"/>
                    </a:lnTo>
                    <a:lnTo>
                      <a:pt x="4813" y="1390"/>
                    </a:lnTo>
                    <a:lnTo>
                      <a:pt x="4844" y="1444"/>
                    </a:lnTo>
                    <a:lnTo>
                      <a:pt x="4875" y="1500"/>
                    </a:lnTo>
                    <a:lnTo>
                      <a:pt x="4903" y="1557"/>
                    </a:lnTo>
                    <a:lnTo>
                      <a:pt x="4931" y="1614"/>
                    </a:lnTo>
                    <a:lnTo>
                      <a:pt x="4958" y="1672"/>
                    </a:lnTo>
                    <a:lnTo>
                      <a:pt x="4983" y="1731"/>
                    </a:lnTo>
                    <a:lnTo>
                      <a:pt x="5005" y="1789"/>
                    </a:lnTo>
                    <a:lnTo>
                      <a:pt x="5027" y="1850"/>
                    </a:lnTo>
                    <a:lnTo>
                      <a:pt x="5048" y="1910"/>
                    </a:lnTo>
                    <a:lnTo>
                      <a:pt x="5067" y="1971"/>
                    </a:lnTo>
                    <a:lnTo>
                      <a:pt x="5084" y="2033"/>
                    </a:lnTo>
                    <a:lnTo>
                      <a:pt x="5101" y="2096"/>
                    </a:lnTo>
                    <a:lnTo>
                      <a:pt x="5115" y="2158"/>
                    </a:lnTo>
                    <a:lnTo>
                      <a:pt x="5129" y="2221"/>
                    </a:lnTo>
                    <a:lnTo>
                      <a:pt x="5140" y="2286"/>
                    </a:lnTo>
                    <a:lnTo>
                      <a:pt x="5151" y="2350"/>
                    </a:lnTo>
                    <a:lnTo>
                      <a:pt x="5160" y="2415"/>
                    </a:lnTo>
                    <a:lnTo>
                      <a:pt x="5167" y="2479"/>
                    </a:lnTo>
                    <a:lnTo>
                      <a:pt x="5171" y="2546"/>
                    </a:lnTo>
                    <a:lnTo>
                      <a:pt x="5176" y="2612"/>
                    </a:lnTo>
                    <a:lnTo>
                      <a:pt x="5176" y="2612"/>
                    </a:lnTo>
                    <a:lnTo>
                      <a:pt x="5177" y="2676"/>
                    </a:lnTo>
                    <a:lnTo>
                      <a:pt x="5177" y="2740"/>
                    </a:lnTo>
                    <a:lnTo>
                      <a:pt x="5177" y="2804"/>
                    </a:lnTo>
                    <a:lnTo>
                      <a:pt x="5174" y="2867"/>
                    </a:lnTo>
                    <a:lnTo>
                      <a:pt x="5170" y="2929"/>
                    </a:lnTo>
                    <a:lnTo>
                      <a:pt x="5164" y="2993"/>
                    </a:lnTo>
                    <a:lnTo>
                      <a:pt x="5157" y="3055"/>
                    </a:lnTo>
                    <a:lnTo>
                      <a:pt x="5148" y="3116"/>
                    </a:lnTo>
                    <a:lnTo>
                      <a:pt x="5137" y="3177"/>
                    </a:lnTo>
                    <a:lnTo>
                      <a:pt x="5126" y="3239"/>
                    </a:lnTo>
                    <a:lnTo>
                      <a:pt x="5112" y="3299"/>
                    </a:lnTo>
                    <a:lnTo>
                      <a:pt x="5098" y="3358"/>
                    </a:lnTo>
                    <a:lnTo>
                      <a:pt x="5081" y="3419"/>
                    </a:lnTo>
                    <a:lnTo>
                      <a:pt x="5064" y="3478"/>
                    </a:lnTo>
                    <a:lnTo>
                      <a:pt x="5045" y="3535"/>
                    </a:lnTo>
                    <a:lnTo>
                      <a:pt x="5024" y="3594"/>
                    </a:lnTo>
                    <a:lnTo>
                      <a:pt x="5002" y="3650"/>
                    </a:lnTo>
                    <a:lnTo>
                      <a:pt x="4978" y="3708"/>
                    </a:lnTo>
                    <a:lnTo>
                      <a:pt x="4953" y="3764"/>
                    </a:lnTo>
                    <a:lnTo>
                      <a:pt x="4927" y="3818"/>
                    </a:lnTo>
                    <a:lnTo>
                      <a:pt x="4899" y="3873"/>
                    </a:lnTo>
                    <a:lnTo>
                      <a:pt x="4869" y="3927"/>
                    </a:lnTo>
                    <a:lnTo>
                      <a:pt x="4838" y="3980"/>
                    </a:lnTo>
                    <a:lnTo>
                      <a:pt x="4807" y="4034"/>
                    </a:lnTo>
                    <a:lnTo>
                      <a:pt x="4773" y="4085"/>
                    </a:lnTo>
                    <a:lnTo>
                      <a:pt x="4738" y="4135"/>
                    </a:lnTo>
                    <a:lnTo>
                      <a:pt x="4703" y="4187"/>
                    </a:lnTo>
                    <a:lnTo>
                      <a:pt x="4666" y="4236"/>
                    </a:lnTo>
                    <a:lnTo>
                      <a:pt x="4626" y="4284"/>
                    </a:lnTo>
                    <a:lnTo>
                      <a:pt x="4586" y="4331"/>
                    </a:lnTo>
                    <a:lnTo>
                      <a:pt x="4545" y="4379"/>
                    </a:lnTo>
                    <a:lnTo>
                      <a:pt x="4502" y="4424"/>
                    </a:lnTo>
                    <a:lnTo>
                      <a:pt x="4502" y="4424"/>
                    </a:lnTo>
                    <a:lnTo>
                      <a:pt x="4458" y="4468"/>
                    </a:lnTo>
                    <a:lnTo>
                      <a:pt x="4414" y="4513"/>
                    </a:lnTo>
                    <a:lnTo>
                      <a:pt x="4368" y="4554"/>
                    </a:lnTo>
                    <a:lnTo>
                      <a:pt x="4321" y="4595"/>
                    </a:lnTo>
                    <a:lnTo>
                      <a:pt x="4272" y="4635"/>
                    </a:lnTo>
                    <a:lnTo>
                      <a:pt x="4225" y="4673"/>
                    </a:lnTo>
                    <a:lnTo>
                      <a:pt x="4175" y="4710"/>
                    </a:lnTo>
                    <a:lnTo>
                      <a:pt x="4125" y="4746"/>
                    </a:lnTo>
                    <a:lnTo>
                      <a:pt x="4073" y="4780"/>
                    </a:lnTo>
                    <a:lnTo>
                      <a:pt x="4021" y="4812"/>
                    </a:lnTo>
                    <a:lnTo>
                      <a:pt x="3970" y="4843"/>
                    </a:lnTo>
                    <a:lnTo>
                      <a:pt x="3915" y="4874"/>
                    </a:lnTo>
                    <a:lnTo>
                      <a:pt x="3862" y="4902"/>
                    </a:lnTo>
                    <a:lnTo>
                      <a:pt x="3808" y="4930"/>
                    </a:lnTo>
                    <a:lnTo>
                      <a:pt x="3752" y="4955"/>
                    </a:lnTo>
                    <a:lnTo>
                      <a:pt x="3696" y="4980"/>
                    </a:lnTo>
                    <a:lnTo>
                      <a:pt x="3638" y="5004"/>
                    </a:lnTo>
                    <a:lnTo>
                      <a:pt x="3581" y="5024"/>
                    </a:lnTo>
                    <a:lnTo>
                      <a:pt x="3523" y="5045"/>
                    </a:lnTo>
                    <a:lnTo>
                      <a:pt x="3464" y="5064"/>
                    </a:lnTo>
                    <a:lnTo>
                      <a:pt x="3405" y="5082"/>
                    </a:lnTo>
                    <a:lnTo>
                      <a:pt x="3346" y="5097"/>
                    </a:lnTo>
                    <a:lnTo>
                      <a:pt x="3286" y="5111"/>
                    </a:lnTo>
                    <a:lnTo>
                      <a:pt x="3224" y="5125"/>
                    </a:lnTo>
                    <a:lnTo>
                      <a:pt x="3163" y="5136"/>
                    </a:lnTo>
                    <a:lnTo>
                      <a:pt x="3102" y="5145"/>
                    </a:lnTo>
                    <a:lnTo>
                      <a:pt x="3040" y="5154"/>
                    </a:lnTo>
                    <a:lnTo>
                      <a:pt x="2978" y="5161"/>
                    </a:lnTo>
                    <a:lnTo>
                      <a:pt x="2914" y="5166"/>
                    </a:lnTo>
                    <a:lnTo>
                      <a:pt x="2851" y="5170"/>
                    </a:lnTo>
                    <a:lnTo>
                      <a:pt x="2788" y="5173"/>
                    </a:lnTo>
                    <a:lnTo>
                      <a:pt x="2723" y="5173"/>
                    </a:lnTo>
                    <a:lnTo>
                      <a:pt x="2723" y="5173"/>
                    </a:lnTo>
                    <a:lnTo>
                      <a:pt x="2658" y="5173"/>
                    </a:lnTo>
                    <a:lnTo>
                      <a:pt x="2592" y="5170"/>
                    </a:lnTo>
                    <a:lnTo>
                      <a:pt x="2527" y="5166"/>
                    </a:lnTo>
                    <a:lnTo>
                      <a:pt x="2460" y="5160"/>
                    </a:lnTo>
                    <a:lnTo>
                      <a:pt x="2397" y="5153"/>
                    </a:lnTo>
                    <a:lnTo>
                      <a:pt x="2332" y="5144"/>
                    </a:lnTo>
                    <a:lnTo>
                      <a:pt x="2269" y="5133"/>
                    </a:lnTo>
                    <a:lnTo>
                      <a:pt x="2205" y="5122"/>
                    </a:lnTo>
                    <a:lnTo>
                      <a:pt x="2142" y="5108"/>
                    </a:lnTo>
                    <a:lnTo>
                      <a:pt x="2080" y="5092"/>
                    </a:lnTo>
                    <a:lnTo>
                      <a:pt x="2018" y="5076"/>
                    </a:lnTo>
                    <a:lnTo>
                      <a:pt x="1956" y="5058"/>
                    </a:lnTo>
                    <a:lnTo>
                      <a:pt x="1896" y="5039"/>
                    </a:lnTo>
                    <a:lnTo>
                      <a:pt x="1835" y="5017"/>
                    </a:lnTo>
                    <a:lnTo>
                      <a:pt x="1776" y="4995"/>
                    </a:lnTo>
                    <a:lnTo>
                      <a:pt x="1717" y="4971"/>
                    </a:lnTo>
                    <a:lnTo>
                      <a:pt x="1658" y="4946"/>
                    </a:lnTo>
                    <a:lnTo>
                      <a:pt x="1601" y="4920"/>
                    </a:lnTo>
                    <a:lnTo>
                      <a:pt x="1545" y="4893"/>
                    </a:lnTo>
                    <a:lnTo>
                      <a:pt x="1489" y="4864"/>
                    </a:lnTo>
                    <a:lnTo>
                      <a:pt x="1433" y="4833"/>
                    </a:lnTo>
                    <a:lnTo>
                      <a:pt x="1378" y="4802"/>
                    </a:lnTo>
                    <a:lnTo>
                      <a:pt x="1325" y="4769"/>
                    </a:lnTo>
                    <a:lnTo>
                      <a:pt x="1272" y="4735"/>
                    </a:lnTo>
                    <a:lnTo>
                      <a:pt x="1219" y="4700"/>
                    </a:lnTo>
                    <a:lnTo>
                      <a:pt x="1167" y="4663"/>
                    </a:lnTo>
                    <a:lnTo>
                      <a:pt x="1117" y="4626"/>
                    </a:lnTo>
                    <a:lnTo>
                      <a:pt x="1067" y="4586"/>
                    </a:lnTo>
                    <a:lnTo>
                      <a:pt x="1019" y="4547"/>
                    </a:lnTo>
                    <a:lnTo>
                      <a:pt x="971" y="4507"/>
                    </a:lnTo>
                    <a:lnTo>
                      <a:pt x="924" y="4464"/>
                    </a:lnTo>
                    <a:lnTo>
                      <a:pt x="878" y="4421"/>
                    </a:lnTo>
                    <a:lnTo>
                      <a:pt x="833" y="4377"/>
                    </a:lnTo>
                    <a:lnTo>
                      <a:pt x="790" y="4331"/>
                    </a:lnTo>
                    <a:lnTo>
                      <a:pt x="747" y="4286"/>
                    </a:lnTo>
                    <a:lnTo>
                      <a:pt x="705" y="4238"/>
                    </a:lnTo>
                    <a:lnTo>
                      <a:pt x="665" y="4191"/>
                    </a:lnTo>
                    <a:lnTo>
                      <a:pt x="625" y="4143"/>
                    </a:lnTo>
                    <a:lnTo>
                      <a:pt x="587" y="4092"/>
                    </a:lnTo>
                    <a:lnTo>
                      <a:pt x="548" y="4041"/>
                    </a:lnTo>
                    <a:lnTo>
                      <a:pt x="513" y="3989"/>
                    </a:lnTo>
                    <a:lnTo>
                      <a:pt x="477" y="3938"/>
                    </a:lnTo>
                    <a:lnTo>
                      <a:pt x="444" y="3885"/>
                    </a:lnTo>
                    <a:lnTo>
                      <a:pt x="411" y="3830"/>
                    </a:lnTo>
                    <a:lnTo>
                      <a:pt x="380" y="3775"/>
                    </a:lnTo>
                    <a:lnTo>
                      <a:pt x="349" y="3719"/>
                    </a:lnTo>
                    <a:lnTo>
                      <a:pt x="321" y="3663"/>
                    </a:lnTo>
                    <a:lnTo>
                      <a:pt x="293" y="3606"/>
                    </a:lnTo>
                    <a:lnTo>
                      <a:pt x="267" y="3548"/>
                    </a:lnTo>
                    <a:lnTo>
                      <a:pt x="243" y="3489"/>
                    </a:lnTo>
                    <a:lnTo>
                      <a:pt x="219" y="3430"/>
                    </a:lnTo>
                    <a:lnTo>
                      <a:pt x="197" y="3370"/>
                    </a:lnTo>
                    <a:lnTo>
                      <a:pt x="177" y="3310"/>
                    </a:lnTo>
                    <a:lnTo>
                      <a:pt x="158" y="3248"/>
                    </a:lnTo>
                    <a:lnTo>
                      <a:pt x="140" y="3187"/>
                    </a:lnTo>
                    <a:lnTo>
                      <a:pt x="124" y="3124"/>
                    </a:lnTo>
                    <a:lnTo>
                      <a:pt x="109" y="3062"/>
                    </a:lnTo>
                    <a:lnTo>
                      <a:pt x="96" y="2998"/>
                    </a:lnTo>
                    <a:lnTo>
                      <a:pt x="84" y="2934"/>
                    </a:lnTo>
                    <a:lnTo>
                      <a:pt x="74" y="2870"/>
                    </a:lnTo>
                    <a:lnTo>
                      <a:pt x="65" y="2805"/>
                    </a:lnTo>
                    <a:lnTo>
                      <a:pt x="57" y="2740"/>
                    </a:lnTo>
                    <a:lnTo>
                      <a:pt x="53" y="2674"/>
                    </a:lnTo>
                    <a:lnTo>
                      <a:pt x="48" y="2608"/>
                    </a:lnTo>
                    <a:lnTo>
                      <a:pt x="48" y="2608"/>
                    </a:lnTo>
                    <a:lnTo>
                      <a:pt x="47" y="2544"/>
                    </a:lnTo>
                    <a:lnTo>
                      <a:pt x="47" y="2479"/>
                    </a:lnTo>
                    <a:lnTo>
                      <a:pt x="48" y="2416"/>
                    </a:lnTo>
                    <a:lnTo>
                      <a:pt x="50" y="2353"/>
                    </a:lnTo>
                    <a:lnTo>
                      <a:pt x="54" y="2291"/>
                    </a:lnTo>
                    <a:lnTo>
                      <a:pt x="60" y="2227"/>
                    </a:lnTo>
                    <a:lnTo>
                      <a:pt x="68" y="2165"/>
                    </a:lnTo>
                    <a:lnTo>
                      <a:pt x="76" y="2104"/>
                    </a:lnTo>
                    <a:lnTo>
                      <a:pt x="87" y="2043"/>
                    </a:lnTo>
                    <a:lnTo>
                      <a:pt x="99" y="1981"/>
                    </a:lnTo>
                    <a:lnTo>
                      <a:pt x="112" y="1921"/>
                    </a:lnTo>
                    <a:lnTo>
                      <a:pt x="127" y="1862"/>
                    </a:lnTo>
                    <a:lnTo>
                      <a:pt x="143" y="1801"/>
                    </a:lnTo>
                    <a:lnTo>
                      <a:pt x="161" y="1742"/>
                    </a:lnTo>
                    <a:lnTo>
                      <a:pt x="181" y="1685"/>
                    </a:lnTo>
                    <a:lnTo>
                      <a:pt x="202" y="1626"/>
                    </a:lnTo>
                    <a:lnTo>
                      <a:pt x="224" y="1570"/>
                    </a:lnTo>
                    <a:lnTo>
                      <a:pt x="248" y="1512"/>
                    </a:lnTo>
                    <a:lnTo>
                      <a:pt x="271" y="1456"/>
                    </a:lnTo>
                    <a:lnTo>
                      <a:pt x="298" y="1402"/>
                    </a:lnTo>
                    <a:lnTo>
                      <a:pt x="326" y="1347"/>
                    </a:lnTo>
                    <a:lnTo>
                      <a:pt x="355" y="1293"/>
                    </a:lnTo>
                    <a:lnTo>
                      <a:pt x="386" y="1240"/>
                    </a:lnTo>
                    <a:lnTo>
                      <a:pt x="419" y="1186"/>
                    </a:lnTo>
                    <a:lnTo>
                      <a:pt x="451" y="1135"/>
                    </a:lnTo>
                    <a:lnTo>
                      <a:pt x="486" y="1083"/>
                    </a:lnTo>
                    <a:lnTo>
                      <a:pt x="522" y="1033"/>
                    </a:lnTo>
                    <a:lnTo>
                      <a:pt x="560" y="984"/>
                    </a:lnTo>
                    <a:lnTo>
                      <a:pt x="598" y="936"/>
                    </a:lnTo>
                    <a:lnTo>
                      <a:pt x="638" y="889"/>
                    </a:lnTo>
                    <a:lnTo>
                      <a:pt x="679" y="841"/>
                    </a:lnTo>
                    <a:lnTo>
                      <a:pt x="722" y="796"/>
                    </a:lnTo>
                    <a:lnTo>
                      <a:pt x="722" y="796"/>
                    </a:lnTo>
                    <a:lnTo>
                      <a:pt x="766" y="751"/>
                    </a:lnTo>
                    <a:lnTo>
                      <a:pt x="812" y="707"/>
                    </a:lnTo>
                    <a:lnTo>
                      <a:pt x="858" y="666"/>
                    </a:lnTo>
                    <a:lnTo>
                      <a:pt x="904" y="625"/>
                    </a:lnTo>
                    <a:lnTo>
                      <a:pt x="952" y="585"/>
                    </a:lnTo>
                    <a:lnTo>
                      <a:pt x="1001" y="547"/>
                    </a:lnTo>
                    <a:lnTo>
                      <a:pt x="1049" y="510"/>
                    </a:lnTo>
                    <a:lnTo>
                      <a:pt x="1100" y="474"/>
                    </a:lnTo>
                    <a:lnTo>
                      <a:pt x="1151" y="440"/>
                    </a:lnTo>
                    <a:lnTo>
                      <a:pt x="1203" y="408"/>
                    </a:lnTo>
                    <a:lnTo>
                      <a:pt x="1256" y="377"/>
                    </a:lnTo>
                    <a:lnTo>
                      <a:pt x="1309" y="346"/>
                    </a:lnTo>
                    <a:lnTo>
                      <a:pt x="1362" y="318"/>
                    </a:lnTo>
                    <a:lnTo>
                      <a:pt x="1418" y="290"/>
                    </a:lnTo>
                    <a:lnTo>
                      <a:pt x="1473" y="265"/>
                    </a:lnTo>
                    <a:lnTo>
                      <a:pt x="1529" y="240"/>
                    </a:lnTo>
                    <a:lnTo>
                      <a:pt x="1586" y="216"/>
                    </a:lnTo>
                    <a:lnTo>
                      <a:pt x="1644" y="196"/>
                    </a:lnTo>
                    <a:lnTo>
                      <a:pt x="1701" y="175"/>
                    </a:lnTo>
                    <a:lnTo>
                      <a:pt x="1760" y="156"/>
                    </a:lnTo>
                    <a:lnTo>
                      <a:pt x="1819" y="138"/>
                    </a:lnTo>
                    <a:lnTo>
                      <a:pt x="1879" y="123"/>
                    </a:lnTo>
                    <a:lnTo>
                      <a:pt x="1940" y="109"/>
                    </a:lnTo>
                    <a:lnTo>
                      <a:pt x="2000" y="95"/>
                    </a:lnTo>
                    <a:lnTo>
                      <a:pt x="2061" y="84"/>
                    </a:lnTo>
                    <a:lnTo>
                      <a:pt x="2123" y="75"/>
                    </a:lnTo>
                    <a:lnTo>
                      <a:pt x="2185" y="66"/>
                    </a:lnTo>
                    <a:lnTo>
                      <a:pt x="2248" y="59"/>
                    </a:lnTo>
                    <a:lnTo>
                      <a:pt x="2310" y="54"/>
                    </a:lnTo>
                    <a:lnTo>
                      <a:pt x="2373" y="50"/>
                    </a:lnTo>
                    <a:lnTo>
                      <a:pt x="2437" y="47"/>
                    </a:lnTo>
                    <a:lnTo>
                      <a:pt x="2502" y="47"/>
                    </a:lnTo>
                    <a:close/>
                    <a:moveTo>
                      <a:pt x="2502" y="0"/>
                    </a:moveTo>
                    <a:lnTo>
                      <a:pt x="2502" y="0"/>
                    </a:lnTo>
                    <a:lnTo>
                      <a:pt x="2434" y="0"/>
                    </a:lnTo>
                    <a:lnTo>
                      <a:pt x="2367" y="3"/>
                    </a:lnTo>
                    <a:lnTo>
                      <a:pt x="2301" y="7"/>
                    </a:lnTo>
                    <a:lnTo>
                      <a:pt x="2235" y="13"/>
                    </a:lnTo>
                    <a:lnTo>
                      <a:pt x="2170" y="20"/>
                    </a:lnTo>
                    <a:lnTo>
                      <a:pt x="2105" y="29"/>
                    </a:lnTo>
                    <a:lnTo>
                      <a:pt x="2040" y="39"/>
                    </a:lnTo>
                    <a:lnTo>
                      <a:pt x="1977" y="53"/>
                    </a:lnTo>
                    <a:lnTo>
                      <a:pt x="1915" y="66"/>
                    </a:lnTo>
                    <a:lnTo>
                      <a:pt x="1853" y="81"/>
                    </a:lnTo>
                    <a:lnTo>
                      <a:pt x="1791" y="98"/>
                    </a:lnTo>
                    <a:lnTo>
                      <a:pt x="1731" y="116"/>
                    </a:lnTo>
                    <a:lnTo>
                      <a:pt x="1670" y="137"/>
                    </a:lnTo>
                    <a:lnTo>
                      <a:pt x="1610" y="157"/>
                    </a:lnTo>
                    <a:lnTo>
                      <a:pt x="1552" y="179"/>
                    </a:lnTo>
                    <a:lnTo>
                      <a:pt x="1493" y="204"/>
                    </a:lnTo>
                    <a:lnTo>
                      <a:pt x="1437" y="230"/>
                    </a:lnTo>
                    <a:lnTo>
                      <a:pt x="1380" y="256"/>
                    </a:lnTo>
                    <a:lnTo>
                      <a:pt x="1325" y="284"/>
                    </a:lnTo>
                    <a:lnTo>
                      <a:pt x="1271" y="314"/>
                    </a:lnTo>
                    <a:lnTo>
                      <a:pt x="1216" y="345"/>
                    </a:lnTo>
                    <a:lnTo>
                      <a:pt x="1163" y="377"/>
                    </a:lnTo>
                    <a:lnTo>
                      <a:pt x="1111" y="411"/>
                    </a:lnTo>
                    <a:lnTo>
                      <a:pt x="1061" y="445"/>
                    </a:lnTo>
                    <a:lnTo>
                      <a:pt x="1011" y="480"/>
                    </a:lnTo>
                    <a:lnTo>
                      <a:pt x="961" y="517"/>
                    </a:lnTo>
                    <a:lnTo>
                      <a:pt x="914" y="555"/>
                    </a:lnTo>
                    <a:lnTo>
                      <a:pt x="867" y="595"/>
                    </a:lnTo>
                    <a:lnTo>
                      <a:pt x="820" y="635"/>
                    </a:lnTo>
                    <a:lnTo>
                      <a:pt x="775" y="678"/>
                    </a:lnTo>
                    <a:lnTo>
                      <a:pt x="731" y="721"/>
                    </a:lnTo>
                    <a:lnTo>
                      <a:pt x="688" y="763"/>
                    </a:lnTo>
                    <a:lnTo>
                      <a:pt x="646" y="809"/>
                    </a:lnTo>
                    <a:lnTo>
                      <a:pt x="606" y="855"/>
                    </a:lnTo>
                    <a:lnTo>
                      <a:pt x="566" y="902"/>
                    </a:lnTo>
                    <a:lnTo>
                      <a:pt x="528" y="949"/>
                    </a:lnTo>
                    <a:lnTo>
                      <a:pt x="489" y="998"/>
                    </a:lnTo>
                    <a:lnTo>
                      <a:pt x="454" y="1048"/>
                    </a:lnTo>
                    <a:lnTo>
                      <a:pt x="419" y="1098"/>
                    </a:lnTo>
                    <a:lnTo>
                      <a:pt x="386" y="1150"/>
                    </a:lnTo>
                    <a:lnTo>
                      <a:pt x="354" y="1203"/>
                    </a:lnTo>
                    <a:lnTo>
                      <a:pt x="323" y="1256"/>
                    </a:lnTo>
                    <a:lnTo>
                      <a:pt x="292" y="1310"/>
                    </a:lnTo>
                    <a:lnTo>
                      <a:pt x="264" y="1365"/>
                    </a:lnTo>
                    <a:lnTo>
                      <a:pt x="237" y="1421"/>
                    </a:lnTo>
                    <a:lnTo>
                      <a:pt x="211" y="1478"/>
                    </a:lnTo>
                    <a:lnTo>
                      <a:pt x="187" y="1536"/>
                    </a:lnTo>
                    <a:lnTo>
                      <a:pt x="163" y="1593"/>
                    </a:lnTo>
                    <a:lnTo>
                      <a:pt x="141" y="1652"/>
                    </a:lnTo>
                    <a:lnTo>
                      <a:pt x="122" y="1713"/>
                    </a:lnTo>
                    <a:lnTo>
                      <a:pt x="103" y="1773"/>
                    </a:lnTo>
                    <a:lnTo>
                      <a:pt x="85" y="1834"/>
                    </a:lnTo>
                    <a:lnTo>
                      <a:pt x="71" y="1896"/>
                    </a:lnTo>
                    <a:lnTo>
                      <a:pt x="56" y="1958"/>
                    </a:lnTo>
                    <a:lnTo>
                      <a:pt x="44" y="2021"/>
                    </a:lnTo>
                    <a:lnTo>
                      <a:pt x="32" y="2084"/>
                    </a:lnTo>
                    <a:lnTo>
                      <a:pt x="23" y="2148"/>
                    </a:lnTo>
                    <a:lnTo>
                      <a:pt x="15" y="2213"/>
                    </a:lnTo>
                    <a:lnTo>
                      <a:pt x="9" y="2278"/>
                    </a:lnTo>
                    <a:lnTo>
                      <a:pt x="4" y="2342"/>
                    </a:lnTo>
                    <a:lnTo>
                      <a:pt x="1" y="2409"/>
                    </a:lnTo>
                    <a:lnTo>
                      <a:pt x="0" y="2475"/>
                    </a:lnTo>
                    <a:lnTo>
                      <a:pt x="0" y="2543"/>
                    </a:lnTo>
                    <a:lnTo>
                      <a:pt x="1" y="2609"/>
                    </a:lnTo>
                    <a:lnTo>
                      <a:pt x="1" y="2609"/>
                    </a:lnTo>
                    <a:lnTo>
                      <a:pt x="6" y="2677"/>
                    </a:lnTo>
                    <a:lnTo>
                      <a:pt x="10" y="2745"/>
                    </a:lnTo>
                    <a:lnTo>
                      <a:pt x="18" y="2811"/>
                    </a:lnTo>
                    <a:lnTo>
                      <a:pt x="26" y="2878"/>
                    </a:lnTo>
                    <a:lnTo>
                      <a:pt x="37" y="2942"/>
                    </a:lnTo>
                    <a:lnTo>
                      <a:pt x="48" y="3007"/>
                    </a:lnTo>
                    <a:lnTo>
                      <a:pt x="62" y="3072"/>
                    </a:lnTo>
                    <a:lnTo>
                      <a:pt x="76" y="3136"/>
                    </a:lnTo>
                    <a:lnTo>
                      <a:pt x="94" y="3199"/>
                    </a:lnTo>
                    <a:lnTo>
                      <a:pt x="112" y="3262"/>
                    </a:lnTo>
                    <a:lnTo>
                      <a:pt x="131" y="3324"/>
                    </a:lnTo>
                    <a:lnTo>
                      <a:pt x="152" y="3386"/>
                    </a:lnTo>
                    <a:lnTo>
                      <a:pt x="174" y="3447"/>
                    </a:lnTo>
                    <a:lnTo>
                      <a:pt x="199" y="3507"/>
                    </a:lnTo>
                    <a:lnTo>
                      <a:pt x="224" y="3568"/>
                    </a:lnTo>
                    <a:lnTo>
                      <a:pt x="250" y="3627"/>
                    </a:lnTo>
                    <a:lnTo>
                      <a:pt x="278" y="3684"/>
                    </a:lnTo>
                    <a:lnTo>
                      <a:pt x="308" y="3742"/>
                    </a:lnTo>
                    <a:lnTo>
                      <a:pt x="337" y="3799"/>
                    </a:lnTo>
                    <a:lnTo>
                      <a:pt x="370" y="3855"/>
                    </a:lnTo>
                    <a:lnTo>
                      <a:pt x="402" y="3910"/>
                    </a:lnTo>
                    <a:lnTo>
                      <a:pt x="438" y="3964"/>
                    </a:lnTo>
                    <a:lnTo>
                      <a:pt x="473" y="4017"/>
                    </a:lnTo>
                    <a:lnTo>
                      <a:pt x="510" y="4070"/>
                    </a:lnTo>
                    <a:lnTo>
                      <a:pt x="548" y="4122"/>
                    </a:lnTo>
                    <a:lnTo>
                      <a:pt x="587" y="4172"/>
                    </a:lnTo>
                    <a:lnTo>
                      <a:pt x="626" y="4222"/>
                    </a:lnTo>
                    <a:lnTo>
                      <a:pt x="669" y="4271"/>
                    </a:lnTo>
                    <a:lnTo>
                      <a:pt x="710" y="4318"/>
                    </a:lnTo>
                    <a:lnTo>
                      <a:pt x="755" y="4365"/>
                    </a:lnTo>
                    <a:lnTo>
                      <a:pt x="799" y="4411"/>
                    </a:lnTo>
                    <a:lnTo>
                      <a:pt x="845" y="4457"/>
                    </a:lnTo>
                    <a:lnTo>
                      <a:pt x="892" y="4499"/>
                    </a:lnTo>
                    <a:lnTo>
                      <a:pt x="939" y="4542"/>
                    </a:lnTo>
                    <a:lnTo>
                      <a:pt x="988" y="4583"/>
                    </a:lnTo>
                    <a:lnTo>
                      <a:pt x="1038" y="4625"/>
                    </a:lnTo>
                    <a:lnTo>
                      <a:pt x="1088" y="4665"/>
                    </a:lnTo>
                    <a:lnTo>
                      <a:pt x="1139" y="4701"/>
                    </a:lnTo>
                    <a:lnTo>
                      <a:pt x="1191" y="4740"/>
                    </a:lnTo>
                    <a:lnTo>
                      <a:pt x="1244" y="4775"/>
                    </a:lnTo>
                    <a:lnTo>
                      <a:pt x="1299" y="4809"/>
                    </a:lnTo>
                    <a:lnTo>
                      <a:pt x="1353" y="4843"/>
                    </a:lnTo>
                    <a:lnTo>
                      <a:pt x="1409" y="4875"/>
                    </a:lnTo>
                    <a:lnTo>
                      <a:pt x="1465" y="4906"/>
                    </a:lnTo>
                    <a:lnTo>
                      <a:pt x="1523" y="4936"/>
                    </a:lnTo>
                    <a:lnTo>
                      <a:pt x="1580" y="4964"/>
                    </a:lnTo>
                    <a:lnTo>
                      <a:pt x="1639" y="4990"/>
                    </a:lnTo>
                    <a:lnTo>
                      <a:pt x="1698" y="5015"/>
                    </a:lnTo>
                    <a:lnTo>
                      <a:pt x="1759" y="5039"/>
                    </a:lnTo>
                    <a:lnTo>
                      <a:pt x="1819" y="5063"/>
                    </a:lnTo>
                    <a:lnTo>
                      <a:pt x="1881" y="5083"/>
                    </a:lnTo>
                    <a:lnTo>
                      <a:pt x="1941" y="5104"/>
                    </a:lnTo>
                    <a:lnTo>
                      <a:pt x="2005" y="5122"/>
                    </a:lnTo>
                    <a:lnTo>
                      <a:pt x="2068" y="5139"/>
                    </a:lnTo>
                    <a:lnTo>
                      <a:pt x="2132" y="5154"/>
                    </a:lnTo>
                    <a:lnTo>
                      <a:pt x="2195" y="5167"/>
                    </a:lnTo>
                    <a:lnTo>
                      <a:pt x="2260" y="5181"/>
                    </a:lnTo>
                    <a:lnTo>
                      <a:pt x="2325" y="5191"/>
                    </a:lnTo>
                    <a:lnTo>
                      <a:pt x="2390" y="5200"/>
                    </a:lnTo>
                    <a:lnTo>
                      <a:pt x="2456" y="5207"/>
                    </a:lnTo>
                    <a:lnTo>
                      <a:pt x="2522" y="5213"/>
                    </a:lnTo>
                    <a:lnTo>
                      <a:pt x="2589" y="5217"/>
                    </a:lnTo>
                    <a:lnTo>
                      <a:pt x="2656" y="5220"/>
                    </a:lnTo>
                    <a:lnTo>
                      <a:pt x="2723" y="5220"/>
                    </a:lnTo>
                    <a:lnTo>
                      <a:pt x="2723" y="5220"/>
                    </a:lnTo>
                    <a:lnTo>
                      <a:pt x="2791" y="5220"/>
                    </a:lnTo>
                    <a:lnTo>
                      <a:pt x="2857" y="5217"/>
                    </a:lnTo>
                    <a:lnTo>
                      <a:pt x="2923" y="5213"/>
                    </a:lnTo>
                    <a:lnTo>
                      <a:pt x="2990" y="5207"/>
                    </a:lnTo>
                    <a:lnTo>
                      <a:pt x="3054" y="5200"/>
                    </a:lnTo>
                    <a:lnTo>
                      <a:pt x="3119" y="5191"/>
                    </a:lnTo>
                    <a:lnTo>
                      <a:pt x="3184" y="5181"/>
                    </a:lnTo>
                    <a:lnTo>
                      <a:pt x="3248" y="5167"/>
                    </a:lnTo>
                    <a:lnTo>
                      <a:pt x="3309" y="5154"/>
                    </a:lnTo>
                    <a:lnTo>
                      <a:pt x="3373" y="5139"/>
                    </a:lnTo>
                    <a:lnTo>
                      <a:pt x="3433" y="5122"/>
                    </a:lnTo>
                    <a:lnTo>
                      <a:pt x="3495" y="5104"/>
                    </a:lnTo>
                    <a:lnTo>
                      <a:pt x="3554" y="5083"/>
                    </a:lnTo>
                    <a:lnTo>
                      <a:pt x="3615" y="5063"/>
                    </a:lnTo>
                    <a:lnTo>
                      <a:pt x="3674" y="5039"/>
                    </a:lnTo>
                    <a:lnTo>
                      <a:pt x="3731" y="5015"/>
                    </a:lnTo>
                    <a:lnTo>
                      <a:pt x="3789" y="4990"/>
                    </a:lnTo>
                    <a:lnTo>
                      <a:pt x="3845" y="4964"/>
                    </a:lnTo>
                    <a:lnTo>
                      <a:pt x="3899" y="4936"/>
                    </a:lnTo>
                    <a:lnTo>
                      <a:pt x="3954" y="4906"/>
                    </a:lnTo>
                    <a:lnTo>
                      <a:pt x="4008" y="4875"/>
                    </a:lnTo>
                    <a:lnTo>
                      <a:pt x="4061" y="4843"/>
                    </a:lnTo>
                    <a:lnTo>
                      <a:pt x="4113" y="4809"/>
                    </a:lnTo>
                    <a:lnTo>
                      <a:pt x="4164" y="4775"/>
                    </a:lnTo>
                    <a:lnTo>
                      <a:pt x="4215" y="4740"/>
                    </a:lnTo>
                    <a:lnTo>
                      <a:pt x="4263" y="4701"/>
                    </a:lnTo>
                    <a:lnTo>
                      <a:pt x="4312" y="4665"/>
                    </a:lnTo>
                    <a:lnTo>
                      <a:pt x="4359" y="4625"/>
                    </a:lnTo>
                    <a:lnTo>
                      <a:pt x="4405" y="4583"/>
                    </a:lnTo>
                    <a:lnTo>
                      <a:pt x="4450" y="4542"/>
                    </a:lnTo>
                    <a:lnTo>
                      <a:pt x="4493" y="4499"/>
                    </a:lnTo>
                    <a:lnTo>
                      <a:pt x="4537" y="4457"/>
                    </a:lnTo>
                    <a:lnTo>
                      <a:pt x="4579" y="4411"/>
                    </a:lnTo>
                    <a:lnTo>
                      <a:pt x="4620" y="4365"/>
                    </a:lnTo>
                    <a:lnTo>
                      <a:pt x="4658" y="4318"/>
                    </a:lnTo>
                    <a:lnTo>
                      <a:pt x="4697" y="4271"/>
                    </a:lnTo>
                    <a:lnTo>
                      <a:pt x="4735" y="4222"/>
                    </a:lnTo>
                    <a:lnTo>
                      <a:pt x="4770" y="4172"/>
                    </a:lnTo>
                    <a:lnTo>
                      <a:pt x="4806" y="4122"/>
                    </a:lnTo>
                    <a:lnTo>
                      <a:pt x="4840" y="4070"/>
                    </a:lnTo>
                    <a:lnTo>
                      <a:pt x="4872" y="4017"/>
                    </a:lnTo>
                    <a:lnTo>
                      <a:pt x="4903" y="3964"/>
                    </a:lnTo>
                    <a:lnTo>
                      <a:pt x="4933" y="3910"/>
                    </a:lnTo>
                    <a:lnTo>
                      <a:pt x="4961" y="3855"/>
                    </a:lnTo>
                    <a:lnTo>
                      <a:pt x="4987" y="3799"/>
                    </a:lnTo>
                    <a:lnTo>
                      <a:pt x="5014" y="3742"/>
                    </a:lnTo>
                    <a:lnTo>
                      <a:pt x="5037" y="3684"/>
                    </a:lnTo>
                    <a:lnTo>
                      <a:pt x="5061" y="3627"/>
                    </a:lnTo>
                    <a:lnTo>
                      <a:pt x="5083" y="3568"/>
                    </a:lnTo>
                    <a:lnTo>
                      <a:pt x="5102" y="3507"/>
                    </a:lnTo>
                    <a:lnTo>
                      <a:pt x="5121" y="3447"/>
                    </a:lnTo>
                    <a:lnTo>
                      <a:pt x="5139" y="3386"/>
                    </a:lnTo>
                    <a:lnTo>
                      <a:pt x="5154" y="3324"/>
                    </a:lnTo>
                    <a:lnTo>
                      <a:pt x="5168" y="3262"/>
                    </a:lnTo>
                    <a:lnTo>
                      <a:pt x="5182" y="3199"/>
                    </a:lnTo>
                    <a:lnTo>
                      <a:pt x="5192" y="3136"/>
                    </a:lnTo>
                    <a:lnTo>
                      <a:pt x="5202" y="3072"/>
                    </a:lnTo>
                    <a:lnTo>
                      <a:pt x="5210" y="3007"/>
                    </a:lnTo>
                    <a:lnTo>
                      <a:pt x="5216" y="2942"/>
                    </a:lnTo>
                    <a:lnTo>
                      <a:pt x="5220" y="2878"/>
                    </a:lnTo>
                    <a:lnTo>
                      <a:pt x="5224" y="2811"/>
                    </a:lnTo>
                    <a:lnTo>
                      <a:pt x="5224" y="2745"/>
                    </a:lnTo>
                    <a:lnTo>
                      <a:pt x="5224" y="2677"/>
                    </a:lnTo>
                    <a:lnTo>
                      <a:pt x="5223" y="2609"/>
                    </a:lnTo>
                    <a:lnTo>
                      <a:pt x="5223" y="2609"/>
                    </a:lnTo>
                    <a:lnTo>
                      <a:pt x="5219" y="2543"/>
                    </a:lnTo>
                    <a:lnTo>
                      <a:pt x="5214" y="2475"/>
                    </a:lnTo>
                    <a:lnTo>
                      <a:pt x="5207" y="2409"/>
                    </a:lnTo>
                    <a:lnTo>
                      <a:pt x="5198" y="2342"/>
                    </a:lnTo>
                    <a:lnTo>
                      <a:pt x="5188" y="2278"/>
                    </a:lnTo>
                    <a:lnTo>
                      <a:pt x="5176" y="2213"/>
                    </a:lnTo>
                    <a:lnTo>
                      <a:pt x="5163" y="2148"/>
                    </a:lnTo>
                    <a:lnTo>
                      <a:pt x="5148" y="2084"/>
                    </a:lnTo>
                    <a:lnTo>
                      <a:pt x="5132" y="2021"/>
                    </a:lnTo>
                    <a:lnTo>
                      <a:pt x="5112" y="1958"/>
                    </a:lnTo>
                    <a:lnTo>
                      <a:pt x="5093" y="1896"/>
                    </a:lnTo>
                    <a:lnTo>
                      <a:pt x="5073" y="1834"/>
                    </a:lnTo>
                    <a:lnTo>
                      <a:pt x="5050" y="1773"/>
                    </a:lnTo>
                    <a:lnTo>
                      <a:pt x="5027" y="1713"/>
                    </a:lnTo>
                    <a:lnTo>
                      <a:pt x="5000" y="1652"/>
                    </a:lnTo>
                    <a:lnTo>
                      <a:pt x="4974" y="1593"/>
                    </a:lnTo>
                    <a:lnTo>
                      <a:pt x="4946" y="1536"/>
                    </a:lnTo>
                    <a:lnTo>
                      <a:pt x="4918" y="1478"/>
                    </a:lnTo>
                    <a:lnTo>
                      <a:pt x="4887" y="1421"/>
                    </a:lnTo>
                    <a:lnTo>
                      <a:pt x="4854" y="1365"/>
                    </a:lnTo>
                    <a:lnTo>
                      <a:pt x="4822" y="1310"/>
                    </a:lnTo>
                    <a:lnTo>
                      <a:pt x="4787" y="1256"/>
                    </a:lnTo>
                    <a:lnTo>
                      <a:pt x="4751" y="1203"/>
                    </a:lnTo>
                    <a:lnTo>
                      <a:pt x="4714" y="1150"/>
                    </a:lnTo>
                    <a:lnTo>
                      <a:pt x="4678" y="1098"/>
                    </a:lnTo>
                    <a:lnTo>
                      <a:pt x="4638" y="1048"/>
                    </a:lnTo>
                    <a:lnTo>
                      <a:pt x="4598" y="998"/>
                    </a:lnTo>
                    <a:lnTo>
                      <a:pt x="4557" y="949"/>
                    </a:lnTo>
                    <a:lnTo>
                      <a:pt x="4514" y="902"/>
                    </a:lnTo>
                    <a:lnTo>
                      <a:pt x="4470" y="855"/>
                    </a:lnTo>
                    <a:lnTo>
                      <a:pt x="4425" y="809"/>
                    </a:lnTo>
                    <a:lnTo>
                      <a:pt x="4380" y="763"/>
                    </a:lnTo>
                    <a:lnTo>
                      <a:pt x="4333" y="721"/>
                    </a:lnTo>
                    <a:lnTo>
                      <a:pt x="4285" y="678"/>
                    </a:lnTo>
                    <a:lnTo>
                      <a:pt x="4237" y="635"/>
                    </a:lnTo>
                    <a:lnTo>
                      <a:pt x="4187" y="595"/>
                    </a:lnTo>
                    <a:lnTo>
                      <a:pt x="4136" y="555"/>
                    </a:lnTo>
                    <a:lnTo>
                      <a:pt x="4085" y="517"/>
                    </a:lnTo>
                    <a:lnTo>
                      <a:pt x="4033" y="480"/>
                    </a:lnTo>
                    <a:lnTo>
                      <a:pt x="3980" y="445"/>
                    </a:lnTo>
                    <a:lnTo>
                      <a:pt x="3926" y="411"/>
                    </a:lnTo>
                    <a:lnTo>
                      <a:pt x="3871" y="377"/>
                    </a:lnTo>
                    <a:lnTo>
                      <a:pt x="3815" y="345"/>
                    </a:lnTo>
                    <a:lnTo>
                      <a:pt x="3759" y="314"/>
                    </a:lnTo>
                    <a:lnTo>
                      <a:pt x="3702" y="284"/>
                    </a:lnTo>
                    <a:lnTo>
                      <a:pt x="3644" y="256"/>
                    </a:lnTo>
                    <a:lnTo>
                      <a:pt x="3585" y="230"/>
                    </a:lnTo>
                    <a:lnTo>
                      <a:pt x="3526" y="204"/>
                    </a:lnTo>
                    <a:lnTo>
                      <a:pt x="3466" y="179"/>
                    </a:lnTo>
                    <a:lnTo>
                      <a:pt x="3405" y="157"/>
                    </a:lnTo>
                    <a:lnTo>
                      <a:pt x="3345" y="137"/>
                    </a:lnTo>
                    <a:lnTo>
                      <a:pt x="3283" y="116"/>
                    </a:lnTo>
                    <a:lnTo>
                      <a:pt x="3220" y="98"/>
                    </a:lnTo>
                    <a:lnTo>
                      <a:pt x="3158" y="81"/>
                    </a:lnTo>
                    <a:lnTo>
                      <a:pt x="3094" y="66"/>
                    </a:lnTo>
                    <a:lnTo>
                      <a:pt x="3029" y="53"/>
                    </a:lnTo>
                    <a:lnTo>
                      <a:pt x="2964" y="39"/>
                    </a:lnTo>
                    <a:lnTo>
                      <a:pt x="2900" y="29"/>
                    </a:lnTo>
                    <a:lnTo>
                      <a:pt x="2835" y="20"/>
                    </a:lnTo>
                    <a:lnTo>
                      <a:pt x="2768" y="13"/>
                    </a:lnTo>
                    <a:lnTo>
                      <a:pt x="2702" y="7"/>
                    </a:lnTo>
                    <a:lnTo>
                      <a:pt x="2636" y="3"/>
                    </a:lnTo>
                    <a:lnTo>
                      <a:pt x="2568" y="0"/>
                    </a:lnTo>
                    <a:lnTo>
                      <a:pt x="2502" y="0"/>
                    </a:lnTo>
                    <a:lnTo>
                      <a:pt x="2502" y="0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rgbClr val="414141"/>
                  </a:gs>
                  <a:gs pos="66000">
                    <a:srgbClr val="FFFFFF"/>
                  </a:gs>
                  <a:gs pos="80000">
                    <a:srgbClr val="CFCFCF"/>
                  </a:gs>
                  <a:gs pos="5000">
                    <a:srgbClr val="A6A6A6"/>
                  </a:gs>
                  <a:gs pos="45000">
                    <a:srgbClr val="A6A6A6"/>
                  </a:gs>
                  <a:gs pos="25000">
                    <a:srgbClr val="262626"/>
                  </a:gs>
                  <a:gs pos="54000">
                    <a:srgbClr val="454545"/>
                  </a:gs>
                  <a:gs pos="36000">
                    <a:srgbClr val="616161"/>
                  </a:gs>
                  <a:gs pos="82000">
                    <a:srgbClr val="A6A6A6"/>
                  </a:gs>
                </a:gsLst>
                <a:lin ang="24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35" name="Freeform 22">
                <a:extLst>
                  <a:ext uri="{FF2B5EF4-FFF2-40B4-BE49-F238E27FC236}">
                    <a16:creationId xmlns:a16="http://schemas.microsoft.com/office/drawing/2014/main" id="{042A4BB3-97F0-8444-A9A8-5FFFF5B49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77200" y="2041525"/>
                <a:ext cx="153988" cy="301625"/>
              </a:xfrm>
              <a:custGeom>
                <a:avLst/>
                <a:gdLst/>
                <a:ahLst/>
                <a:cxnLst>
                  <a:cxn ang="0">
                    <a:pos x="105" y="569"/>
                  </a:cxn>
                  <a:cxn ang="0">
                    <a:pos x="105" y="569"/>
                  </a:cxn>
                  <a:cxn ang="0">
                    <a:pos x="112" y="570"/>
                  </a:cxn>
                  <a:cxn ang="0">
                    <a:pos x="121" y="567"/>
                  </a:cxn>
                  <a:cxn ang="0">
                    <a:pos x="130" y="563"/>
                  </a:cxn>
                  <a:cxn ang="0">
                    <a:pos x="139" y="555"/>
                  </a:cxn>
                  <a:cxn ang="0">
                    <a:pos x="149" y="547"/>
                  </a:cxn>
                  <a:cxn ang="0">
                    <a:pos x="159" y="535"/>
                  </a:cxn>
                  <a:cxn ang="0">
                    <a:pos x="170" y="520"/>
                  </a:cxn>
                  <a:cxn ang="0">
                    <a:pos x="180" y="505"/>
                  </a:cxn>
                  <a:cxn ang="0">
                    <a:pos x="190" y="488"/>
                  </a:cxn>
                  <a:cxn ang="0">
                    <a:pos x="201" y="467"/>
                  </a:cxn>
                  <a:cxn ang="0">
                    <a:pos x="220" y="424"/>
                  </a:cxn>
                  <a:cxn ang="0">
                    <a:pos x="239" y="374"/>
                  </a:cxn>
                  <a:cxn ang="0">
                    <a:pos x="257" y="321"/>
                  </a:cxn>
                  <a:cxn ang="0">
                    <a:pos x="257" y="321"/>
                  </a:cxn>
                  <a:cxn ang="0">
                    <a:pos x="271" y="265"/>
                  </a:cxn>
                  <a:cxn ang="0">
                    <a:pos x="282" y="213"/>
                  </a:cxn>
                  <a:cxn ang="0">
                    <a:pos x="288" y="166"/>
                  </a:cxn>
                  <a:cxn ang="0">
                    <a:pos x="289" y="144"/>
                  </a:cxn>
                  <a:cxn ang="0">
                    <a:pos x="291" y="123"/>
                  </a:cxn>
                  <a:cxn ang="0">
                    <a:pos x="289" y="104"/>
                  </a:cxn>
                  <a:cxn ang="0">
                    <a:pos x="288" y="87"/>
                  </a:cxn>
                  <a:cxn ang="0">
                    <a:pos x="286" y="72"/>
                  </a:cxn>
                  <a:cxn ang="0">
                    <a:pos x="283" y="58"/>
                  </a:cxn>
                  <a:cxn ang="0">
                    <a:pos x="279" y="48"/>
                  </a:cxn>
                  <a:cxn ang="0">
                    <a:pos x="273" y="39"/>
                  </a:cxn>
                  <a:cxn ang="0">
                    <a:pos x="267" y="32"/>
                  </a:cxn>
                  <a:cxn ang="0">
                    <a:pos x="260" y="29"/>
                  </a:cxn>
                  <a:cxn ang="0">
                    <a:pos x="156" y="0"/>
                  </a:cxn>
                  <a:cxn ang="0">
                    <a:pos x="156" y="0"/>
                  </a:cxn>
                  <a:cxn ang="0">
                    <a:pos x="164" y="2"/>
                  </a:cxn>
                  <a:cxn ang="0">
                    <a:pos x="170" y="8"/>
                  </a:cxn>
                  <a:cxn ang="0">
                    <a:pos x="176" y="17"/>
                  </a:cxn>
                  <a:cxn ang="0">
                    <a:pos x="180" y="29"/>
                  </a:cxn>
                  <a:cxn ang="0">
                    <a:pos x="183" y="42"/>
                  </a:cxn>
                  <a:cxn ang="0">
                    <a:pos x="184" y="57"/>
                  </a:cxn>
                  <a:cxn ang="0">
                    <a:pos x="186" y="75"/>
                  </a:cxn>
                  <a:cxn ang="0">
                    <a:pos x="186" y="94"/>
                  </a:cxn>
                  <a:cxn ang="0">
                    <a:pos x="186" y="115"/>
                  </a:cxn>
                  <a:cxn ang="0">
                    <a:pos x="184" y="135"/>
                  </a:cxn>
                  <a:cxn ang="0">
                    <a:pos x="177" y="184"/>
                  </a:cxn>
                  <a:cxn ang="0">
                    <a:pos x="167" y="235"/>
                  </a:cxn>
                  <a:cxn ang="0">
                    <a:pos x="154" y="290"/>
                  </a:cxn>
                  <a:cxn ang="0">
                    <a:pos x="154" y="290"/>
                  </a:cxn>
                  <a:cxn ang="0">
                    <a:pos x="136" y="345"/>
                  </a:cxn>
                  <a:cxn ang="0">
                    <a:pos x="117" y="393"/>
                  </a:cxn>
                  <a:cxn ang="0">
                    <a:pos x="97" y="437"/>
                  </a:cxn>
                  <a:cxn ang="0">
                    <a:pos x="87" y="457"/>
                  </a:cxn>
                  <a:cxn ang="0">
                    <a:pos x="77" y="474"/>
                  </a:cxn>
                  <a:cxn ang="0">
                    <a:pos x="67" y="490"/>
                  </a:cxn>
                  <a:cxn ang="0">
                    <a:pos x="56" y="505"/>
                  </a:cxn>
                  <a:cxn ang="0">
                    <a:pos x="46" y="517"/>
                  </a:cxn>
                  <a:cxn ang="0">
                    <a:pos x="36" y="526"/>
                  </a:cxn>
                  <a:cxn ang="0">
                    <a:pos x="27" y="533"/>
                  </a:cxn>
                  <a:cxn ang="0">
                    <a:pos x="18" y="538"/>
                  </a:cxn>
                  <a:cxn ang="0">
                    <a:pos x="9" y="539"/>
                  </a:cxn>
                  <a:cxn ang="0">
                    <a:pos x="0" y="539"/>
                  </a:cxn>
                  <a:cxn ang="0">
                    <a:pos x="105" y="569"/>
                  </a:cxn>
                </a:cxnLst>
                <a:rect l="0" t="0" r="r" b="b"/>
                <a:pathLst>
                  <a:path w="291" h="570">
                    <a:moveTo>
                      <a:pt x="105" y="569"/>
                    </a:moveTo>
                    <a:lnTo>
                      <a:pt x="105" y="569"/>
                    </a:lnTo>
                    <a:lnTo>
                      <a:pt x="112" y="570"/>
                    </a:lnTo>
                    <a:lnTo>
                      <a:pt x="121" y="567"/>
                    </a:lnTo>
                    <a:lnTo>
                      <a:pt x="130" y="563"/>
                    </a:lnTo>
                    <a:lnTo>
                      <a:pt x="139" y="555"/>
                    </a:lnTo>
                    <a:lnTo>
                      <a:pt x="149" y="547"/>
                    </a:lnTo>
                    <a:lnTo>
                      <a:pt x="159" y="535"/>
                    </a:lnTo>
                    <a:lnTo>
                      <a:pt x="170" y="520"/>
                    </a:lnTo>
                    <a:lnTo>
                      <a:pt x="180" y="505"/>
                    </a:lnTo>
                    <a:lnTo>
                      <a:pt x="190" y="488"/>
                    </a:lnTo>
                    <a:lnTo>
                      <a:pt x="201" y="467"/>
                    </a:lnTo>
                    <a:lnTo>
                      <a:pt x="220" y="424"/>
                    </a:lnTo>
                    <a:lnTo>
                      <a:pt x="239" y="374"/>
                    </a:lnTo>
                    <a:lnTo>
                      <a:pt x="257" y="321"/>
                    </a:lnTo>
                    <a:lnTo>
                      <a:pt x="257" y="321"/>
                    </a:lnTo>
                    <a:lnTo>
                      <a:pt x="271" y="265"/>
                    </a:lnTo>
                    <a:lnTo>
                      <a:pt x="282" y="213"/>
                    </a:lnTo>
                    <a:lnTo>
                      <a:pt x="288" y="166"/>
                    </a:lnTo>
                    <a:lnTo>
                      <a:pt x="289" y="144"/>
                    </a:lnTo>
                    <a:lnTo>
                      <a:pt x="291" y="123"/>
                    </a:lnTo>
                    <a:lnTo>
                      <a:pt x="289" y="104"/>
                    </a:lnTo>
                    <a:lnTo>
                      <a:pt x="288" y="87"/>
                    </a:lnTo>
                    <a:lnTo>
                      <a:pt x="286" y="72"/>
                    </a:lnTo>
                    <a:lnTo>
                      <a:pt x="283" y="58"/>
                    </a:lnTo>
                    <a:lnTo>
                      <a:pt x="279" y="48"/>
                    </a:lnTo>
                    <a:lnTo>
                      <a:pt x="273" y="39"/>
                    </a:lnTo>
                    <a:lnTo>
                      <a:pt x="267" y="32"/>
                    </a:lnTo>
                    <a:lnTo>
                      <a:pt x="260" y="29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64" y="2"/>
                    </a:lnTo>
                    <a:lnTo>
                      <a:pt x="170" y="8"/>
                    </a:lnTo>
                    <a:lnTo>
                      <a:pt x="176" y="17"/>
                    </a:lnTo>
                    <a:lnTo>
                      <a:pt x="180" y="29"/>
                    </a:lnTo>
                    <a:lnTo>
                      <a:pt x="183" y="42"/>
                    </a:lnTo>
                    <a:lnTo>
                      <a:pt x="184" y="57"/>
                    </a:lnTo>
                    <a:lnTo>
                      <a:pt x="186" y="75"/>
                    </a:lnTo>
                    <a:lnTo>
                      <a:pt x="186" y="94"/>
                    </a:lnTo>
                    <a:lnTo>
                      <a:pt x="186" y="115"/>
                    </a:lnTo>
                    <a:lnTo>
                      <a:pt x="184" y="135"/>
                    </a:lnTo>
                    <a:lnTo>
                      <a:pt x="177" y="184"/>
                    </a:lnTo>
                    <a:lnTo>
                      <a:pt x="167" y="235"/>
                    </a:lnTo>
                    <a:lnTo>
                      <a:pt x="154" y="290"/>
                    </a:lnTo>
                    <a:lnTo>
                      <a:pt x="154" y="290"/>
                    </a:lnTo>
                    <a:lnTo>
                      <a:pt x="136" y="345"/>
                    </a:lnTo>
                    <a:lnTo>
                      <a:pt x="117" y="393"/>
                    </a:lnTo>
                    <a:lnTo>
                      <a:pt x="97" y="437"/>
                    </a:lnTo>
                    <a:lnTo>
                      <a:pt x="87" y="457"/>
                    </a:lnTo>
                    <a:lnTo>
                      <a:pt x="77" y="474"/>
                    </a:lnTo>
                    <a:lnTo>
                      <a:pt x="67" y="490"/>
                    </a:lnTo>
                    <a:lnTo>
                      <a:pt x="56" y="505"/>
                    </a:lnTo>
                    <a:lnTo>
                      <a:pt x="46" y="517"/>
                    </a:lnTo>
                    <a:lnTo>
                      <a:pt x="36" y="526"/>
                    </a:lnTo>
                    <a:lnTo>
                      <a:pt x="27" y="533"/>
                    </a:lnTo>
                    <a:lnTo>
                      <a:pt x="18" y="538"/>
                    </a:lnTo>
                    <a:lnTo>
                      <a:pt x="9" y="539"/>
                    </a:lnTo>
                    <a:lnTo>
                      <a:pt x="0" y="539"/>
                    </a:lnTo>
                    <a:lnTo>
                      <a:pt x="105" y="569"/>
                    </a:lnTo>
                    <a:close/>
                  </a:path>
                </a:pathLst>
              </a:custGeom>
              <a:gradFill flip="none" rotWithShape="1">
                <a:gsLst>
                  <a:gs pos="15000">
                    <a:srgbClr val="414141"/>
                  </a:gs>
                  <a:gs pos="67000">
                    <a:srgbClr val="FFFFFF"/>
                  </a:gs>
                  <a:gs pos="100000">
                    <a:srgbClr val="CFCFCF"/>
                  </a:gs>
                  <a:gs pos="0">
                    <a:srgbClr val="A6A6A6"/>
                  </a:gs>
                  <a:gs pos="86000">
                    <a:srgbClr val="A6A6A6"/>
                  </a:gs>
                  <a:gs pos="16000">
                    <a:srgbClr val="262626"/>
                  </a:gs>
                </a:gsLst>
                <a:lin ang="1728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36" name="Freeform 23">
                <a:extLst>
                  <a:ext uri="{FF2B5EF4-FFF2-40B4-BE49-F238E27FC236}">
                    <a16:creationId xmlns:a16="http://schemas.microsoft.com/office/drawing/2014/main" id="{53EE4E86-CA72-6E46-8E0C-F5E9E7E2A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2912" y="2041525"/>
                <a:ext cx="112713" cy="285750"/>
              </a:xfrm>
              <a:custGeom>
                <a:avLst/>
                <a:gdLst/>
                <a:ahLst/>
                <a:cxnLst>
                  <a:cxn ang="0">
                    <a:pos x="182" y="292"/>
                  </a:cxn>
                  <a:cxn ang="0">
                    <a:pos x="182" y="292"/>
                  </a:cxn>
                  <a:cxn ang="0">
                    <a:pos x="165" y="347"/>
                  </a:cxn>
                  <a:cxn ang="0">
                    <a:pos x="146" y="397"/>
                  </a:cxn>
                  <a:cxn ang="0">
                    <a:pos x="125" y="439"/>
                  </a:cxn>
                  <a:cxn ang="0">
                    <a:pos x="115" y="460"/>
                  </a:cxn>
                  <a:cxn ang="0">
                    <a:pos x="105" y="478"/>
                  </a:cxn>
                  <a:cxn ang="0">
                    <a:pos x="95" y="492"/>
                  </a:cxn>
                  <a:cxn ang="0">
                    <a:pos x="84" y="507"/>
                  </a:cxn>
                  <a:cxn ang="0">
                    <a:pos x="74" y="519"/>
                  </a:cxn>
                  <a:cxn ang="0">
                    <a:pos x="65" y="528"/>
                  </a:cxn>
                  <a:cxn ang="0">
                    <a:pos x="55" y="535"/>
                  </a:cxn>
                  <a:cxn ang="0">
                    <a:pos x="46" y="540"/>
                  </a:cxn>
                  <a:cxn ang="0">
                    <a:pos x="37" y="541"/>
                  </a:cxn>
                  <a:cxn ang="0">
                    <a:pos x="30" y="541"/>
                  </a:cxn>
                  <a:cxn ang="0">
                    <a:pos x="30" y="541"/>
                  </a:cxn>
                  <a:cxn ang="0">
                    <a:pos x="22" y="537"/>
                  </a:cxn>
                  <a:cxn ang="0">
                    <a:pos x="16" y="531"/>
                  </a:cxn>
                  <a:cxn ang="0">
                    <a:pos x="10" y="522"/>
                  </a:cxn>
                  <a:cxn ang="0">
                    <a:pos x="6" y="512"/>
                  </a:cxn>
                  <a:cxn ang="0">
                    <a:pos x="3" y="498"/>
                  </a:cxn>
                  <a:cxn ang="0">
                    <a:pos x="2" y="482"/>
                  </a:cxn>
                  <a:cxn ang="0">
                    <a:pos x="0" y="466"/>
                  </a:cxn>
                  <a:cxn ang="0">
                    <a:pos x="0" y="447"/>
                  </a:cxn>
                  <a:cxn ang="0">
                    <a:pos x="0" y="426"/>
                  </a:cxn>
                  <a:cxn ang="0">
                    <a:pos x="2" y="404"/>
                  </a:cxn>
                  <a:cxn ang="0">
                    <a:pos x="9" y="357"/>
                  </a:cxn>
                  <a:cxn ang="0">
                    <a:pos x="19" y="304"/>
                  </a:cxn>
                  <a:cxn ang="0">
                    <a:pos x="33" y="249"/>
                  </a:cxn>
                  <a:cxn ang="0">
                    <a:pos x="33" y="249"/>
                  </a:cxn>
                  <a:cxn ang="0">
                    <a:pos x="50" y="196"/>
                  </a:cxn>
                  <a:cxn ang="0">
                    <a:pos x="69" y="146"/>
                  </a:cxn>
                  <a:cxn ang="0">
                    <a:pos x="89" y="102"/>
                  </a:cxn>
                  <a:cxn ang="0">
                    <a:pos x="99" y="83"/>
                  </a:cxn>
                  <a:cxn ang="0">
                    <a:pos x="109" y="65"/>
                  </a:cxn>
                  <a:cxn ang="0">
                    <a:pos x="120" y="49"/>
                  </a:cxn>
                  <a:cxn ang="0">
                    <a:pos x="130" y="35"/>
                  </a:cxn>
                  <a:cxn ang="0">
                    <a:pos x="140" y="24"/>
                  </a:cxn>
                  <a:cxn ang="0">
                    <a:pos x="151" y="15"/>
                  </a:cxn>
                  <a:cxn ang="0">
                    <a:pos x="159" y="7"/>
                  </a:cxn>
                  <a:cxn ang="0">
                    <a:pos x="168" y="3"/>
                  </a:cxn>
                  <a:cxn ang="0">
                    <a:pos x="177" y="0"/>
                  </a:cxn>
                  <a:cxn ang="0">
                    <a:pos x="186" y="2"/>
                  </a:cxn>
                  <a:cxn ang="0">
                    <a:pos x="186" y="2"/>
                  </a:cxn>
                  <a:cxn ang="0">
                    <a:pos x="193" y="4"/>
                  </a:cxn>
                  <a:cxn ang="0">
                    <a:pos x="199" y="10"/>
                  </a:cxn>
                  <a:cxn ang="0">
                    <a:pos x="204" y="19"/>
                  </a:cxn>
                  <a:cxn ang="0">
                    <a:pos x="208" y="31"/>
                  </a:cxn>
                  <a:cxn ang="0">
                    <a:pos x="211" y="44"/>
                  </a:cxn>
                  <a:cxn ang="0">
                    <a:pos x="214" y="59"/>
                  </a:cxn>
                  <a:cxn ang="0">
                    <a:pos x="215" y="77"/>
                  </a:cxn>
                  <a:cxn ang="0">
                    <a:pos x="215" y="96"/>
                  </a:cxn>
                  <a:cxn ang="0">
                    <a:pos x="214" y="117"/>
                  </a:cxn>
                  <a:cxn ang="0">
                    <a:pos x="212" y="139"/>
                  </a:cxn>
                  <a:cxn ang="0">
                    <a:pos x="207" y="186"/>
                  </a:cxn>
                  <a:cxn ang="0">
                    <a:pos x="196" y="237"/>
                  </a:cxn>
                  <a:cxn ang="0">
                    <a:pos x="182" y="292"/>
                  </a:cxn>
                  <a:cxn ang="0">
                    <a:pos x="182" y="292"/>
                  </a:cxn>
                </a:cxnLst>
                <a:rect l="0" t="0" r="r" b="b"/>
                <a:pathLst>
                  <a:path w="215" h="541">
                    <a:moveTo>
                      <a:pt x="182" y="292"/>
                    </a:moveTo>
                    <a:lnTo>
                      <a:pt x="182" y="292"/>
                    </a:lnTo>
                    <a:lnTo>
                      <a:pt x="165" y="347"/>
                    </a:lnTo>
                    <a:lnTo>
                      <a:pt x="146" y="397"/>
                    </a:lnTo>
                    <a:lnTo>
                      <a:pt x="125" y="439"/>
                    </a:lnTo>
                    <a:lnTo>
                      <a:pt x="115" y="460"/>
                    </a:lnTo>
                    <a:lnTo>
                      <a:pt x="105" y="478"/>
                    </a:lnTo>
                    <a:lnTo>
                      <a:pt x="95" y="492"/>
                    </a:lnTo>
                    <a:lnTo>
                      <a:pt x="84" y="507"/>
                    </a:lnTo>
                    <a:lnTo>
                      <a:pt x="74" y="519"/>
                    </a:lnTo>
                    <a:lnTo>
                      <a:pt x="65" y="528"/>
                    </a:lnTo>
                    <a:lnTo>
                      <a:pt x="55" y="535"/>
                    </a:lnTo>
                    <a:lnTo>
                      <a:pt x="46" y="540"/>
                    </a:lnTo>
                    <a:lnTo>
                      <a:pt x="37" y="541"/>
                    </a:lnTo>
                    <a:lnTo>
                      <a:pt x="30" y="541"/>
                    </a:lnTo>
                    <a:lnTo>
                      <a:pt x="30" y="541"/>
                    </a:lnTo>
                    <a:lnTo>
                      <a:pt x="22" y="537"/>
                    </a:lnTo>
                    <a:lnTo>
                      <a:pt x="16" y="531"/>
                    </a:lnTo>
                    <a:lnTo>
                      <a:pt x="10" y="522"/>
                    </a:lnTo>
                    <a:lnTo>
                      <a:pt x="6" y="512"/>
                    </a:lnTo>
                    <a:lnTo>
                      <a:pt x="3" y="498"/>
                    </a:lnTo>
                    <a:lnTo>
                      <a:pt x="2" y="482"/>
                    </a:lnTo>
                    <a:lnTo>
                      <a:pt x="0" y="466"/>
                    </a:lnTo>
                    <a:lnTo>
                      <a:pt x="0" y="447"/>
                    </a:lnTo>
                    <a:lnTo>
                      <a:pt x="0" y="426"/>
                    </a:lnTo>
                    <a:lnTo>
                      <a:pt x="2" y="404"/>
                    </a:lnTo>
                    <a:lnTo>
                      <a:pt x="9" y="357"/>
                    </a:lnTo>
                    <a:lnTo>
                      <a:pt x="19" y="304"/>
                    </a:lnTo>
                    <a:lnTo>
                      <a:pt x="33" y="249"/>
                    </a:lnTo>
                    <a:lnTo>
                      <a:pt x="33" y="249"/>
                    </a:lnTo>
                    <a:lnTo>
                      <a:pt x="50" y="196"/>
                    </a:lnTo>
                    <a:lnTo>
                      <a:pt x="69" y="146"/>
                    </a:lnTo>
                    <a:lnTo>
                      <a:pt x="89" y="102"/>
                    </a:lnTo>
                    <a:lnTo>
                      <a:pt x="99" y="83"/>
                    </a:lnTo>
                    <a:lnTo>
                      <a:pt x="109" y="65"/>
                    </a:lnTo>
                    <a:lnTo>
                      <a:pt x="120" y="49"/>
                    </a:lnTo>
                    <a:lnTo>
                      <a:pt x="130" y="35"/>
                    </a:lnTo>
                    <a:lnTo>
                      <a:pt x="140" y="24"/>
                    </a:lnTo>
                    <a:lnTo>
                      <a:pt x="151" y="15"/>
                    </a:lnTo>
                    <a:lnTo>
                      <a:pt x="159" y="7"/>
                    </a:lnTo>
                    <a:lnTo>
                      <a:pt x="168" y="3"/>
                    </a:lnTo>
                    <a:lnTo>
                      <a:pt x="177" y="0"/>
                    </a:lnTo>
                    <a:lnTo>
                      <a:pt x="186" y="2"/>
                    </a:lnTo>
                    <a:lnTo>
                      <a:pt x="186" y="2"/>
                    </a:lnTo>
                    <a:lnTo>
                      <a:pt x="193" y="4"/>
                    </a:lnTo>
                    <a:lnTo>
                      <a:pt x="199" y="10"/>
                    </a:lnTo>
                    <a:lnTo>
                      <a:pt x="204" y="19"/>
                    </a:lnTo>
                    <a:lnTo>
                      <a:pt x="208" y="31"/>
                    </a:lnTo>
                    <a:lnTo>
                      <a:pt x="211" y="44"/>
                    </a:lnTo>
                    <a:lnTo>
                      <a:pt x="214" y="59"/>
                    </a:lnTo>
                    <a:lnTo>
                      <a:pt x="215" y="77"/>
                    </a:lnTo>
                    <a:lnTo>
                      <a:pt x="215" y="96"/>
                    </a:lnTo>
                    <a:lnTo>
                      <a:pt x="214" y="117"/>
                    </a:lnTo>
                    <a:lnTo>
                      <a:pt x="212" y="139"/>
                    </a:lnTo>
                    <a:lnTo>
                      <a:pt x="207" y="186"/>
                    </a:lnTo>
                    <a:lnTo>
                      <a:pt x="196" y="237"/>
                    </a:lnTo>
                    <a:lnTo>
                      <a:pt x="182" y="292"/>
                    </a:lnTo>
                    <a:lnTo>
                      <a:pt x="182" y="29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DFDFDF"/>
                  </a:gs>
                  <a:gs pos="100000">
                    <a:srgbClr val="858585"/>
                  </a:gs>
                </a:gsLst>
                <a:lin ang="108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" name="Freeform 24">
                <a:extLst>
                  <a:ext uri="{FF2B5EF4-FFF2-40B4-BE49-F238E27FC236}">
                    <a16:creationId xmlns:a16="http://schemas.microsoft.com/office/drawing/2014/main" id="{1B120CBD-ABDD-9547-A4D3-BF95818C07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5762" y="0"/>
                <a:ext cx="2743200" cy="2217738"/>
              </a:xfrm>
              <a:custGeom>
                <a:avLst/>
                <a:gdLst/>
                <a:ahLst/>
                <a:cxnLst>
                  <a:cxn ang="0">
                    <a:pos x="219" y="4047"/>
                  </a:cxn>
                  <a:cxn ang="0">
                    <a:pos x="148" y="3985"/>
                  </a:cxn>
                  <a:cxn ang="0">
                    <a:pos x="138" y="3856"/>
                  </a:cxn>
                  <a:cxn ang="0">
                    <a:pos x="162" y="3490"/>
                  </a:cxn>
                  <a:cxn ang="0">
                    <a:pos x="227" y="3055"/>
                  </a:cxn>
                  <a:cxn ang="0">
                    <a:pos x="346" y="2546"/>
                  </a:cxn>
                  <a:cxn ang="0">
                    <a:pos x="539" y="2001"/>
                  </a:cxn>
                  <a:cxn ang="0">
                    <a:pos x="697" y="1673"/>
                  </a:cxn>
                  <a:cxn ang="0">
                    <a:pos x="855" y="1410"/>
                  </a:cxn>
                  <a:cxn ang="0">
                    <a:pos x="1005" y="1197"/>
                  </a:cxn>
                  <a:cxn ang="0">
                    <a:pos x="1242" y="927"/>
                  </a:cxn>
                  <a:cxn ang="0">
                    <a:pos x="1505" y="696"/>
                  </a:cxn>
                  <a:cxn ang="0">
                    <a:pos x="1792" y="504"/>
                  </a:cxn>
                  <a:cxn ang="0">
                    <a:pos x="2103" y="351"/>
                  </a:cxn>
                  <a:cxn ang="0">
                    <a:pos x="2436" y="237"/>
                  </a:cxn>
                  <a:cxn ang="0">
                    <a:pos x="2795" y="164"/>
                  </a:cxn>
                  <a:cxn ang="0">
                    <a:pos x="3039" y="143"/>
                  </a:cxn>
                  <a:cxn ang="0">
                    <a:pos x="3336" y="155"/>
                  </a:cxn>
                  <a:cxn ang="0">
                    <a:pos x="3653" y="202"/>
                  </a:cxn>
                  <a:cxn ang="0">
                    <a:pos x="4002" y="307"/>
                  </a:cxn>
                  <a:cxn ang="0">
                    <a:pos x="4320" y="464"/>
                  </a:cxn>
                  <a:cxn ang="0">
                    <a:pos x="4490" y="585"/>
                  </a:cxn>
                  <a:cxn ang="0">
                    <a:pos x="4615" y="694"/>
                  </a:cxn>
                  <a:cxn ang="0">
                    <a:pos x="4752" y="843"/>
                  </a:cxn>
                  <a:cxn ang="0">
                    <a:pos x="4873" y="1007"/>
                  </a:cxn>
                  <a:cxn ang="0">
                    <a:pos x="4956" y="1152"/>
                  </a:cxn>
                  <a:cxn ang="0">
                    <a:pos x="5184" y="1309"/>
                  </a:cxn>
                  <a:cxn ang="0">
                    <a:pos x="5053" y="1032"/>
                  </a:cxn>
                  <a:cxn ang="0">
                    <a:pos x="4890" y="787"/>
                  </a:cxn>
                  <a:cxn ang="0">
                    <a:pos x="4693" y="572"/>
                  </a:cxn>
                  <a:cxn ang="0">
                    <a:pos x="4545" y="447"/>
                  </a:cxn>
                  <a:cxn ang="0">
                    <a:pos x="4362" y="323"/>
                  </a:cxn>
                  <a:cxn ang="0">
                    <a:pos x="4062" y="177"/>
                  </a:cxn>
                  <a:cxn ang="0">
                    <a:pos x="3695" y="63"/>
                  </a:cxn>
                  <a:cxn ang="0">
                    <a:pos x="3361" y="12"/>
                  </a:cxn>
                  <a:cxn ang="0">
                    <a:pos x="3045" y="0"/>
                  </a:cxn>
                  <a:cxn ang="0">
                    <a:pos x="2851" y="13"/>
                  </a:cxn>
                  <a:cxn ang="0">
                    <a:pos x="2405" y="99"/>
                  </a:cxn>
                  <a:cxn ang="0">
                    <a:pos x="1994" y="242"/>
                  </a:cxn>
                  <a:cxn ang="0">
                    <a:pos x="1617" y="442"/>
                  </a:cxn>
                  <a:cxn ang="0">
                    <a:pos x="1276" y="699"/>
                  </a:cxn>
                  <a:cxn ang="0">
                    <a:pos x="971" y="1011"/>
                  </a:cxn>
                  <a:cxn ang="0">
                    <a:pos x="703" y="1382"/>
                  </a:cxn>
                  <a:cxn ang="0">
                    <a:pos x="549" y="1648"/>
                  </a:cxn>
                  <a:cxn ang="0">
                    <a:pos x="319" y="2173"/>
                  </a:cxn>
                  <a:cxn ang="0">
                    <a:pos x="162" y="2691"/>
                  </a:cxn>
                  <a:cxn ang="0">
                    <a:pos x="64" y="3168"/>
                  </a:cxn>
                  <a:cxn ang="0">
                    <a:pos x="14" y="3571"/>
                  </a:cxn>
                  <a:cxn ang="0">
                    <a:pos x="0" y="3864"/>
                  </a:cxn>
                  <a:cxn ang="0">
                    <a:pos x="5" y="4018"/>
                  </a:cxn>
                  <a:cxn ang="0">
                    <a:pos x="39" y="4077"/>
                  </a:cxn>
                  <a:cxn ang="0">
                    <a:pos x="132" y="4161"/>
                  </a:cxn>
                  <a:cxn ang="0">
                    <a:pos x="182" y="4190"/>
                  </a:cxn>
                  <a:cxn ang="0">
                    <a:pos x="202" y="4174"/>
                  </a:cxn>
                  <a:cxn ang="0">
                    <a:pos x="228" y="4099"/>
                  </a:cxn>
                  <a:cxn ang="0">
                    <a:pos x="227" y="4053"/>
                  </a:cxn>
                </a:cxnLst>
                <a:rect l="0" t="0" r="r" b="b"/>
                <a:pathLst>
                  <a:path w="5184" h="4192">
                    <a:moveTo>
                      <a:pt x="222" y="4050"/>
                    </a:moveTo>
                    <a:lnTo>
                      <a:pt x="222" y="4050"/>
                    </a:lnTo>
                    <a:lnTo>
                      <a:pt x="222" y="4050"/>
                    </a:lnTo>
                    <a:lnTo>
                      <a:pt x="222" y="4050"/>
                    </a:lnTo>
                    <a:lnTo>
                      <a:pt x="219" y="4047"/>
                    </a:lnTo>
                    <a:lnTo>
                      <a:pt x="219" y="4047"/>
                    </a:lnTo>
                    <a:lnTo>
                      <a:pt x="197" y="4032"/>
                    </a:lnTo>
                    <a:lnTo>
                      <a:pt x="175" y="4015"/>
                    </a:lnTo>
                    <a:lnTo>
                      <a:pt x="156" y="3994"/>
                    </a:lnTo>
                    <a:lnTo>
                      <a:pt x="148" y="3985"/>
                    </a:lnTo>
                    <a:lnTo>
                      <a:pt x="141" y="3975"/>
                    </a:lnTo>
                    <a:lnTo>
                      <a:pt x="141" y="3975"/>
                    </a:lnTo>
                    <a:lnTo>
                      <a:pt x="140" y="3956"/>
                    </a:lnTo>
                    <a:lnTo>
                      <a:pt x="138" y="3929"/>
                    </a:lnTo>
                    <a:lnTo>
                      <a:pt x="138" y="3856"/>
                    </a:lnTo>
                    <a:lnTo>
                      <a:pt x="141" y="3757"/>
                    </a:lnTo>
                    <a:lnTo>
                      <a:pt x="144" y="3698"/>
                    </a:lnTo>
                    <a:lnTo>
                      <a:pt x="148" y="3633"/>
                    </a:lnTo>
                    <a:lnTo>
                      <a:pt x="154" y="3564"/>
                    </a:lnTo>
                    <a:lnTo>
                      <a:pt x="162" y="3490"/>
                    </a:lnTo>
                    <a:lnTo>
                      <a:pt x="171" y="3410"/>
                    </a:lnTo>
                    <a:lnTo>
                      <a:pt x="182" y="3328"/>
                    </a:lnTo>
                    <a:lnTo>
                      <a:pt x="194" y="3241"/>
                    </a:lnTo>
                    <a:lnTo>
                      <a:pt x="209" y="3149"/>
                    </a:lnTo>
                    <a:lnTo>
                      <a:pt x="227" y="3055"/>
                    </a:lnTo>
                    <a:lnTo>
                      <a:pt x="246" y="2958"/>
                    </a:lnTo>
                    <a:lnTo>
                      <a:pt x="266" y="2857"/>
                    </a:lnTo>
                    <a:lnTo>
                      <a:pt x="290" y="2756"/>
                    </a:lnTo>
                    <a:lnTo>
                      <a:pt x="317" y="2651"/>
                    </a:lnTo>
                    <a:lnTo>
                      <a:pt x="346" y="2546"/>
                    </a:lnTo>
                    <a:lnTo>
                      <a:pt x="378" y="2439"/>
                    </a:lnTo>
                    <a:lnTo>
                      <a:pt x="414" y="2330"/>
                    </a:lnTo>
                    <a:lnTo>
                      <a:pt x="452" y="2220"/>
                    </a:lnTo>
                    <a:lnTo>
                      <a:pt x="495" y="2111"/>
                    </a:lnTo>
                    <a:lnTo>
                      <a:pt x="539" y="2001"/>
                    </a:lnTo>
                    <a:lnTo>
                      <a:pt x="588" y="1892"/>
                    </a:lnTo>
                    <a:lnTo>
                      <a:pt x="614" y="1837"/>
                    </a:lnTo>
                    <a:lnTo>
                      <a:pt x="641" y="1783"/>
                    </a:lnTo>
                    <a:lnTo>
                      <a:pt x="667" y="1728"/>
                    </a:lnTo>
                    <a:lnTo>
                      <a:pt x="697" y="1673"/>
                    </a:lnTo>
                    <a:lnTo>
                      <a:pt x="726" y="1620"/>
                    </a:lnTo>
                    <a:lnTo>
                      <a:pt x="756" y="1567"/>
                    </a:lnTo>
                    <a:lnTo>
                      <a:pt x="788" y="1514"/>
                    </a:lnTo>
                    <a:lnTo>
                      <a:pt x="821" y="1461"/>
                    </a:lnTo>
                    <a:lnTo>
                      <a:pt x="855" y="1410"/>
                    </a:lnTo>
                    <a:lnTo>
                      <a:pt x="889" y="1358"/>
                    </a:lnTo>
                    <a:lnTo>
                      <a:pt x="924" y="1306"/>
                    </a:lnTo>
                    <a:lnTo>
                      <a:pt x="961" y="1256"/>
                    </a:lnTo>
                    <a:lnTo>
                      <a:pt x="961" y="1256"/>
                    </a:lnTo>
                    <a:lnTo>
                      <a:pt x="1005" y="1197"/>
                    </a:lnTo>
                    <a:lnTo>
                      <a:pt x="1051" y="1140"/>
                    </a:lnTo>
                    <a:lnTo>
                      <a:pt x="1098" y="1084"/>
                    </a:lnTo>
                    <a:lnTo>
                      <a:pt x="1145" y="1031"/>
                    </a:lnTo>
                    <a:lnTo>
                      <a:pt x="1194" y="978"/>
                    </a:lnTo>
                    <a:lnTo>
                      <a:pt x="1242" y="927"/>
                    </a:lnTo>
                    <a:lnTo>
                      <a:pt x="1294" y="877"/>
                    </a:lnTo>
                    <a:lnTo>
                      <a:pt x="1346" y="830"/>
                    </a:lnTo>
                    <a:lnTo>
                      <a:pt x="1397" y="784"/>
                    </a:lnTo>
                    <a:lnTo>
                      <a:pt x="1450" y="739"/>
                    </a:lnTo>
                    <a:lnTo>
                      <a:pt x="1505" y="696"/>
                    </a:lnTo>
                    <a:lnTo>
                      <a:pt x="1561" y="655"/>
                    </a:lnTo>
                    <a:lnTo>
                      <a:pt x="1617" y="615"/>
                    </a:lnTo>
                    <a:lnTo>
                      <a:pt x="1674" y="576"/>
                    </a:lnTo>
                    <a:lnTo>
                      <a:pt x="1733" y="540"/>
                    </a:lnTo>
                    <a:lnTo>
                      <a:pt x="1792" y="504"/>
                    </a:lnTo>
                    <a:lnTo>
                      <a:pt x="1853" y="470"/>
                    </a:lnTo>
                    <a:lnTo>
                      <a:pt x="1913" y="438"/>
                    </a:lnTo>
                    <a:lnTo>
                      <a:pt x="1975" y="407"/>
                    </a:lnTo>
                    <a:lnTo>
                      <a:pt x="2038" y="379"/>
                    </a:lnTo>
                    <a:lnTo>
                      <a:pt x="2103" y="351"/>
                    </a:lnTo>
                    <a:lnTo>
                      <a:pt x="2168" y="324"/>
                    </a:lnTo>
                    <a:lnTo>
                      <a:pt x="2233" y="301"/>
                    </a:lnTo>
                    <a:lnTo>
                      <a:pt x="2301" y="279"/>
                    </a:lnTo>
                    <a:lnTo>
                      <a:pt x="2369" y="257"/>
                    </a:lnTo>
                    <a:lnTo>
                      <a:pt x="2436" y="237"/>
                    </a:lnTo>
                    <a:lnTo>
                      <a:pt x="2507" y="220"/>
                    </a:lnTo>
                    <a:lnTo>
                      <a:pt x="2578" y="203"/>
                    </a:lnTo>
                    <a:lnTo>
                      <a:pt x="2649" y="189"/>
                    </a:lnTo>
                    <a:lnTo>
                      <a:pt x="2721" y="175"/>
                    </a:lnTo>
                    <a:lnTo>
                      <a:pt x="2795" y="164"/>
                    </a:lnTo>
                    <a:lnTo>
                      <a:pt x="2868" y="153"/>
                    </a:lnTo>
                    <a:lnTo>
                      <a:pt x="2868" y="153"/>
                    </a:lnTo>
                    <a:lnTo>
                      <a:pt x="2916" y="149"/>
                    </a:lnTo>
                    <a:lnTo>
                      <a:pt x="2969" y="146"/>
                    </a:lnTo>
                    <a:lnTo>
                      <a:pt x="3039" y="143"/>
                    </a:lnTo>
                    <a:lnTo>
                      <a:pt x="3125" y="143"/>
                    </a:lnTo>
                    <a:lnTo>
                      <a:pt x="3174" y="144"/>
                    </a:lnTo>
                    <a:lnTo>
                      <a:pt x="3225" y="146"/>
                    </a:lnTo>
                    <a:lnTo>
                      <a:pt x="3278" y="150"/>
                    </a:lnTo>
                    <a:lnTo>
                      <a:pt x="3336" y="155"/>
                    </a:lnTo>
                    <a:lnTo>
                      <a:pt x="3395" y="161"/>
                    </a:lnTo>
                    <a:lnTo>
                      <a:pt x="3457" y="168"/>
                    </a:lnTo>
                    <a:lnTo>
                      <a:pt x="3520" y="178"/>
                    </a:lnTo>
                    <a:lnTo>
                      <a:pt x="3586" y="189"/>
                    </a:lnTo>
                    <a:lnTo>
                      <a:pt x="3653" y="202"/>
                    </a:lnTo>
                    <a:lnTo>
                      <a:pt x="3720" y="218"/>
                    </a:lnTo>
                    <a:lnTo>
                      <a:pt x="3790" y="236"/>
                    </a:lnTo>
                    <a:lnTo>
                      <a:pt x="3861" y="257"/>
                    </a:lnTo>
                    <a:lnTo>
                      <a:pt x="3931" y="280"/>
                    </a:lnTo>
                    <a:lnTo>
                      <a:pt x="4002" y="307"/>
                    </a:lnTo>
                    <a:lnTo>
                      <a:pt x="4073" y="336"/>
                    </a:lnTo>
                    <a:lnTo>
                      <a:pt x="4145" y="369"/>
                    </a:lnTo>
                    <a:lnTo>
                      <a:pt x="4216" y="405"/>
                    </a:lnTo>
                    <a:lnTo>
                      <a:pt x="4285" y="444"/>
                    </a:lnTo>
                    <a:lnTo>
                      <a:pt x="4320" y="464"/>
                    </a:lnTo>
                    <a:lnTo>
                      <a:pt x="4354" y="487"/>
                    </a:lnTo>
                    <a:lnTo>
                      <a:pt x="4390" y="510"/>
                    </a:lnTo>
                    <a:lnTo>
                      <a:pt x="4424" y="534"/>
                    </a:lnTo>
                    <a:lnTo>
                      <a:pt x="4458" y="559"/>
                    </a:lnTo>
                    <a:lnTo>
                      <a:pt x="4490" y="585"/>
                    </a:lnTo>
                    <a:lnTo>
                      <a:pt x="4524" y="612"/>
                    </a:lnTo>
                    <a:lnTo>
                      <a:pt x="4556" y="640"/>
                    </a:lnTo>
                    <a:lnTo>
                      <a:pt x="4556" y="640"/>
                    </a:lnTo>
                    <a:lnTo>
                      <a:pt x="4586" y="666"/>
                    </a:lnTo>
                    <a:lnTo>
                      <a:pt x="4615" y="694"/>
                    </a:lnTo>
                    <a:lnTo>
                      <a:pt x="4645" y="722"/>
                    </a:lnTo>
                    <a:lnTo>
                      <a:pt x="4673" y="752"/>
                    </a:lnTo>
                    <a:lnTo>
                      <a:pt x="4699" y="781"/>
                    </a:lnTo>
                    <a:lnTo>
                      <a:pt x="4726" y="812"/>
                    </a:lnTo>
                    <a:lnTo>
                      <a:pt x="4752" y="843"/>
                    </a:lnTo>
                    <a:lnTo>
                      <a:pt x="4777" y="874"/>
                    </a:lnTo>
                    <a:lnTo>
                      <a:pt x="4803" y="907"/>
                    </a:lnTo>
                    <a:lnTo>
                      <a:pt x="4826" y="939"/>
                    </a:lnTo>
                    <a:lnTo>
                      <a:pt x="4850" y="973"/>
                    </a:lnTo>
                    <a:lnTo>
                      <a:pt x="4873" y="1007"/>
                    </a:lnTo>
                    <a:lnTo>
                      <a:pt x="4894" y="1042"/>
                    </a:lnTo>
                    <a:lnTo>
                      <a:pt x="4916" y="1078"/>
                    </a:lnTo>
                    <a:lnTo>
                      <a:pt x="4937" y="1115"/>
                    </a:lnTo>
                    <a:lnTo>
                      <a:pt x="4956" y="1152"/>
                    </a:lnTo>
                    <a:lnTo>
                      <a:pt x="4956" y="1152"/>
                    </a:lnTo>
                    <a:lnTo>
                      <a:pt x="5015" y="1188"/>
                    </a:lnTo>
                    <a:lnTo>
                      <a:pt x="5072" y="1227"/>
                    </a:lnTo>
                    <a:lnTo>
                      <a:pt x="5130" y="1268"/>
                    </a:lnTo>
                    <a:lnTo>
                      <a:pt x="5184" y="1309"/>
                    </a:lnTo>
                    <a:lnTo>
                      <a:pt x="5184" y="1309"/>
                    </a:lnTo>
                    <a:lnTo>
                      <a:pt x="5161" y="1250"/>
                    </a:lnTo>
                    <a:lnTo>
                      <a:pt x="5136" y="1194"/>
                    </a:lnTo>
                    <a:lnTo>
                      <a:pt x="5111" y="1140"/>
                    </a:lnTo>
                    <a:lnTo>
                      <a:pt x="5083" y="1085"/>
                    </a:lnTo>
                    <a:lnTo>
                      <a:pt x="5053" y="1032"/>
                    </a:lnTo>
                    <a:lnTo>
                      <a:pt x="5024" y="980"/>
                    </a:lnTo>
                    <a:lnTo>
                      <a:pt x="4993" y="930"/>
                    </a:lnTo>
                    <a:lnTo>
                      <a:pt x="4959" y="882"/>
                    </a:lnTo>
                    <a:lnTo>
                      <a:pt x="4925" y="833"/>
                    </a:lnTo>
                    <a:lnTo>
                      <a:pt x="4890" y="787"/>
                    </a:lnTo>
                    <a:lnTo>
                      <a:pt x="4853" y="742"/>
                    </a:lnTo>
                    <a:lnTo>
                      <a:pt x="4816" y="697"/>
                    </a:lnTo>
                    <a:lnTo>
                      <a:pt x="4776" y="655"/>
                    </a:lnTo>
                    <a:lnTo>
                      <a:pt x="4735" y="612"/>
                    </a:lnTo>
                    <a:lnTo>
                      <a:pt x="4693" y="572"/>
                    </a:lnTo>
                    <a:lnTo>
                      <a:pt x="4651" y="532"/>
                    </a:lnTo>
                    <a:lnTo>
                      <a:pt x="4651" y="532"/>
                    </a:lnTo>
                    <a:lnTo>
                      <a:pt x="4615" y="503"/>
                    </a:lnTo>
                    <a:lnTo>
                      <a:pt x="4580" y="475"/>
                    </a:lnTo>
                    <a:lnTo>
                      <a:pt x="4545" y="447"/>
                    </a:lnTo>
                    <a:lnTo>
                      <a:pt x="4509" y="420"/>
                    </a:lnTo>
                    <a:lnTo>
                      <a:pt x="4472" y="394"/>
                    </a:lnTo>
                    <a:lnTo>
                      <a:pt x="4435" y="370"/>
                    </a:lnTo>
                    <a:lnTo>
                      <a:pt x="4399" y="346"/>
                    </a:lnTo>
                    <a:lnTo>
                      <a:pt x="4362" y="323"/>
                    </a:lnTo>
                    <a:lnTo>
                      <a:pt x="4325" y="302"/>
                    </a:lnTo>
                    <a:lnTo>
                      <a:pt x="4288" y="282"/>
                    </a:lnTo>
                    <a:lnTo>
                      <a:pt x="4213" y="243"/>
                    </a:lnTo>
                    <a:lnTo>
                      <a:pt x="4138" y="208"/>
                    </a:lnTo>
                    <a:lnTo>
                      <a:pt x="4062" y="177"/>
                    </a:lnTo>
                    <a:lnTo>
                      <a:pt x="3987" y="149"/>
                    </a:lnTo>
                    <a:lnTo>
                      <a:pt x="3914" y="122"/>
                    </a:lnTo>
                    <a:lnTo>
                      <a:pt x="3840" y="100"/>
                    </a:lnTo>
                    <a:lnTo>
                      <a:pt x="3768" y="81"/>
                    </a:lnTo>
                    <a:lnTo>
                      <a:pt x="3695" y="63"/>
                    </a:lnTo>
                    <a:lnTo>
                      <a:pt x="3625" y="50"/>
                    </a:lnTo>
                    <a:lnTo>
                      <a:pt x="3555" y="37"/>
                    </a:lnTo>
                    <a:lnTo>
                      <a:pt x="3489" y="27"/>
                    </a:lnTo>
                    <a:lnTo>
                      <a:pt x="3424" y="19"/>
                    </a:lnTo>
                    <a:lnTo>
                      <a:pt x="3361" y="12"/>
                    </a:lnTo>
                    <a:lnTo>
                      <a:pt x="3302" y="7"/>
                    </a:lnTo>
                    <a:lnTo>
                      <a:pt x="3244" y="3"/>
                    </a:lnTo>
                    <a:lnTo>
                      <a:pt x="3190" y="1"/>
                    </a:lnTo>
                    <a:lnTo>
                      <a:pt x="3138" y="0"/>
                    </a:lnTo>
                    <a:lnTo>
                      <a:pt x="3045" y="0"/>
                    </a:lnTo>
                    <a:lnTo>
                      <a:pt x="2970" y="3"/>
                    </a:lnTo>
                    <a:lnTo>
                      <a:pt x="2910" y="7"/>
                    </a:lnTo>
                    <a:lnTo>
                      <a:pt x="2870" y="10"/>
                    </a:lnTo>
                    <a:lnTo>
                      <a:pt x="2851" y="13"/>
                    </a:lnTo>
                    <a:lnTo>
                      <a:pt x="2851" y="13"/>
                    </a:lnTo>
                    <a:lnTo>
                      <a:pt x="2759" y="25"/>
                    </a:lnTo>
                    <a:lnTo>
                      <a:pt x="2668" y="40"/>
                    </a:lnTo>
                    <a:lnTo>
                      <a:pt x="2579" y="58"/>
                    </a:lnTo>
                    <a:lnTo>
                      <a:pt x="2491" y="77"/>
                    </a:lnTo>
                    <a:lnTo>
                      <a:pt x="2405" y="99"/>
                    </a:lnTo>
                    <a:lnTo>
                      <a:pt x="2320" y="122"/>
                    </a:lnTo>
                    <a:lnTo>
                      <a:pt x="2236" y="149"/>
                    </a:lnTo>
                    <a:lnTo>
                      <a:pt x="2155" y="177"/>
                    </a:lnTo>
                    <a:lnTo>
                      <a:pt x="2074" y="208"/>
                    </a:lnTo>
                    <a:lnTo>
                      <a:pt x="1994" y="242"/>
                    </a:lnTo>
                    <a:lnTo>
                      <a:pt x="1916" y="277"/>
                    </a:lnTo>
                    <a:lnTo>
                      <a:pt x="1839" y="314"/>
                    </a:lnTo>
                    <a:lnTo>
                      <a:pt x="1764" y="355"/>
                    </a:lnTo>
                    <a:lnTo>
                      <a:pt x="1690" y="397"/>
                    </a:lnTo>
                    <a:lnTo>
                      <a:pt x="1617" y="442"/>
                    </a:lnTo>
                    <a:lnTo>
                      <a:pt x="1546" y="488"/>
                    </a:lnTo>
                    <a:lnTo>
                      <a:pt x="1477" y="538"/>
                    </a:lnTo>
                    <a:lnTo>
                      <a:pt x="1409" y="590"/>
                    </a:lnTo>
                    <a:lnTo>
                      <a:pt x="1341" y="643"/>
                    </a:lnTo>
                    <a:lnTo>
                      <a:pt x="1276" y="699"/>
                    </a:lnTo>
                    <a:lnTo>
                      <a:pt x="1213" y="756"/>
                    </a:lnTo>
                    <a:lnTo>
                      <a:pt x="1149" y="817"/>
                    </a:lnTo>
                    <a:lnTo>
                      <a:pt x="1089" y="880"/>
                    </a:lnTo>
                    <a:lnTo>
                      <a:pt x="1030" y="945"/>
                    </a:lnTo>
                    <a:lnTo>
                      <a:pt x="971" y="1011"/>
                    </a:lnTo>
                    <a:lnTo>
                      <a:pt x="915" y="1082"/>
                    </a:lnTo>
                    <a:lnTo>
                      <a:pt x="859" y="1153"/>
                    </a:lnTo>
                    <a:lnTo>
                      <a:pt x="806" y="1227"/>
                    </a:lnTo>
                    <a:lnTo>
                      <a:pt x="753" y="1303"/>
                    </a:lnTo>
                    <a:lnTo>
                      <a:pt x="703" y="1382"/>
                    </a:lnTo>
                    <a:lnTo>
                      <a:pt x="653" y="1463"/>
                    </a:lnTo>
                    <a:lnTo>
                      <a:pt x="605" y="1545"/>
                    </a:lnTo>
                    <a:lnTo>
                      <a:pt x="605" y="1545"/>
                    </a:lnTo>
                    <a:lnTo>
                      <a:pt x="577" y="1597"/>
                    </a:lnTo>
                    <a:lnTo>
                      <a:pt x="549" y="1648"/>
                    </a:lnTo>
                    <a:lnTo>
                      <a:pt x="498" y="1752"/>
                    </a:lnTo>
                    <a:lnTo>
                      <a:pt x="448" y="1856"/>
                    </a:lnTo>
                    <a:lnTo>
                      <a:pt x="402" y="1962"/>
                    </a:lnTo>
                    <a:lnTo>
                      <a:pt x="359" y="2067"/>
                    </a:lnTo>
                    <a:lnTo>
                      <a:pt x="319" y="2173"/>
                    </a:lnTo>
                    <a:lnTo>
                      <a:pt x="283" y="2278"/>
                    </a:lnTo>
                    <a:lnTo>
                      <a:pt x="249" y="2383"/>
                    </a:lnTo>
                    <a:lnTo>
                      <a:pt x="218" y="2487"/>
                    </a:lnTo>
                    <a:lnTo>
                      <a:pt x="188" y="2591"/>
                    </a:lnTo>
                    <a:lnTo>
                      <a:pt x="162" y="2691"/>
                    </a:lnTo>
                    <a:lnTo>
                      <a:pt x="138" y="2791"/>
                    </a:lnTo>
                    <a:lnTo>
                      <a:pt x="116" y="2888"/>
                    </a:lnTo>
                    <a:lnTo>
                      <a:pt x="97" y="2984"/>
                    </a:lnTo>
                    <a:lnTo>
                      <a:pt x="79" y="3077"/>
                    </a:lnTo>
                    <a:lnTo>
                      <a:pt x="64" y="3168"/>
                    </a:lnTo>
                    <a:lnTo>
                      <a:pt x="51" y="3255"/>
                    </a:lnTo>
                    <a:lnTo>
                      <a:pt x="39" y="3340"/>
                    </a:lnTo>
                    <a:lnTo>
                      <a:pt x="29" y="3421"/>
                    </a:lnTo>
                    <a:lnTo>
                      <a:pt x="22" y="3497"/>
                    </a:lnTo>
                    <a:lnTo>
                      <a:pt x="14" y="3571"/>
                    </a:lnTo>
                    <a:lnTo>
                      <a:pt x="8" y="3639"/>
                    </a:lnTo>
                    <a:lnTo>
                      <a:pt x="4" y="3702"/>
                    </a:lnTo>
                    <a:lnTo>
                      <a:pt x="1" y="3763"/>
                    </a:lnTo>
                    <a:lnTo>
                      <a:pt x="0" y="3816"/>
                    </a:lnTo>
                    <a:lnTo>
                      <a:pt x="0" y="3864"/>
                    </a:lnTo>
                    <a:lnTo>
                      <a:pt x="0" y="3907"/>
                    </a:lnTo>
                    <a:lnTo>
                      <a:pt x="0" y="3944"/>
                    </a:lnTo>
                    <a:lnTo>
                      <a:pt x="1" y="3975"/>
                    </a:lnTo>
                    <a:lnTo>
                      <a:pt x="4" y="4000"/>
                    </a:lnTo>
                    <a:lnTo>
                      <a:pt x="5" y="4018"/>
                    </a:lnTo>
                    <a:lnTo>
                      <a:pt x="8" y="4028"/>
                    </a:lnTo>
                    <a:lnTo>
                      <a:pt x="8" y="4028"/>
                    </a:lnTo>
                    <a:lnTo>
                      <a:pt x="17" y="4044"/>
                    </a:lnTo>
                    <a:lnTo>
                      <a:pt x="28" y="4061"/>
                    </a:lnTo>
                    <a:lnTo>
                      <a:pt x="39" y="4077"/>
                    </a:lnTo>
                    <a:lnTo>
                      <a:pt x="51" y="4091"/>
                    </a:lnTo>
                    <a:lnTo>
                      <a:pt x="64" y="4105"/>
                    </a:lnTo>
                    <a:lnTo>
                      <a:pt x="79" y="4118"/>
                    </a:lnTo>
                    <a:lnTo>
                      <a:pt x="106" y="4142"/>
                    </a:lnTo>
                    <a:lnTo>
                      <a:pt x="132" y="4161"/>
                    </a:lnTo>
                    <a:lnTo>
                      <a:pt x="154" y="4176"/>
                    </a:lnTo>
                    <a:lnTo>
                      <a:pt x="181" y="4192"/>
                    </a:lnTo>
                    <a:lnTo>
                      <a:pt x="182" y="4190"/>
                    </a:lnTo>
                    <a:lnTo>
                      <a:pt x="182" y="4190"/>
                    </a:lnTo>
                    <a:lnTo>
                      <a:pt x="182" y="4190"/>
                    </a:lnTo>
                    <a:lnTo>
                      <a:pt x="182" y="4190"/>
                    </a:lnTo>
                    <a:lnTo>
                      <a:pt x="187" y="4190"/>
                    </a:lnTo>
                    <a:lnTo>
                      <a:pt x="191" y="4187"/>
                    </a:lnTo>
                    <a:lnTo>
                      <a:pt x="197" y="4181"/>
                    </a:lnTo>
                    <a:lnTo>
                      <a:pt x="202" y="4174"/>
                    </a:lnTo>
                    <a:lnTo>
                      <a:pt x="207" y="4164"/>
                    </a:lnTo>
                    <a:lnTo>
                      <a:pt x="212" y="4153"/>
                    </a:lnTo>
                    <a:lnTo>
                      <a:pt x="222" y="4127"/>
                    </a:lnTo>
                    <a:lnTo>
                      <a:pt x="222" y="4127"/>
                    </a:lnTo>
                    <a:lnTo>
                      <a:pt x="228" y="4099"/>
                    </a:lnTo>
                    <a:lnTo>
                      <a:pt x="230" y="4086"/>
                    </a:lnTo>
                    <a:lnTo>
                      <a:pt x="231" y="4075"/>
                    </a:lnTo>
                    <a:lnTo>
                      <a:pt x="230" y="4066"/>
                    </a:lnTo>
                    <a:lnTo>
                      <a:pt x="228" y="4059"/>
                    </a:lnTo>
                    <a:lnTo>
                      <a:pt x="227" y="4053"/>
                    </a:lnTo>
                    <a:lnTo>
                      <a:pt x="222" y="4050"/>
                    </a:lnTo>
                    <a:lnTo>
                      <a:pt x="222" y="4050"/>
                    </a:lnTo>
                    <a:close/>
                  </a:path>
                </a:pathLst>
              </a:custGeom>
              <a:gradFill flip="none" rotWithShape="1">
                <a:gsLst>
                  <a:gs pos="38000">
                    <a:srgbClr val="414141"/>
                  </a:gs>
                  <a:gs pos="0">
                    <a:srgbClr val="A6A6A6"/>
                  </a:gs>
                  <a:gs pos="100000">
                    <a:srgbClr val="A6A6A6"/>
                  </a:gs>
                  <a:gs pos="74000">
                    <a:srgbClr val="DFDFD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  <a:effectLst>
                <a:innerShdw blurRad="66675" dist="50800" dir="13500000">
                  <a:srgbClr val="000000">
                    <a:alpha val="50000"/>
                  </a:srgb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38" name="Line 28">
                <a:extLst>
                  <a:ext uri="{FF2B5EF4-FFF2-40B4-BE49-F238E27FC236}">
                    <a16:creationId xmlns:a16="http://schemas.microsoft.com/office/drawing/2014/main" id="{688C1EAA-E2BA-4949-B9C6-5257771525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45475" y="2058988"/>
                <a:ext cx="1588" cy="1588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" name="Line 29">
                <a:extLst>
                  <a:ext uri="{FF2B5EF4-FFF2-40B4-BE49-F238E27FC236}">
                    <a16:creationId xmlns:a16="http://schemas.microsoft.com/office/drawing/2014/main" id="{2174EDD6-C364-D54B-B033-FC9F895E5E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45475" y="2058988"/>
                <a:ext cx="1588" cy="1588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8" name="Group 84">
              <a:extLst>
                <a:ext uri="{FF2B5EF4-FFF2-40B4-BE49-F238E27FC236}">
                  <a16:creationId xmlns:a16="http://schemas.microsoft.com/office/drawing/2014/main" id="{DF409AA7-8B1C-A540-8757-523D0D2AA594}"/>
                </a:ext>
              </a:extLst>
            </p:cNvPr>
            <p:cNvGrpSpPr/>
            <p:nvPr/>
          </p:nvGrpSpPr>
          <p:grpSpPr>
            <a:xfrm flipH="1">
              <a:off x="6358035" y="1509364"/>
              <a:ext cx="941843" cy="1552796"/>
              <a:chOff x="8843962" y="2613025"/>
              <a:chExt cx="2043113" cy="3368437"/>
            </a:xfrm>
          </p:grpSpPr>
          <p:grpSp>
            <p:nvGrpSpPr>
              <p:cNvPr id="19" name="Group 70">
                <a:extLst>
                  <a:ext uri="{FF2B5EF4-FFF2-40B4-BE49-F238E27FC236}">
                    <a16:creationId xmlns:a16="http://schemas.microsoft.com/office/drawing/2014/main" id="{75647093-356B-2643-9355-AF7A89D1A1F7}"/>
                  </a:ext>
                </a:extLst>
              </p:cNvPr>
              <p:cNvGrpSpPr/>
              <p:nvPr/>
            </p:nvGrpSpPr>
            <p:grpSpPr>
              <a:xfrm>
                <a:off x="8843962" y="2613025"/>
                <a:ext cx="2043113" cy="3368437"/>
                <a:chOff x="8843962" y="2613025"/>
                <a:chExt cx="2043113" cy="3368437"/>
              </a:xfrm>
            </p:grpSpPr>
            <p:sp>
              <p:nvSpPr>
                <p:cNvPr id="24" name="Freeform 27">
                  <a:extLst>
                    <a:ext uri="{FF2B5EF4-FFF2-40B4-BE49-F238E27FC236}">
                      <a16:creationId xmlns:a16="http://schemas.microsoft.com/office/drawing/2014/main" id="{F0EA3497-1E43-AA4E-86C6-659B0AD5B3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43962" y="2613025"/>
                  <a:ext cx="2043113" cy="2081213"/>
                </a:xfrm>
                <a:custGeom>
                  <a:avLst/>
                  <a:gdLst/>
                  <a:ahLst/>
                  <a:cxnLst>
                    <a:cxn ang="0">
                      <a:pos x="0" y="22"/>
                    </a:cxn>
                    <a:cxn ang="0">
                      <a:pos x="12" y="12"/>
                    </a:cxn>
                    <a:cxn ang="0">
                      <a:pos x="40" y="3"/>
                    </a:cxn>
                    <a:cxn ang="0">
                      <a:pos x="95" y="0"/>
                    </a:cxn>
                    <a:cxn ang="0">
                      <a:pos x="183" y="8"/>
                    </a:cxn>
                    <a:cxn ang="0">
                      <a:pos x="248" y="18"/>
                    </a:cxn>
                    <a:cxn ang="0">
                      <a:pos x="443" y="70"/>
                    </a:cxn>
                    <a:cxn ang="0">
                      <a:pos x="925" y="214"/>
                    </a:cxn>
                    <a:cxn ang="0">
                      <a:pos x="1357" y="338"/>
                    </a:cxn>
                    <a:cxn ang="0">
                      <a:pos x="1722" y="428"/>
                    </a:cxn>
                    <a:cxn ang="0">
                      <a:pos x="1932" y="468"/>
                    </a:cxn>
                    <a:cxn ang="0">
                      <a:pos x="2123" y="494"/>
                    </a:cxn>
                    <a:cxn ang="0">
                      <a:pos x="2240" y="502"/>
                    </a:cxn>
                    <a:cxn ang="0">
                      <a:pos x="2409" y="503"/>
                    </a:cxn>
                    <a:cxn ang="0">
                      <a:pos x="2571" y="496"/>
                    </a:cxn>
                    <a:cxn ang="0">
                      <a:pos x="2823" y="468"/>
                    </a:cxn>
                    <a:cxn ang="0">
                      <a:pos x="3087" y="419"/>
                    </a:cxn>
                    <a:cxn ang="0">
                      <a:pos x="3292" y="367"/>
                    </a:cxn>
                    <a:cxn ang="0">
                      <a:pos x="3454" y="322"/>
                    </a:cxn>
                    <a:cxn ang="0">
                      <a:pos x="3624" y="285"/>
                    </a:cxn>
                    <a:cxn ang="0">
                      <a:pos x="3770" y="267"/>
                    </a:cxn>
                    <a:cxn ang="0">
                      <a:pos x="3836" y="272"/>
                    </a:cxn>
                    <a:cxn ang="0">
                      <a:pos x="3861" y="282"/>
                    </a:cxn>
                    <a:cxn ang="0">
                      <a:pos x="3841" y="325"/>
                    </a:cxn>
                    <a:cxn ang="0">
                      <a:pos x="3789" y="485"/>
                    </a:cxn>
                    <a:cxn ang="0">
                      <a:pos x="3729" y="764"/>
                    </a:cxn>
                    <a:cxn ang="0">
                      <a:pos x="3680" y="1087"/>
                    </a:cxn>
                    <a:cxn ang="0">
                      <a:pos x="3656" y="1320"/>
                    </a:cxn>
                    <a:cxn ang="0">
                      <a:pos x="3640" y="1584"/>
                    </a:cxn>
                    <a:cxn ang="0">
                      <a:pos x="3633" y="1877"/>
                    </a:cxn>
                    <a:cxn ang="0">
                      <a:pos x="3633" y="2089"/>
                    </a:cxn>
                    <a:cxn ang="0">
                      <a:pos x="3649" y="3807"/>
                    </a:cxn>
                    <a:cxn ang="0">
                      <a:pos x="2377" y="3931"/>
                    </a:cxn>
                    <a:cxn ang="0">
                      <a:pos x="2378" y="3763"/>
                    </a:cxn>
                    <a:cxn ang="0">
                      <a:pos x="2368" y="3502"/>
                    </a:cxn>
                    <a:cxn ang="0">
                      <a:pos x="2346" y="3251"/>
                    </a:cxn>
                    <a:cxn ang="0">
                      <a:pos x="2307" y="2968"/>
                    </a:cxn>
                    <a:cxn ang="0">
                      <a:pos x="2247" y="2670"/>
                    </a:cxn>
                    <a:cxn ang="0">
                      <a:pos x="2176" y="2418"/>
                    </a:cxn>
                    <a:cxn ang="0">
                      <a:pos x="2125" y="2269"/>
                    </a:cxn>
                    <a:cxn ang="0">
                      <a:pos x="2064" y="2126"/>
                    </a:cxn>
                    <a:cxn ang="0">
                      <a:pos x="1995" y="1988"/>
                    </a:cxn>
                    <a:cxn ang="0">
                      <a:pos x="1917" y="1857"/>
                    </a:cxn>
                    <a:cxn ang="0">
                      <a:pos x="1828" y="1736"/>
                    </a:cxn>
                    <a:cxn ang="0">
                      <a:pos x="1730" y="1627"/>
                    </a:cxn>
                    <a:cxn ang="0">
                      <a:pos x="1619" y="1529"/>
                    </a:cxn>
                    <a:cxn ang="0">
                      <a:pos x="1516" y="1454"/>
                    </a:cxn>
                    <a:cxn ang="0">
                      <a:pos x="1290" y="1308"/>
                    </a:cxn>
                    <a:cxn ang="0">
                      <a:pos x="931" y="1093"/>
                    </a:cxn>
                    <a:cxn ang="0">
                      <a:pos x="698" y="941"/>
                    </a:cxn>
                    <a:cxn ang="0">
                      <a:pos x="534" y="819"/>
                    </a:cxn>
                    <a:cxn ang="0">
                      <a:pos x="387" y="687"/>
                    </a:cxn>
                    <a:cxn ang="0">
                      <a:pos x="263" y="541"/>
                    </a:cxn>
                    <a:cxn ang="0">
                      <a:pos x="210" y="462"/>
                    </a:cxn>
                    <a:cxn ang="0">
                      <a:pos x="165" y="379"/>
                    </a:cxn>
                    <a:cxn ang="0">
                      <a:pos x="129" y="291"/>
                    </a:cxn>
                    <a:cxn ang="0">
                      <a:pos x="102" y="199"/>
                    </a:cxn>
                    <a:cxn ang="0">
                      <a:pos x="89" y="134"/>
                    </a:cxn>
                    <a:cxn ang="0">
                      <a:pos x="28" y="64"/>
                    </a:cxn>
                    <a:cxn ang="0">
                      <a:pos x="0" y="25"/>
                    </a:cxn>
                  </a:cxnLst>
                  <a:rect l="0" t="0" r="r" b="b"/>
                  <a:pathLst>
                    <a:path w="3861" h="3931">
                      <a:moveTo>
                        <a:pt x="0" y="25"/>
                      </a:moveTo>
                      <a:lnTo>
                        <a:pt x="0" y="25"/>
                      </a:lnTo>
                      <a:lnTo>
                        <a:pt x="0" y="22"/>
                      </a:lnTo>
                      <a:lnTo>
                        <a:pt x="5" y="18"/>
                      </a:lnTo>
                      <a:lnTo>
                        <a:pt x="8" y="15"/>
                      </a:lnTo>
                      <a:lnTo>
                        <a:pt x="12" y="12"/>
                      </a:lnTo>
                      <a:lnTo>
                        <a:pt x="20" y="9"/>
                      </a:lnTo>
                      <a:lnTo>
                        <a:pt x="28" y="6"/>
                      </a:lnTo>
                      <a:lnTo>
                        <a:pt x="40" y="3"/>
                      </a:lnTo>
                      <a:lnTo>
                        <a:pt x="55" y="2"/>
                      </a:lnTo>
                      <a:lnTo>
                        <a:pt x="74" y="0"/>
                      </a:lnTo>
                      <a:lnTo>
                        <a:pt x="95" y="0"/>
                      </a:lnTo>
                      <a:lnTo>
                        <a:pt x="120" y="2"/>
                      </a:lnTo>
                      <a:lnTo>
                        <a:pt x="149" y="3"/>
                      </a:lnTo>
                      <a:lnTo>
                        <a:pt x="183" y="8"/>
                      </a:lnTo>
                      <a:lnTo>
                        <a:pt x="221" y="14"/>
                      </a:lnTo>
                      <a:lnTo>
                        <a:pt x="221" y="14"/>
                      </a:lnTo>
                      <a:lnTo>
                        <a:pt x="248" y="18"/>
                      </a:lnTo>
                      <a:lnTo>
                        <a:pt x="277" y="25"/>
                      </a:lnTo>
                      <a:lnTo>
                        <a:pt x="353" y="43"/>
                      </a:lnTo>
                      <a:lnTo>
                        <a:pt x="443" y="70"/>
                      </a:lnTo>
                      <a:lnTo>
                        <a:pt x="547" y="101"/>
                      </a:lnTo>
                      <a:lnTo>
                        <a:pt x="791" y="174"/>
                      </a:lnTo>
                      <a:lnTo>
                        <a:pt x="925" y="214"/>
                      </a:lnTo>
                      <a:lnTo>
                        <a:pt x="1065" y="255"/>
                      </a:lnTo>
                      <a:lnTo>
                        <a:pt x="1209" y="298"/>
                      </a:lnTo>
                      <a:lnTo>
                        <a:pt x="1357" y="338"/>
                      </a:lnTo>
                      <a:lnTo>
                        <a:pt x="1506" y="376"/>
                      </a:lnTo>
                      <a:lnTo>
                        <a:pt x="1651" y="412"/>
                      </a:lnTo>
                      <a:lnTo>
                        <a:pt x="1722" y="428"/>
                      </a:lnTo>
                      <a:lnTo>
                        <a:pt x="1793" y="443"/>
                      </a:lnTo>
                      <a:lnTo>
                        <a:pt x="1864" y="456"/>
                      </a:lnTo>
                      <a:lnTo>
                        <a:pt x="1932" y="468"/>
                      </a:lnTo>
                      <a:lnTo>
                        <a:pt x="1996" y="478"/>
                      </a:lnTo>
                      <a:lnTo>
                        <a:pt x="2061" y="487"/>
                      </a:lnTo>
                      <a:lnTo>
                        <a:pt x="2123" y="494"/>
                      </a:lnTo>
                      <a:lnTo>
                        <a:pt x="2182" y="499"/>
                      </a:lnTo>
                      <a:lnTo>
                        <a:pt x="2182" y="499"/>
                      </a:lnTo>
                      <a:lnTo>
                        <a:pt x="2240" y="502"/>
                      </a:lnTo>
                      <a:lnTo>
                        <a:pt x="2296" y="503"/>
                      </a:lnTo>
                      <a:lnTo>
                        <a:pt x="2353" y="504"/>
                      </a:lnTo>
                      <a:lnTo>
                        <a:pt x="2409" y="503"/>
                      </a:lnTo>
                      <a:lnTo>
                        <a:pt x="2464" y="502"/>
                      </a:lnTo>
                      <a:lnTo>
                        <a:pt x="2518" y="500"/>
                      </a:lnTo>
                      <a:lnTo>
                        <a:pt x="2571" y="496"/>
                      </a:lnTo>
                      <a:lnTo>
                        <a:pt x="2624" y="493"/>
                      </a:lnTo>
                      <a:lnTo>
                        <a:pt x="2726" y="481"/>
                      </a:lnTo>
                      <a:lnTo>
                        <a:pt x="2823" y="468"/>
                      </a:lnTo>
                      <a:lnTo>
                        <a:pt x="2918" y="453"/>
                      </a:lnTo>
                      <a:lnTo>
                        <a:pt x="3005" y="437"/>
                      </a:lnTo>
                      <a:lnTo>
                        <a:pt x="3087" y="419"/>
                      </a:lnTo>
                      <a:lnTo>
                        <a:pt x="3163" y="401"/>
                      </a:lnTo>
                      <a:lnTo>
                        <a:pt x="3232" y="384"/>
                      </a:lnTo>
                      <a:lnTo>
                        <a:pt x="3292" y="367"/>
                      </a:lnTo>
                      <a:lnTo>
                        <a:pt x="3391" y="339"/>
                      </a:lnTo>
                      <a:lnTo>
                        <a:pt x="3454" y="322"/>
                      </a:lnTo>
                      <a:lnTo>
                        <a:pt x="3454" y="322"/>
                      </a:lnTo>
                      <a:lnTo>
                        <a:pt x="3505" y="308"/>
                      </a:lnTo>
                      <a:lnTo>
                        <a:pt x="3562" y="297"/>
                      </a:lnTo>
                      <a:lnTo>
                        <a:pt x="3624" y="285"/>
                      </a:lnTo>
                      <a:lnTo>
                        <a:pt x="3686" y="274"/>
                      </a:lnTo>
                      <a:lnTo>
                        <a:pt x="3743" y="269"/>
                      </a:lnTo>
                      <a:lnTo>
                        <a:pt x="3770" y="267"/>
                      </a:lnTo>
                      <a:lnTo>
                        <a:pt x="3795" y="267"/>
                      </a:lnTo>
                      <a:lnTo>
                        <a:pt x="3817" y="269"/>
                      </a:lnTo>
                      <a:lnTo>
                        <a:pt x="3836" y="272"/>
                      </a:lnTo>
                      <a:lnTo>
                        <a:pt x="3851" y="276"/>
                      </a:lnTo>
                      <a:lnTo>
                        <a:pt x="3857" y="279"/>
                      </a:lnTo>
                      <a:lnTo>
                        <a:pt x="3861" y="282"/>
                      </a:lnTo>
                      <a:lnTo>
                        <a:pt x="3861" y="282"/>
                      </a:lnTo>
                      <a:lnTo>
                        <a:pt x="3854" y="297"/>
                      </a:lnTo>
                      <a:lnTo>
                        <a:pt x="3841" y="325"/>
                      </a:lnTo>
                      <a:lnTo>
                        <a:pt x="3826" y="364"/>
                      </a:lnTo>
                      <a:lnTo>
                        <a:pt x="3808" y="418"/>
                      </a:lnTo>
                      <a:lnTo>
                        <a:pt x="3789" y="485"/>
                      </a:lnTo>
                      <a:lnTo>
                        <a:pt x="3770" y="565"/>
                      </a:lnTo>
                      <a:lnTo>
                        <a:pt x="3749" y="658"/>
                      </a:lnTo>
                      <a:lnTo>
                        <a:pt x="3729" y="764"/>
                      </a:lnTo>
                      <a:lnTo>
                        <a:pt x="3708" y="882"/>
                      </a:lnTo>
                      <a:lnTo>
                        <a:pt x="3689" y="1015"/>
                      </a:lnTo>
                      <a:lnTo>
                        <a:pt x="3680" y="1087"/>
                      </a:lnTo>
                      <a:lnTo>
                        <a:pt x="3671" y="1161"/>
                      </a:lnTo>
                      <a:lnTo>
                        <a:pt x="3664" y="1239"/>
                      </a:lnTo>
                      <a:lnTo>
                        <a:pt x="3656" y="1320"/>
                      </a:lnTo>
                      <a:lnTo>
                        <a:pt x="3650" y="1404"/>
                      </a:lnTo>
                      <a:lnTo>
                        <a:pt x="3645" y="1492"/>
                      </a:lnTo>
                      <a:lnTo>
                        <a:pt x="3640" y="1584"/>
                      </a:lnTo>
                      <a:lnTo>
                        <a:pt x="3637" y="1678"/>
                      </a:lnTo>
                      <a:lnTo>
                        <a:pt x="3634" y="1777"/>
                      </a:lnTo>
                      <a:lnTo>
                        <a:pt x="3633" y="1877"/>
                      </a:lnTo>
                      <a:lnTo>
                        <a:pt x="3631" y="1982"/>
                      </a:lnTo>
                      <a:lnTo>
                        <a:pt x="3633" y="2089"/>
                      </a:lnTo>
                      <a:lnTo>
                        <a:pt x="3633" y="2089"/>
                      </a:lnTo>
                      <a:lnTo>
                        <a:pt x="3642" y="2869"/>
                      </a:lnTo>
                      <a:lnTo>
                        <a:pt x="3646" y="3447"/>
                      </a:lnTo>
                      <a:lnTo>
                        <a:pt x="3649" y="3807"/>
                      </a:lnTo>
                      <a:lnTo>
                        <a:pt x="3649" y="3931"/>
                      </a:lnTo>
                      <a:lnTo>
                        <a:pt x="2377" y="3931"/>
                      </a:lnTo>
                      <a:lnTo>
                        <a:pt x="2377" y="3931"/>
                      </a:lnTo>
                      <a:lnTo>
                        <a:pt x="2378" y="3910"/>
                      </a:lnTo>
                      <a:lnTo>
                        <a:pt x="2378" y="3853"/>
                      </a:lnTo>
                      <a:lnTo>
                        <a:pt x="2378" y="3763"/>
                      </a:lnTo>
                      <a:lnTo>
                        <a:pt x="2375" y="3645"/>
                      </a:lnTo>
                      <a:lnTo>
                        <a:pt x="2371" y="3576"/>
                      </a:lnTo>
                      <a:lnTo>
                        <a:pt x="2368" y="3502"/>
                      </a:lnTo>
                      <a:lnTo>
                        <a:pt x="2362" y="3422"/>
                      </a:lnTo>
                      <a:lnTo>
                        <a:pt x="2355" y="3338"/>
                      </a:lnTo>
                      <a:lnTo>
                        <a:pt x="2346" y="3251"/>
                      </a:lnTo>
                      <a:lnTo>
                        <a:pt x="2335" y="3160"/>
                      </a:lnTo>
                      <a:lnTo>
                        <a:pt x="2322" y="3066"/>
                      </a:lnTo>
                      <a:lnTo>
                        <a:pt x="2307" y="2968"/>
                      </a:lnTo>
                      <a:lnTo>
                        <a:pt x="2290" y="2869"/>
                      </a:lnTo>
                      <a:lnTo>
                        <a:pt x="2269" y="2771"/>
                      </a:lnTo>
                      <a:lnTo>
                        <a:pt x="2247" y="2670"/>
                      </a:lnTo>
                      <a:lnTo>
                        <a:pt x="2220" y="2569"/>
                      </a:lnTo>
                      <a:lnTo>
                        <a:pt x="2192" y="2468"/>
                      </a:lnTo>
                      <a:lnTo>
                        <a:pt x="2176" y="2418"/>
                      </a:lnTo>
                      <a:lnTo>
                        <a:pt x="2160" y="2368"/>
                      </a:lnTo>
                      <a:lnTo>
                        <a:pt x="2142" y="2319"/>
                      </a:lnTo>
                      <a:lnTo>
                        <a:pt x="2125" y="2269"/>
                      </a:lnTo>
                      <a:lnTo>
                        <a:pt x="2106" y="2221"/>
                      </a:lnTo>
                      <a:lnTo>
                        <a:pt x="2085" y="2174"/>
                      </a:lnTo>
                      <a:lnTo>
                        <a:pt x="2064" y="2126"/>
                      </a:lnTo>
                      <a:lnTo>
                        <a:pt x="2042" y="2079"/>
                      </a:lnTo>
                      <a:lnTo>
                        <a:pt x="2019" y="2033"/>
                      </a:lnTo>
                      <a:lnTo>
                        <a:pt x="1995" y="1988"/>
                      </a:lnTo>
                      <a:lnTo>
                        <a:pt x="1970" y="1944"/>
                      </a:lnTo>
                      <a:lnTo>
                        <a:pt x="1943" y="1899"/>
                      </a:lnTo>
                      <a:lnTo>
                        <a:pt x="1917" y="1857"/>
                      </a:lnTo>
                      <a:lnTo>
                        <a:pt x="1889" y="1815"/>
                      </a:lnTo>
                      <a:lnTo>
                        <a:pt x="1859" y="1775"/>
                      </a:lnTo>
                      <a:lnTo>
                        <a:pt x="1828" y="1736"/>
                      </a:lnTo>
                      <a:lnTo>
                        <a:pt x="1796" y="1697"/>
                      </a:lnTo>
                      <a:lnTo>
                        <a:pt x="1763" y="1662"/>
                      </a:lnTo>
                      <a:lnTo>
                        <a:pt x="1730" y="1627"/>
                      </a:lnTo>
                      <a:lnTo>
                        <a:pt x="1694" y="1593"/>
                      </a:lnTo>
                      <a:lnTo>
                        <a:pt x="1657" y="1560"/>
                      </a:lnTo>
                      <a:lnTo>
                        <a:pt x="1619" y="1529"/>
                      </a:lnTo>
                      <a:lnTo>
                        <a:pt x="1619" y="1529"/>
                      </a:lnTo>
                      <a:lnTo>
                        <a:pt x="1569" y="1491"/>
                      </a:lnTo>
                      <a:lnTo>
                        <a:pt x="1516" y="1454"/>
                      </a:lnTo>
                      <a:lnTo>
                        <a:pt x="1461" y="1417"/>
                      </a:lnTo>
                      <a:lnTo>
                        <a:pt x="1405" y="1380"/>
                      </a:lnTo>
                      <a:lnTo>
                        <a:pt x="1290" y="1308"/>
                      </a:lnTo>
                      <a:lnTo>
                        <a:pt x="1172" y="1237"/>
                      </a:lnTo>
                      <a:lnTo>
                        <a:pt x="1051" y="1165"/>
                      </a:lnTo>
                      <a:lnTo>
                        <a:pt x="931" y="1093"/>
                      </a:lnTo>
                      <a:lnTo>
                        <a:pt x="813" y="1019"/>
                      </a:lnTo>
                      <a:lnTo>
                        <a:pt x="754" y="981"/>
                      </a:lnTo>
                      <a:lnTo>
                        <a:pt x="698" y="941"/>
                      </a:lnTo>
                      <a:lnTo>
                        <a:pt x="642" y="901"/>
                      </a:lnTo>
                      <a:lnTo>
                        <a:pt x="587" y="861"/>
                      </a:lnTo>
                      <a:lnTo>
                        <a:pt x="534" y="819"/>
                      </a:lnTo>
                      <a:lnTo>
                        <a:pt x="482" y="776"/>
                      </a:lnTo>
                      <a:lnTo>
                        <a:pt x="434" y="732"/>
                      </a:lnTo>
                      <a:lnTo>
                        <a:pt x="387" y="687"/>
                      </a:lnTo>
                      <a:lnTo>
                        <a:pt x="342" y="640"/>
                      </a:lnTo>
                      <a:lnTo>
                        <a:pt x="301" y="591"/>
                      </a:lnTo>
                      <a:lnTo>
                        <a:pt x="263" y="541"/>
                      </a:lnTo>
                      <a:lnTo>
                        <a:pt x="244" y="515"/>
                      </a:lnTo>
                      <a:lnTo>
                        <a:pt x="226" y="488"/>
                      </a:lnTo>
                      <a:lnTo>
                        <a:pt x="210" y="462"/>
                      </a:lnTo>
                      <a:lnTo>
                        <a:pt x="195" y="435"/>
                      </a:lnTo>
                      <a:lnTo>
                        <a:pt x="179" y="407"/>
                      </a:lnTo>
                      <a:lnTo>
                        <a:pt x="165" y="379"/>
                      </a:lnTo>
                      <a:lnTo>
                        <a:pt x="152" y="350"/>
                      </a:lnTo>
                      <a:lnTo>
                        <a:pt x="140" y="322"/>
                      </a:lnTo>
                      <a:lnTo>
                        <a:pt x="129" y="291"/>
                      </a:lnTo>
                      <a:lnTo>
                        <a:pt x="118" y="261"/>
                      </a:lnTo>
                      <a:lnTo>
                        <a:pt x="109" y="230"/>
                      </a:lnTo>
                      <a:lnTo>
                        <a:pt x="102" y="199"/>
                      </a:lnTo>
                      <a:lnTo>
                        <a:pt x="95" y="167"/>
                      </a:lnTo>
                      <a:lnTo>
                        <a:pt x="89" y="134"/>
                      </a:lnTo>
                      <a:lnTo>
                        <a:pt x="89" y="134"/>
                      </a:lnTo>
                      <a:lnTo>
                        <a:pt x="73" y="117"/>
                      </a:lnTo>
                      <a:lnTo>
                        <a:pt x="56" y="99"/>
                      </a:lnTo>
                      <a:lnTo>
                        <a:pt x="28" y="64"/>
                      </a:lnTo>
                      <a:lnTo>
                        <a:pt x="8" y="36"/>
                      </a:lnTo>
                      <a:lnTo>
                        <a:pt x="0" y="25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5">
                        <a:lumMod val="75000"/>
                      </a:schemeClr>
                    </a:gs>
                    <a:gs pos="3000">
                      <a:schemeClr val="accent5">
                        <a:lumMod val="50000"/>
                      </a:schemeClr>
                    </a:gs>
                  </a:gsLst>
                  <a:lin ang="5400000" scaled="0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" name="Rectangle 30">
                  <a:extLst>
                    <a:ext uri="{FF2B5EF4-FFF2-40B4-BE49-F238E27FC236}">
                      <a16:creationId xmlns:a16="http://schemas.microsoft.com/office/drawing/2014/main" id="{4BF2528A-C1B3-9A45-A27E-51A42FB940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101263" y="4679950"/>
                  <a:ext cx="673101" cy="857548"/>
                </a:xfrm>
                <a:prstGeom prst="rect">
                  <a:avLst/>
                </a:prstGeom>
                <a:solidFill>
                  <a:schemeClr val="accent5">
                    <a:lumMod val="75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" name="Freeform 31">
                  <a:extLst>
                    <a:ext uri="{FF2B5EF4-FFF2-40B4-BE49-F238E27FC236}">
                      <a16:creationId xmlns:a16="http://schemas.microsoft.com/office/drawing/2014/main" id="{0176FF7C-00A5-AE44-B970-386A26E3A6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101263" y="5530611"/>
                  <a:ext cx="673101" cy="45085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719"/>
                    </a:cxn>
                    <a:cxn ang="0">
                      <a:pos x="0" y="719"/>
                    </a:cxn>
                    <a:cxn ang="0">
                      <a:pos x="1" y="727"/>
                    </a:cxn>
                    <a:cxn ang="0">
                      <a:pos x="4" y="734"/>
                    </a:cxn>
                    <a:cxn ang="0">
                      <a:pos x="7" y="740"/>
                    </a:cxn>
                    <a:cxn ang="0">
                      <a:pos x="13" y="747"/>
                    </a:cxn>
                    <a:cxn ang="0">
                      <a:pos x="20" y="753"/>
                    </a:cxn>
                    <a:cxn ang="0">
                      <a:pos x="29" y="759"/>
                    </a:cxn>
                    <a:cxn ang="0">
                      <a:pos x="50" y="771"/>
                    </a:cxn>
                    <a:cxn ang="0">
                      <a:pos x="76" y="783"/>
                    </a:cxn>
                    <a:cxn ang="0">
                      <a:pos x="109" y="795"/>
                    </a:cxn>
                    <a:cxn ang="0">
                      <a:pos x="146" y="805"/>
                    </a:cxn>
                    <a:cxn ang="0">
                      <a:pos x="187" y="814"/>
                    </a:cxn>
                    <a:cxn ang="0">
                      <a:pos x="231" y="823"/>
                    </a:cxn>
                    <a:cxn ang="0">
                      <a:pos x="280" y="830"/>
                    </a:cxn>
                    <a:cxn ang="0">
                      <a:pos x="333" y="837"/>
                    </a:cxn>
                    <a:cxn ang="0">
                      <a:pos x="389" y="842"/>
                    </a:cxn>
                    <a:cxn ang="0">
                      <a:pos x="446" y="846"/>
                    </a:cxn>
                    <a:cxn ang="0">
                      <a:pos x="508" y="851"/>
                    </a:cxn>
                    <a:cxn ang="0">
                      <a:pos x="570" y="852"/>
                    </a:cxn>
                    <a:cxn ang="0">
                      <a:pos x="637" y="852"/>
                    </a:cxn>
                    <a:cxn ang="0">
                      <a:pos x="637" y="852"/>
                    </a:cxn>
                    <a:cxn ang="0">
                      <a:pos x="701" y="852"/>
                    </a:cxn>
                    <a:cxn ang="0">
                      <a:pos x="763" y="851"/>
                    </a:cxn>
                    <a:cxn ang="0">
                      <a:pos x="825" y="846"/>
                    </a:cxn>
                    <a:cxn ang="0">
                      <a:pos x="883" y="842"/>
                    </a:cxn>
                    <a:cxn ang="0">
                      <a:pos x="939" y="837"/>
                    </a:cxn>
                    <a:cxn ang="0">
                      <a:pos x="992" y="830"/>
                    </a:cxn>
                    <a:cxn ang="0">
                      <a:pos x="1041" y="823"/>
                    </a:cxn>
                    <a:cxn ang="0">
                      <a:pos x="1085" y="814"/>
                    </a:cxn>
                    <a:cxn ang="0">
                      <a:pos x="1126" y="805"/>
                    </a:cxn>
                    <a:cxn ang="0">
                      <a:pos x="1163" y="795"/>
                    </a:cxn>
                    <a:cxn ang="0">
                      <a:pos x="1195" y="783"/>
                    </a:cxn>
                    <a:cxn ang="0">
                      <a:pos x="1222" y="771"/>
                    </a:cxn>
                    <a:cxn ang="0">
                      <a:pos x="1243" y="759"/>
                    </a:cxn>
                    <a:cxn ang="0">
                      <a:pos x="1251" y="753"/>
                    </a:cxn>
                    <a:cxn ang="0">
                      <a:pos x="1259" y="747"/>
                    </a:cxn>
                    <a:cxn ang="0">
                      <a:pos x="1265" y="740"/>
                    </a:cxn>
                    <a:cxn ang="0">
                      <a:pos x="1268" y="734"/>
                    </a:cxn>
                    <a:cxn ang="0">
                      <a:pos x="1271" y="727"/>
                    </a:cxn>
                    <a:cxn ang="0">
                      <a:pos x="1272" y="719"/>
                    </a:cxn>
                    <a:cxn ang="0">
                      <a:pos x="127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72" h="852">
                      <a:moveTo>
                        <a:pt x="0" y="0"/>
                      </a:moveTo>
                      <a:lnTo>
                        <a:pt x="0" y="719"/>
                      </a:lnTo>
                      <a:lnTo>
                        <a:pt x="0" y="719"/>
                      </a:lnTo>
                      <a:lnTo>
                        <a:pt x="1" y="727"/>
                      </a:lnTo>
                      <a:lnTo>
                        <a:pt x="4" y="734"/>
                      </a:lnTo>
                      <a:lnTo>
                        <a:pt x="7" y="740"/>
                      </a:lnTo>
                      <a:lnTo>
                        <a:pt x="13" y="747"/>
                      </a:lnTo>
                      <a:lnTo>
                        <a:pt x="20" y="753"/>
                      </a:lnTo>
                      <a:lnTo>
                        <a:pt x="29" y="759"/>
                      </a:lnTo>
                      <a:lnTo>
                        <a:pt x="50" y="771"/>
                      </a:lnTo>
                      <a:lnTo>
                        <a:pt x="76" y="783"/>
                      </a:lnTo>
                      <a:lnTo>
                        <a:pt x="109" y="795"/>
                      </a:lnTo>
                      <a:lnTo>
                        <a:pt x="146" y="805"/>
                      </a:lnTo>
                      <a:lnTo>
                        <a:pt x="187" y="814"/>
                      </a:lnTo>
                      <a:lnTo>
                        <a:pt x="231" y="823"/>
                      </a:lnTo>
                      <a:lnTo>
                        <a:pt x="280" y="830"/>
                      </a:lnTo>
                      <a:lnTo>
                        <a:pt x="333" y="837"/>
                      </a:lnTo>
                      <a:lnTo>
                        <a:pt x="389" y="842"/>
                      </a:lnTo>
                      <a:lnTo>
                        <a:pt x="446" y="846"/>
                      </a:lnTo>
                      <a:lnTo>
                        <a:pt x="508" y="851"/>
                      </a:lnTo>
                      <a:lnTo>
                        <a:pt x="570" y="852"/>
                      </a:lnTo>
                      <a:lnTo>
                        <a:pt x="637" y="852"/>
                      </a:lnTo>
                      <a:lnTo>
                        <a:pt x="637" y="852"/>
                      </a:lnTo>
                      <a:lnTo>
                        <a:pt x="701" y="852"/>
                      </a:lnTo>
                      <a:lnTo>
                        <a:pt x="763" y="851"/>
                      </a:lnTo>
                      <a:lnTo>
                        <a:pt x="825" y="846"/>
                      </a:lnTo>
                      <a:lnTo>
                        <a:pt x="883" y="842"/>
                      </a:lnTo>
                      <a:lnTo>
                        <a:pt x="939" y="837"/>
                      </a:lnTo>
                      <a:lnTo>
                        <a:pt x="992" y="830"/>
                      </a:lnTo>
                      <a:lnTo>
                        <a:pt x="1041" y="823"/>
                      </a:lnTo>
                      <a:lnTo>
                        <a:pt x="1085" y="814"/>
                      </a:lnTo>
                      <a:lnTo>
                        <a:pt x="1126" y="805"/>
                      </a:lnTo>
                      <a:lnTo>
                        <a:pt x="1163" y="795"/>
                      </a:lnTo>
                      <a:lnTo>
                        <a:pt x="1195" y="783"/>
                      </a:lnTo>
                      <a:lnTo>
                        <a:pt x="1222" y="771"/>
                      </a:lnTo>
                      <a:lnTo>
                        <a:pt x="1243" y="759"/>
                      </a:lnTo>
                      <a:lnTo>
                        <a:pt x="1251" y="753"/>
                      </a:lnTo>
                      <a:lnTo>
                        <a:pt x="1259" y="747"/>
                      </a:lnTo>
                      <a:lnTo>
                        <a:pt x="1265" y="740"/>
                      </a:lnTo>
                      <a:lnTo>
                        <a:pt x="1268" y="734"/>
                      </a:lnTo>
                      <a:lnTo>
                        <a:pt x="1271" y="727"/>
                      </a:lnTo>
                      <a:lnTo>
                        <a:pt x="1272" y="719"/>
                      </a:lnTo>
                      <a:lnTo>
                        <a:pt x="127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0" name="Group 83">
                <a:extLst>
                  <a:ext uri="{FF2B5EF4-FFF2-40B4-BE49-F238E27FC236}">
                    <a16:creationId xmlns:a16="http://schemas.microsoft.com/office/drawing/2014/main" id="{9239B76A-F284-2E4A-967E-4731FA5F1D87}"/>
                  </a:ext>
                </a:extLst>
              </p:cNvPr>
              <p:cNvGrpSpPr/>
              <p:nvPr/>
            </p:nvGrpSpPr>
            <p:grpSpPr>
              <a:xfrm>
                <a:off x="8913812" y="2667000"/>
                <a:ext cx="1672695" cy="3201098"/>
                <a:chOff x="8913812" y="2667000"/>
                <a:chExt cx="1672695" cy="3201098"/>
              </a:xfrm>
            </p:grpSpPr>
            <p:sp>
              <p:nvSpPr>
                <p:cNvPr id="21" name="Freeform 20">
                  <a:extLst>
                    <a:ext uri="{FF2B5EF4-FFF2-40B4-BE49-F238E27FC236}">
                      <a16:creationId xmlns:a16="http://schemas.microsoft.com/office/drawing/2014/main" id="{C52CF721-9A45-544C-BE6C-BA68457D511B}"/>
                    </a:ext>
                  </a:extLst>
                </p:cNvPr>
                <p:cNvSpPr/>
                <p:nvPr/>
              </p:nvSpPr>
              <p:spPr>
                <a:xfrm>
                  <a:off x="8913812" y="2667000"/>
                  <a:ext cx="1672695" cy="411700"/>
                </a:xfrm>
                <a:custGeom>
                  <a:avLst/>
                  <a:gdLst>
                    <a:gd name="connsiteX0" fmla="*/ 44450 w 1367367"/>
                    <a:gd name="connsiteY0" fmla="*/ 0 h 336550"/>
                    <a:gd name="connsiteX1" fmla="*/ 336550 w 1367367"/>
                    <a:gd name="connsiteY1" fmla="*/ 88900 h 336550"/>
                    <a:gd name="connsiteX2" fmla="*/ 734483 w 1367367"/>
                    <a:gd name="connsiteY2" fmla="*/ 186267 h 336550"/>
                    <a:gd name="connsiteX3" fmla="*/ 1123950 w 1367367"/>
                    <a:gd name="connsiteY3" fmla="*/ 232833 h 336550"/>
                    <a:gd name="connsiteX4" fmla="*/ 1339850 w 1367367"/>
                    <a:gd name="connsiteY4" fmla="*/ 198967 h 336550"/>
                    <a:gd name="connsiteX5" fmla="*/ 1289050 w 1367367"/>
                    <a:gd name="connsiteY5" fmla="*/ 266700 h 336550"/>
                    <a:gd name="connsiteX6" fmla="*/ 1077383 w 1367367"/>
                    <a:gd name="connsiteY6" fmla="*/ 313267 h 336550"/>
                    <a:gd name="connsiteX7" fmla="*/ 683683 w 1367367"/>
                    <a:gd name="connsiteY7" fmla="*/ 317500 h 336550"/>
                    <a:gd name="connsiteX8" fmla="*/ 209550 w 1367367"/>
                    <a:gd name="connsiteY8" fmla="*/ 198967 h 336550"/>
                    <a:gd name="connsiteX9" fmla="*/ 69850 w 1367367"/>
                    <a:gd name="connsiteY9" fmla="*/ 88900 h 336550"/>
                    <a:gd name="connsiteX10" fmla="*/ 44450 w 1367367"/>
                    <a:gd name="connsiteY10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67367" h="336550">
                      <a:moveTo>
                        <a:pt x="44450" y="0"/>
                      </a:moveTo>
                      <a:cubicBezTo>
                        <a:pt x="88900" y="0"/>
                        <a:pt x="221545" y="57856"/>
                        <a:pt x="336550" y="88900"/>
                      </a:cubicBezTo>
                      <a:cubicBezTo>
                        <a:pt x="451556" y="119945"/>
                        <a:pt x="603250" y="162278"/>
                        <a:pt x="734483" y="186267"/>
                      </a:cubicBezTo>
                      <a:cubicBezTo>
                        <a:pt x="865716" y="210256"/>
                        <a:pt x="1023056" y="230716"/>
                        <a:pt x="1123950" y="232833"/>
                      </a:cubicBezTo>
                      <a:cubicBezTo>
                        <a:pt x="1224844" y="234950"/>
                        <a:pt x="1312333" y="193323"/>
                        <a:pt x="1339850" y="198967"/>
                      </a:cubicBezTo>
                      <a:cubicBezTo>
                        <a:pt x="1367367" y="204611"/>
                        <a:pt x="1332794" y="247650"/>
                        <a:pt x="1289050" y="266700"/>
                      </a:cubicBezTo>
                      <a:cubicBezTo>
                        <a:pt x="1245306" y="285750"/>
                        <a:pt x="1178277" y="304800"/>
                        <a:pt x="1077383" y="313267"/>
                      </a:cubicBezTo>
                      <a:cubicBezTo>
                        <a:pt x="976489" y="321734"/>
                        <a:pt x="828322" y="336550"/>
                        <a:pt x="683683" y="317500"/>
                      </a:cubicBezTo>
                      <a:cubicBezTo>
                        <a:pt x="539044" y="298450"/>
                        <a:pt x="311855" y="237067"/>
                        <a:pt x="209550" y="198967"/>
                      </a:cubicBezTo>
                      <a:cubicBezTo>
                        <a:pt x="107245" y="160867"/>
                        <a:pt x="102305" y="122767"/>
                        <a:pt x="69850" y="88900"/>
                      </a:cubicBezTo>
                      <a:cubicBezTo>
                        <a:pt x="37395" y="55033"/>
                        <a:pt x="0" y="0"/>
                        <a:pt x="4445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1000">
                      <a:srgbClr val="FFFFFF"/>
                    </a:gs>
                    <a:gs pos="73000">
                      <a:srgbClr val="FFFFFF">
                        <a:alpha val="0"/>
                      </a:srgbClr>
                    </a:gs>
                  </a:gsLst>
                  <a:lin ang="5640000" scaled="0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2" name="Freeform 21">
                  <a:extLst>
                    <a:ext uri="{FF2B5EF4-FFF2-40B4-BE49-F238E27FC236}">
                      <a16:creationId xmlns:a16="http://schemas.microsoft.com/office/drawing/2014/main" id="{617FD3C3-D251-5642-8E6D-D023C9E44C36}"/>
                    </a:ext>
                  </a:extLst>
                </p:cNvPr>
                <p:cNvSpPr/>
                <p:nvPr/>
              </p:nvSpPr>
              <p:spPr>
                <a:xfrm>
                  <a:off x="9070622" y="2808111"/>
                  <a:ext cx="1235428" cy="1897944"/>
                </a:xfrm>
                <a:custGeom>
                  <a:avLst/>
                  <a:gdLst>
                    <a:gd name="connsiteX0" fmla="*/ 1411 w 1235428"/>
                    <a:gd name="connsiteY0" fmla="*/ 11289 h 1897944"/>
                    <a:gd name="connsiteX1" fmla="*/ 200378 w 1235428"/>
                    <a:gd name="connsiteY1" fmla="*/ 222956 h 1897944"/>
                    <a:gd name="connsiteX2" fmla="*/ 450145 w 1235428"/>
                    <a:gd name="connsiteY2" fmla="*/ 349956 h 1897944"/>
                    <a:gd name="connsiteX3" fmla="*/ 797278 w 1235428"/>
                    <a:gd name="connsiteY3" fmla="*/ 608189 h 1897944"/>
                    <a:gd name="connsiteX4" fmla="*/ 1025878 w 1235428"/>
                    <a:gd name="connsiteY4" fmla="*/ 1124656 h 1897944"/>
                    <a:gd name="connsiteX5" fmla="*/ 1165578 w 1235428"/>
                    <a:gd name="connsiteY5" fmla="*/ 1353256 h 1897944"/>
                    <a:gd name="connsiteX6" fmla="*/ 1195211 w 1235428"/>
                    <a:gd name="connsiteY6" fmla="*/ 1882422 h 1897944"/>
                    <a:gd name="connsiteX7" fmla="*/ 1207911 w 1235428"/>
                    <a:gd name="connsiteY7" fmla="*/ 1260122 h 1897944"/>
                    <a:gd name="connsiteX8" fmla="*/ 1030111 w 1235428"/>
                    <a:gd name="connsiteY8" fmla="*/ 862189 h 1897944"/>
                    <a:gd name="connsiteX9" fmla="*/ 1008945 w 1235428"/>
                    <a:gd name="connsiteY9" fmla="*/ 468489 h 1897944"/>
                    <a:gd name="connsiteX10" fmla="*/ 509411 w 1235428"/>
                    <a:gd name="connsiteY10" fmla="*/ 273756 h 1897944"/>
                    <a:gd name="connsiteX11" fmla="*/ 191911 w 1235428"/>
                    <a:gd name="connsiteY11" fmla="*/ 155222 h 1897944"/>
                    <a:gd name="connsiteX12" fmla="*/ 1411 w 1235428"/>
                    <a:gd name="connsiteY12" fmla="*/ 11289 h 189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35428" h="1897944">
                      <a:moveTo>
                        <a:pt x="1411" y="11289"/>
                      </a:moveTo>
                      <a:cubicBezTo>
                        <a:pt x="2822" y="22578"/>
                        <a:pt x="125589" y="166512"/>
                        <a:pt x="200378" y="222956"/>
                      </a:cubicBezTo>
                      <a:cubicBezTo>
                        <a:pt x="275167" y="279401"/>
                        <a:pt x="350662" y="285751"/>
                        <a:pt x="450145" y="349956"/>
                      </a:cubicBezTo>
                      <a:cubicBezTo>
                        <a:pt x="549628" y="414161"/>
                        <a:pt x="701323" y="479072"/>
                        <a:pt x="797278" y="608189"/>
                      </a:cubicBezTo>
                      <a:cubicBezTo>
                        <a:pt x="893234" y="737306"/>
                        <a:pt x="964495" y="1000478"/>
                        <a:pt x="1025878" y="1124656"/>
                      </a:cubicBezTo>
                      <a:cubicBezTo>
                        <a:pt x="1087261" y="1248834"/>
                        <a:pt x="1137356" y="1226962"/>
                        <a:pt x="1165578" y="1353256"/>
                      </a:cubicBezTo>
                      <a:cubicBezTo>
                        <a:pt x="1193800" y="1479550"/>
                        <a:pt x="1188156" y="1897944"/>
                        <a:pt x="1195211" y="1882422"/>
                      </a:cubicBezTo>
                      <a:cubicBezTo>
                        <a:pt x="1202266" y="1866900"/>
                        <a:pt x="1235428" y="1430161"/>
                        <a:pt x="1207911" y="1260122"/>
                      </a:cubicBezTo>
                      <a:cubicBezTo>
                        <a:pt x="1180394" y="1090083"/>
                        <a:pt x="1063272" y="994128"/>
                        <a:pt x="1030111" y="862189"/>
                      </a:cubicBezTo>
                      <a:cubicBezTo>
                        <a:pt x="996950" y="730250"/>
                        <a:pt x="1095728" y="566561"/>
                        <a:pt x="1008945" y="468489"/>
                      </a:cubicBezTo>
                      <a:cubicBezTo>
                        <a:pt x="922162" y="370417"/>
                        <a:pt x="645583" y="325967"/>
                        <a:pt x="509411" y="273756"/>
                      </a:cubicBezTo>
                      <a:cubicBezTo>
                        <a:pt x="373239" y="221545"/>
                        <a:pt x="275872" y="202494"/>
                        <a:pt x="191911" y="155222"/>
                      </a:cubicBezTo>
                      <a:cubicBezTo>
                        <a:pt x="107950" y="107950"/>
                        <a:pt x="0" y="0"/>
                        <a:pt x="1411" y="1128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8000">
                      <a:srgbClr val="FFFFFF"/>
                    </a:gs>
                    <a:gs pos="80000">
                      <a:srgbClr val="FFFFFF">
                        <a:alpha val="0"/>
                      </a:srgbClr>
                    </a:gs>
                  </a:gsLst>
                  <a:lin ang="18780000" scaled="0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3" name="Freeform 22">
                  <a:extLst>
                    <a:ext uri="{FF2B5EF4-FFF2-40B4-BE49-F238E27FC236}">
                      <a16:creationId xmlns:a16="http://schemas.microsoft.com/office/drawing/2014/main" id="{BA754A26-8FDA-5141-B6B9-3E75F1349E08}"/>
                    </a:ext>
                  </a:extLst>
                </p:cNvPr>
                <p:cNvSpPr/>
                <p:nvPr/>
              </p:nvSpPr>
              <p:spPr>
                <a:xfrm>
                  <a:off x="10215562" y="4343403"/>
                  <a:ext cx="211137" cy="1524695"/>
                </a:xfrm>
                <a:custGeom>
                  <a:avLst/>
                  <a:gdLst>
                    <a:gd name="connsiteX0" fmla="*/ 37042 w 153459"/>
                    <a:gd name="connsiteY0" fmla="*/ 95250 h 2247900"/>
                    <a:gd name="connsiteX1" fmla="*/ 5292 w 153459"/>
                    <a:gd name="connsiteY1" fmla="*/ 520700 h 2247900"/>
                    <a:gd name="connsiteX2" fmla="*/ 68792 w 153459"/>
                    <a:gd name="connsiteY2" fmla="*/ 857250 h 2247900"/>
                    <a:gd name="connsiteX3" fmla="*/ 17992 w 153459"/>
                    <a:gd name="connsiteY3" fmla="*/ 1397000 h 2247900"/>
                    <a:gd name="connsiteX4" fmla="*/ 30692 w 153459"/>
                    <a:gd name="connsiteY4" fmla="*/ 2006600 h 2247900"/>
                    <a:gd name="connsiteX5" fmla="*/ 43392 w 153459"/>
                    <a:gd name="connsiteY5" fmla="*/ 2190750 h 2247900"/>
                    <a:gd name="connsiteX6" fmla="*/ 56092 w 153459"/>
                    <a:gd name="connsiteY6" fmla="*/ 1663700 h 2247900"/>
                    <a:gd name="connsiteX7" fmla="*/ 68792 w 153459"/>
                    <a:gd name="connsiteY7" fmla="*/ 1231900 h 2247900"/>
                    <a:gd name="connsiteX8" fmla="*/ 144992 w 153459"/>
                    <a:gd name="connsiteY8" fmla="*/ 1009650 h 2247900"/>
                    <a:gd name="connsiteX9" fmla="*/ 119592 w 153459"/>
                    <a:gd name="connsiteY9" fmla="*/ 768350 h 2247900"/>
                    <a:gd name="connsiteX10" fmla="*/ 62442 w 153459"/>
                    <a:gd name="connsiteY10" fmla="*/ 615950 h 2247900"/>
                    <a:gd name="connsiteX11" fmla="*/ 43392 w 153459"/>
                    <a:gd name="connsiteY11" fmla="*/ 215900 h 2247900"/>
                    <a:gd name="connsiteX12" fmla="*/ 43392 w 153459"/>
                    <a:gd name="connsiteY12" fmla="*/ 31750 h 2247900"/>
                    <a:gd name="connsiteX13" fmla="*/ 30692 w 153459"/>
                    <a:gd name="connsiteY13" fmla="*/ 25400 h 2247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3459" h="2247900">
                      <a:moveTo>
                        <a:pt x="37042" y="95250"/>
                      </a:moveTo>
                      <a:cubicBezTo>
                        <a:pt x="18521" y="244475"/>
                        <a:pt x="0" y="393700"/>
                        <a:pt x="5292" y="520700"/>
                      </a:cubicBezTo>
                      <a:cubicBezTo>
                        <a:pt x="10584" y="647700"/>
                        <a:pt x="66675" y="711200"/>
                        <a:pt x="68792" y="857250"/>
                      </a:cubicBezTo>
                      <a:cubicBezTo>
                        <a:pt x="70909" y="1003300"/>
                        <a:pt x="24342" y="1205442"/>
                        <a:pt x="17992" y="1397000"/>
                      </a:cubicBezTo>
                      <a:cubicBezTo>
                        <a:pt x="11642" y="1588558"/>
                        <a:pt x="26459" y="1874308"/>
                        <a:pt x="30692" y="2006600"/>
                      </a:cubicBezTo>
                      <a:cubicBezTo>
                        <a:pt x="34925" y="2138892"/>
                        <a:pt x="39159" y="2247900"/>
                        <a:pt x="43392" y="2190750"/>
                      </a:cubicBezTo>
                      <a:cubicBezTo>
                        <a:pt x="47625" y="2133600"/>
                        <a:pt x="51859" y="1823508"/>
                        <a:pt x="56092" y="1663700"/>
                      </a:cubicBezTo>
                      <a:cubicBezTo>
                        <a:pt x="60325" y="1503892"/>
                        <a:pt x="53975" y="1340908"/>
                        <a:pt x="68792" y="1231900"/>
                      </a:cubicBezTo>
                      <a:cubicBezTo>
                        <a:pt x="83609" y="1122892"/>
                        <a:pt x="136525" y="1086908"/>
                        <a:pt x="144992" y="1009650"/>
                      </a:cubicBezTo>
                      <a:cubicBezTo>
                        <a:pt x="153459" y="932392"/>
                        <a:pt x="133350" y="833967"/>
                        <a:pt x="119592" y="768350"/>
                      </a:cubicBezTo>
                      <a:cubicBezTo>
                        <a:pt x="105834" y="702733"/>
                        <a:pt x="75142" y="708025"/>
                        <a:pt x="62442" y="615950"/>
                      </a:cubicBezTo>
                      <a:cubicBezTo>
                        <a:pt x="49742" y="523875"/>
                        <a:pt x="46567" y="313267"/>
                        <a:pt x="43392" y="215900"/>
                      </a:cubicBezTo>
                      <a:cubicBezTo>
                        <a:pt x="40217" y="118533"/>
                        <a:pt x="45509" y="63500"/>
                        <a:pt x="43392" y="31750"/>
                      </a:cubicBezTo>
                      <a:cubicBezTo>
                        <a:pt x="41275" y="0"/>
                        <a:pt x="35983" y="12700"/>
                        <a:pt x="30692" y="25400"/>
                      </a:cubicBezTo>
                    </a:path>
                  </a:pathLst>
                </a:custGeom>
                <a:gradFill flip="none" rotWithShape="1">
                  <a:gsLst>
                    <a:gs pos="28000">
                      <a:srgbClr val="FFFFFF"/>
                    </a:gs>
                    <a:gs pos="80000">
                      <a:srgbClr val="FFFFFF">
                        <a:alpha val="0"/>
                      </a:srgbClr>
                    </a:gs>
                  </a:gsLst>
                  <a:lin ang="21300000" scaled="0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</p:grpSp>
      <p:grpSp>
        <p:nvGrpSpPr>
          <p:cNvPr id="88" name="Group 207">
            <a:extLst>
              <a:ext uri="{FF2B5EF4-FFF2-40B4-BE49-F238E27FC236}">
                <a16:creationId xmlns:a16="http://schemas.microsoft.com/office/drawing/2014/main" id="{9AA4EA28-C275-7949-9EC2-399FEA4EB01F}"/>
              </a:ext>
            </a:extLst>
          </p:cNvPr>
          <p:cNvGrpSpPr/>
          <p:nvPr userDrawn="1"/>
        </p:nvGrpSpPr>
        <p:grpSpPr>
          <a:xfrm>
            <a:off x="2892949" y="874843"/>
            <a:ext cx="1682437" cy="2757360"/>
            <a:chOff x="4341810" y="304800"/>
            <a:chExt cx="1682437" cy="2757360"/>
          </a:xfrm>
        </p:grpSpPr>
        <p:grpSp>
          <p:nvGrpSpPr>
            <p:cNvPr id="89" name="Group 79">
              <a:extLst>
                <a:ext uri="{FF2B5EF4-FFF2-40B4-BE49-F238E27FC236}">
                  <a16:creationId xmlns:a16="http://schemas.microsoft.com/office/drawing/2014/main" id="{2F2E46F1-1B9A-E842-84C4-3CFC9AFA9EF8}"/>
                </a:ext>
              </a:extLst>
            </p:cNvPr>
            <p:cNvGrpSpPr/>
            <p:nvPr/>
          </p:nvGrpSpPr>
          <p:grpSpPr>
            <a:xfrm>
              <a:off x="4341810" y="304800"/>
              <a:ext cx="1682437" cy="1989067"/>
              <a:chOff x="7723187" y="0"/>
              <a:chExt cx="3649663" cy="4314826"/>
            </a:xfrm>
          </p:grpSpPr>
          <p:sp>
            <p:nvSpPr>
              <p:cNvPr id="99" name="Freeform 5">
                <a:extLst>
                  <a:ext uri="{FF2B5EF4-FFF2-40B4-BE49-F238E27FC236}">
                    <a16:creationId xmlns:a16="http://schemas.microsoft.com/office/drawing/2014/main" id="{9422EE13-F8B2-AC46-8964-C3F1DB5D01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3187" y="1579563"/>
                <a:ext cx="2713038" cy="2735263"/>
              </a:xfrm>
              <a:custGeom>
                <a:avLst/>
                <a:gdLst/>
                <a:ahLst/>
                <a:cxnLst>
                  <a:cxn ang="0">
                    <a:pos x="5124" y="2784"/>
                  </a:cxn>
                  <a:cxn ang="0">
                    <a:pos x="5093" y="3105"/>
                  </a:cxn>
                  <a:cxn ang="0">
                    <a:pos x="5024" y="3413"/>
                  </a:cxn>
                  <a:cxn ang="0">
                    <a:pos x="4918" y="3705"/>
                  </a:cxn>
                  <a:cxn ang="0">
                    <a:pos x="4779" y="3978"/>
                  </a:cxn>
                  <a:cxn ang="0">
                    <a:pos x="4608" y="4229"/>
                  </a:cxn>
                  <a:cxn ang="0">
                    <a:pos x="4408" y="4456"/>
                  </a:cxn>
                  <a:cxn ang="0">
                    <a:pos x="4182" y="4656"/>
                  </a:cxn>
                  <a:cxn ang="0">
                    <a:pos x="3932" y="4827"/>
                  </a:cxn>
                  <a:cxn ang="0">
                    <a:pos x="3660" y="4966"/>
                  </a:cxn>
                  <a:cxn ang="0">
                    <a:pos x="3369" y="5071"/>
                  </a:cxn>
                  <a:cxn ang="0">
                    <a:pos x="3060" y="5140"/>
                  </a:cxn>
                  <a:cxn ang="0">
                    <a:pos x="2738" y="5168"/>
                  </a:cxn>
                  <a:cxn ang="0">
                    <a:pos x="2475" y="5162"/>
                  </a:cxn>
                  <a:cxn ang="0">
                    <a:pos x="2154" y="5116"/>
                  </a:cxn>
                  <a:cxn ang="0">
                    <a:pos x="1846" y="5034"/>
                  </a:cxn>
                  <a:cxn ang="0">
                    <a:pos x="1551" y="4914"/>
                  </a:cxn>
                  <a:cxn ang="0">
                    <a:pos x="1275" y="4762"/>
                  </a:cxn>
                  <a:cxn ang="0">
                    <a:pos x="1019" y="4578"/>
                  </a:cxn>
                  <a:cxn ang="0">
                    <a:pos x="784" y="4367"/>
                  </a:cxn>
                  <a:cxn ang="0">
                    <a:pos x="576" y="4131"/>
                  </a:cxn>
                  <a:cxn ang="0">
                    <a:pos x="397" y="3870"/>
                  </a:cxn>
                  <a:cxn ang="0">
                    <a:pos x="246" y="3590"/>
                  </a:cxn>
                  <a:cxn ang="0">
                    <a:pos x="130" y="3292"/>
                  </a:cxn>
                  <a:cxn ang="0">
                    <a:pos x="49" y="2978"/>
                  </a:cxn>
                  <a:cxn ang="0">
                    <a:pos x="6" y="2651"/>
                  </a:cxn>
                  <a:cxn ang="0">
                    <a:pos x="1" y="2386"/>
                  </a:cxn>
                  <a:cxn ang="0">
                    <a:pos x="32" y="2064"/>
                  </a:cxn>
                  <a:cxn ang="0">
                    <a:pos x="102" y="1756"/>
                  </a:cxn>
                  <a:cxn ang="0">
                    <a:pos x="208" y="1464"/>
                  </a:cxn>
                  <a:cxn ang="0">
                    <a:pos x="348" y="1191"/>
                  </a:cxn>
                  <a:cxn ang="0">
                    <a:pos x="519" y="941"/>
                  </a:cxn>
                  <a:cxn ang="0">
                    <a:pos x="718" y="714"/>
                  </a:cxn>
                  <a:cxn ang="0">
                    <a:pos x="943" y="515"/>
                  </a:cxn>
                  <a:cxn ang="0">
                    <a:pos x="1194" y="344"/>
                  </a:cxn>
                  <a:cxn ang="0">
                    <a:pos x="1467" y="204"/>
                  </a:cxn>
                  <a:cxn ang="0">
                    <a:pos x="1757" y="99"/>
                  </a:cxn>
                  <a:cxn ang="0">
                    <a:pos x="2065" y="31"/>
                  </a:cxn>
                  <a:cxn ang="0">
                    <a:pos x="2388" y="2"/>
                  </a:cxn>
                  <a:cxn ang="0">
                    <a:pos x="2652" y="9"/>
                  </a:cxn>
                  <a:cxn ang="0">
                    <a:pos x="2972" y="53"/>
                  </a:cxn>
                  <a:cxn ang="0">
                    <a:pos x="3282" y="137"/>
                  </a:cxn>
                  <a:cxn ang="0">
                    <a:pos x="3575" y="255"/>
                  </a:cxn>
                  <a:cxn ang="0">
                    <a:pos x="3851" y="408"/>
                  </a:cxn>
                  <a:cxn ang="0">
                    <a:pos x="4107" y="591"/>
                  </a:cxn>
                  <a:cxn ang="0">
                    <a:pos x="4342" y="802"/>
                  </a:cxn>
                  <a:cxn ang="0">
                    <a:pos x="4549" y="1038"/>
                  </a:cxn>
                  <a:cxn ang="0">
                    <a:pos x="4729" y="1299"/>
                  </a:cxn>
                  <a:cxn ang="0">
                    <a:pos x="4880" y="1579"/>
                  </a:cxn>
                  <a:cxn ang="0">
                    <a:pos x="4996" y="1877"/>
                  </a:cxn>
                  <a:cxn ang="0">
                    <a:pos x="5077" y="2191"/>
                  </a:cxn>
                  <a:cxn ang="0">
                    <a:pos x="5120" y="2518"/>
                  </a:cxn>
                </a:cxnLst>
                <a:rect l="0" t="0" r="r" b="b"/>
                <a:pathLst>
                  <a:path w="5126" h="5169">
                    <a:moveTo>
                      <a:pt x="5123" y="2585"/>
                    </a:moveTo>
                    <a:lnTo>
                      <a:pt x="5123" y="2585"/>
                    </a:lnTo>
                    <a:lnTo>
                      <a:pt x="5126" y="2651"/>
                    </a:lnTo>
                    <a:lnTo>
                      <a:pt x="5126" y="2717"/>
                    </a:lnTo>
                    <a:lnTo>
                      <a:pt x="5124" y="2784"/>
                    </a:lnTo>
                    <a:lnTo>
                      <a:pt x="5121" y="2849"/>
                    </a:lnTo>
                    <a:lnTo>
                      <a:pt x="5117" y="2914"/>
                    </a:lnTo>
                    <a:lnTo>
                      <a:pt x="5111" y="2978"/>
                    </a:lnTo>
                    <a:lnTo>
                      <a:pt x="5102" y="3042"/>
                    </a:lnTo>
                    <a:lnTo>
                      <a:pt x="5093" y="3105"/>
                    </a:lnTo>
                    <a:lnTo>
                      <a:pt x="5083" y="3169"/>
                    </a:lnTo>
                    <a:lnTo>
                      <a:pt x="5070" y="3231"/>
                    </a:lnTo>
                    <a:lnTo>
                      <a:pt x="5057" y="3292"/>
                    </a:lnTo>
                    <a:lnTo>
                      <a:pt x="5040" y="3353"/>
                    </a:lnTo>
                    <a:lnTo>
                      <a:pt x="5024" y="3413"/>
                    </a:lnTo>
                    <a:lnTo>
                      <a:pt x="5005" y="3474"/>
                    </a:lnTo>
                    <a:lnTo>
                      <a:pt x="4986" y="3533"/>
                    </a:lnTo>
                    <a:lnTo>
                      <a:pt x="4965" y="3590"/>
                    </a:lnTo>
                    <a:lnTo>
                      <a:pt x="4942" y="3648"/>
                    </a:lnTo>
                    <a:lnTo>
                      <a:pt x="4918" y="3705"/>
                    </a:lnTo>
                    <a:lnTo>
                      <a:pt x="4893" y="3761"/>
                    </a:lnTo>
                    <a:lnTo>
                      <a:pt x="4866" y="3816"/>
                    </a:lnTo>
                    <a:lnTo>
                      <a:pt x="4838" y="3870"/>
                    </a:lnTo>
                    <a:lnTo>
                      <a:pt x="4809" y="3925"/>
                    </a:lnTo>
                    <a:lnTo>
                      <a:pt x="4779" y="3978"/>
                    </a:lnTo>
                    <a:lnTo>
                      <a:pt x="4747" y="4030"/>
                    </a:lnTo>
                    <a:lnTo>
                      <a:pt x="4715" y="4081"/>
                    </a:lnTo>
                    <a:lnTo>
                      <a:pt x="4681" y="4131"/>
                    </a:lnTo>
                    <a:lnTo>
                      <a:pt x="4645" y="4180"/>
                    </a:lnTo>
                    <a:lnTo>
                      <a:pt x="4608" y="4229"/>
                    </a:lnTo>
                    <a:lnTo>
                      <a:pt x="4570" y="4276"/>
                    </a:lnTo>
                    <a:lnTo>
                      <a:pt x="4532" y="4323"/>
                    </a:lnTo>
                    <a:lnTo>
                      <a:pt x="4492" y="4367"/>
                    </a:lnTo>
                    <a:lnTo>
                      <a:pt x="4451" y="4412"/>
                    </a:lnTo>
                    <a:lnTo>
                      <a:pt x="4408" y="4456"/>
                    </a:lnTo>
                    <a:lnTo>
                      <a:pt x="4365" y="4497"/>
                    </a:lnTo>
                    <a:lnTo>
                      <a:pt x="4321" y="4538"/>
                    </a:lnTo>
                    <a:lnTo>
                      <a:pt x="4275" y="4578"/>
                    </a:lnTo>
                    <a:lnTo>
                      <a:pt x="4230" y="4618"/>
                    </a:lnTo>
                    <a:lnTo>
                      <a:pt x="4182" y="4656"/>
                    </a:lnTo>
                    <a:lnTo>
                      <a:pt x="4134" y="4692"/>
                    </a:lnTo>
                    <a:lnTo>
                      <a:pt x="4085" y="4727"/>
                    </a:lnTo>
                    <a:lnTo>
                      <a:pt x="4035" y="4762"/>
                    </a:lnTo>
                    <a:lnTo>
                      <a:pt x="3983" y="4795"/>
                    </a:lnTo>
                    <a:lnTo>
                      <a:pt x="3932" y="4827"/>
                    </a:lnTo>
                    <a:lnTo>
                      <a:pt x="3879" y="4857"/>
                    </a:lnTo>
                    <a:lnTo>
                      <a:pt x="3826" y="4886"/>
                    </a:lnTo>
                    <a:lnTo>
                      <a:pt x="3771" y="4914"/>
                    </a:lnTo>
                    <a:lnTo>
                      <a:pt x="3716" y="4941"/>
                    </a:lnTo>
                    <a:lnTo>
                      <a:pt x="3660" y="4966"/>
                    </a:lnTo>
                    <a:lnTo>
                      <a:pt x="3603" y="4989"/>
                    </a:lnTo>
                    <a:lnTo>
                      <a:pt x="3545" y="5012"/>
                    </a:lnTo>
                    <a:lnTo>
                      <a:pt x="3488" y="5034"/>
                    </a:lnTo>
                    <a:lnTo>
                      <a:pt x="3429" y="5053"/>
                    </a:lnTo>
                    <a:lnTo>
                      <a:pt x="3369" y="5071"/>
                    </a:lnTo>
                    <a:lnTo>
                      <a:pt x="3308" y="5088"/>
                    </a:lnTo>
                    <a:lnTo>
                      <a:pt x="3248" y="5103"/>
                    </a:lnTo>
                    <a:lnTo>
                      <a:pt x="3186" y="5116"/>
                    </a:lnTo>
                    <a:lnTo>
                      <a:pt x="3124" y="5128"/>
                    </a:lnTo>
                    <a:lnTo>
                      <a:pt x="3060" y="5140"/>
                    </a:lnTo>
                    <a:lnTo>
                      <a:pt x="2997" y="5149"/>
                    </a:lnTo>
                    <a:lnTo>
                      <a:pt x="2934" y="5156"/>
                    </a:lnTo>
                    <a:lnTo>
                      <a:pt x="2869" y="5162"/>
                    </a:lnTo>
                    <a:lnTo>
                      <a:pt x="2804" y="5165"/>
                    </a:lnTo>
                    <a:lnTo>
                      <a:pt x="2738" y="5168"/>
                    </a:lnTo>
                    <a:lnTo>
                      <a:pt x="2673" y="5169"/>
                    </a:lnTo>
                    <a:lnTo>
                      <a:pt x="2673" y="5169"/>
                    </a:lnTo>
                    <a:lnTo>
                      <a:pt x="2606" y="5168"/>
                    </a:lnTo>
                    <a:lnTo>
                      <a:pt x="2540" y="5165"/>
                    </a:lnTo>
                    <a:lnTo>
                      <a:pt x="2475" y="5162"/>
                    </a:lnTo>
                    <a:lnTo>
                      <a:pt x="2410" y="5156"/>
                    </a:lnTo>
                    <a:lnTo>
                      <a:pt x="2345" y="5149"/>
                    </a:lnTo>
                    <a:lnTo>
                      <a:pt x="2281" y="5140"/>
                    </a:lnTo>
                    <a:lnTo>
                      <a:pt x="2217" y="5128"/>
                    </a:lnTo>
                    <a:lnTo>
                      <a:pt x="2154" y="5116"/>
                    </a:lnTo>
                    <a:lnTo>
                      <a:pt x="2090" y="5103"/>
                    </a:lnTo>
                    <a:lnTo>
                      <a:pt x="2029" y="5088"/>
                    </a:lnTo>
                    <a:lnTo>
                      <a:pt x="1967" y="5071"/>
                    </a:lnTo>
                    <a:lnTo>
                      <a:pt x="1906" y="5053"/>
                    </a:lnTo>
                    <a:lnTo>
                      <a:pt x="1846" y="5034"/>
                    </a:lnTo>
                    <a:lnTo>
                      <a:pt x="1785" y="5012"/>
                    </a:lnTo>
                    <a:lnTo>
                      <a:pt x="1726" y="4989"/>
                    </a:lnTo>
                    <a:lnTo>
                      <a:pt x="1667" y="4966"/>
                    </a:lnTo>
                    <a:lnTo>
                      <a:pt x="1608" y="4941"/>
                    </a:lnTo>
                    <a:lnTo>
                      <a:pt x="1551" y="4914"/>
                    </a:lnTo>
                    <a:lnTo>
                      <a:pt x="1495" y="4886"/>
                    </a:lnTo>
                    <a:lnTo>
                      <a:pt x="1439" y="4857"/>
                    </a:lnTo>
                    <a:lnTo>
                      <a:pt x="1383" y="4827"/>
                    </a:lnTo>
                    <a:lnTo>
                      <a:pt x="1328" y="4795"/>
                    </a:lnTo>
                    <a:lnTo>
                      <a:pt x="1275" y="4762"/>
                    </a:lnTo>
                    <a:lnTo>
                      <a:pt x="1222" y="4727"/>
                    </a:lnTo>
                    <a:lnTo>
                      <a:pt x="1171" y="4692"/>
                    </a:lnTo>
                    <a:lnTo>
                      <a:pt x="1119" y="4656"/>
                    </a:lnTo>
                    <a:lnTo>
                      <a:pt x="1069" y="4618"/>
                    </a:lnTo>
                    <a:lnTo>
                      <a:pt x="1019" y="4578"/>
                    </a:lnTo>
                    <a:lnTo>
                      <a:pt x="970" y="4538"/>
                    </a:lnTo>
                    <a:lnTo>
                      <a:pt x="923" y="4497"/>
                    </a:lnTo>
                    <a:lnTo>
                      <a:pt x="876" y="4456"/>
                    </a:lnTo>
                    <a:lnTo>
                      <a:pt x="830" y="4412"/>
                    </a:lnTo>
                    <a:lnTo>
                      <a:pt x="784" y="4367"/>
                    </a:lnTo>
                    <a:lnTo>
                      <a:pt x="742" y="4323"/>
                    </a:lnTo>
                    <a:lnTo>
                      <a:pt x="699" y="4276"/>
                    </a:lnTo>
                    <a:lnTo>
                      <a:pt x="657" y="4229"/>
                    </a:lnTo>
                    <a:lnTo>
                      <a:pt x="616" y="4180"/>
                    </a:lnTo>
                    <a:lnTo>
                      <a:pt x="576" y="4131"/>
                    </a:lnTo>
                    <a:lnTo>
                      <a:pt x="538" y="4081"/>
                    </a:lnTo>
                    <a:lnTo>
                      <a:pt x="501" y="4030"/>
                    </a:lnTo>
                    <a:lnTo>
                      <a:pt x="464" y="3978"/>
                    </a:lnTo>
                    <a:lnTo>
                      <a:pt x="430" y="3925"/>
                    </a:lnTo>
                    <a:lnTo>
                      <a:pt x="397" y="3870"/>
                    </a:lnTo>
                    <a:lnTo>
                      <a:pt x="364" y="3816"/>
                    </a:lnTo>
                    <a:lnTo>
                      <a:pt x="333" y="3761"/>
                    </a:lnTo>
                    <a:lnTo>
                      <a:pt x="302" y="3705"/>
                    </a:lnTo>
                    <a:lnTo>
                      <a:pt x="274" y="3648"/>
                    </a:lnTo>
                    <a:lnTo>
                      <a:pt x="246" y="3590"/>
                    </a:lnTo>
                    <a:lnTo>
                      <a:pt x="221" y="3533"/>
                    </a:lnTo>
                    <a:lnTo>
                      <a:pt x="196" y="3474"/>
                    </a:lnTo>
                    <a:lnTo>
                      <a:pt x="172" y="3413"/>
                    </a:lnTo>
                    <a:lnTo>
                      <a:pt x="150" y="3353"/>
                    </a:lnTo>
                    <a:lnTo>
                      <a:pt x="130" y="3292"/>
                    </a:lnTo>
                    <a:lnTo>
                      <a:pt x="111" y="3231"/>
                    </a:lnTo>
                    <a:lnTo>
                      <a:pt x="93" y="3169"/>
                    </a:lnTo>
                    <a:lnTo>
                      <a:pt x="77" y="3105"/>
                    </a:lnTo>
                    <a:lnTo>
                      <a:pt x="62" y="3042"/>
                    </a:lnTo>
                    <a:lnTo>
                      <a:pt x="49" y="2978"/>
                    </a:lnTo>
                    <a:lnTo>
                      <a:pt x="37" y="2914"/>
                    </a:lnTo>
                    <a:lnTo>
                      <a:pt x="27" y="2849"/>
                    </a:lnTo>
                    <a:lnTo>
                      <a:pt x="19" y="2784"/>
                    </a:lnTo>
                    <a:lnTo>
                      <a:pt x="12" y="2717"/>
                    </a:lnTo>
                    <a:lnTo>
                      <a:pt x="6" y="2651"/>
                    </a:lnTo>
                    <a:lnTo>
                      <a:pt x="3" y="2585"/>
                    </a:lnTo>
                    <a:lnTo>
                      <a:pt x="3" y="2585"/>
                    </a:lnTo>
                    <a:lnTo>
                      <a:pt x="1" y="2518"/>
                    </a:lnTo>
                    <a:lnTo>
                      <a:pt x="0" y="2452"/>
                    </a:lnTo>
                    <a:lnTo>
                      <a:pt x="1" y="2386"/>
                    </a:lnTo>
                    <a:lnTo>
                      <a:pt x="4" y="2321"/>
                    </a:lnTo>
                    <a:lnTo>
                      <a:pt x="9" y="2256"/>
                    </a:lnTo>
                    <a:lnTo>
                      <a:pt x="16" y="2191"/>
                    </a:lnTo>
                    <a:lnTo>
                      <a:pt x="24" y="2128"/>
                    </a:lnTo>
                    <a:lnTo>
                      <a:pt x="32" y="2064"/>
                    </a:lnTo>
                    <a:lnTo>
                      <a:pt x="44" y="2001"/>
                    </a:lnTo>
                    <a:lnTo>
                      <a:pt x="56" y="1939"/>
                    </a:lnTo>
                    <a:lnTo>
                      <a:pt x="71" y="1877"/>
                    </a:lnTo>
                    <a:lnTo>
                      <a:pt x="86" y="1817"/>
                    </a:lnTo>
                    <a:lnTo>
                      <a:pt x="102" y="1756"/>
                    </a:lnTo>
                    <a:lnTo>
                      <a:pt x="121" y="1696"/>
                    </a:lnTo>
                    <a:lnTo>
                      <a:pt x="140" y="1637"/>
                    </a:lnTo>
                    <a:lnTo>
                      <a:pt x="162" y="1579"/>
                    </a:lnTo>
                    <a:lnTo>
                      <a:pt x="184" y="1522"/>
                    </a:lnTo>
                    <a:lnTo>
                      <a:pt x="208" y="1464"/>
                    </a:lnTo>
                    <a:lnTo>
                      <a:pt x="233" y="1408"/>
                    </a:lnTo>
                    <a:lnTo>
                      <a:pt x="259" y="1354"/>
                    </a:lnTo>
                    <a:lnTo>
                      <a:pt x="287" y="1299"/>
                    </a:lnTo>
                    <a:lnTo>
                      <a:pt x="317" y="1244"/>
                    </a:lnTo>
                    <a:lnTo>
                      <a:pt x="348" y="1191"/>
                    </a:lnTo>
                    <a:lnTo>
                      <a:pt x="379" y="1140"/>
                    </a:lnTo>
                    <a:lnTo>
                      <a:pt x="413" y="1090"/>
                    </a:lnTo>
                    <a:lnTo>
                      <a:pt x="447" y="1038"/>
                    </a:lnTo>
                    <a:lnTo>
                      <a:pt x="482" y="989"/>
                    </a:lnTo>
                    <a:lnTo>
                      <a:pt x="519" y="941"/>
                    </a:lnTo>
                    <a:lnTo>
                      <a:pt x="556" y="894"/>
                    </a:lnTo>
                    <a:lnTo>
                      <a:pt x="594" y="848"/>
                    </a:lnTo>
                    <a:lnTo>
                      <a:pt x="635" y="802"/>
                    </a:lnTo>
                    <a:lnTo>
                      <a:pt x="675" y="758"/>
                    </a:lnTo>
                    <a:lnTo>
                      <a:pt x="718" y="714"/>
                    </a:lnTo>
                    <a:lnTo>
                      <a:pt x="761" y="672"/>
                    </a:lnTo>
                    <a:lnTo>
                      <a:pt x="805" y="631"/>
                    </a:lnTo>
                    <a:lnTo>
                      <a:pt x="851" y="591"/>
                    </a:lnTo>
                    <a:lnTo>
                      <a:pt x="896" y="552"/>
                    </a:lnTo>
                    <a:lnTo>
                      <a:pt x="943" y="515"/>
                    </a:lnTo>
                    <a:lnTo>
                      <a:pt x="992" y="478"/>
                    </a:lnTo>
                    <a:lnTo>
                      <a:pt x="1041" y="442"/>
                    </a:lnTo>
                    <a:lnTo>
                      <a:pt x="1091" y="408"/>
                    </a:lnTo>
                    <a:lnTo>
                      <a:pt x="1143" y="375"/>
                    </a:lnTo>
                    <a:lnTo>
                      <a:pt x="1194" y="344"/>
                    </a:lnTo>
                    <a:lnTo>
                      <a:pt x="1247" y="313"/>
                    </a:lnTo>
                    <a:lnTo>
                      <a:pt x="1300" y="283"/>
                    </a:lnTo>
                    <a:lnTo>
                      <a:pt x="1355" y="255"/>
                    </a:lnTo>
                    <a:lnTo>
                      <a:pt x="1411" y="229"/>
                    </a:lnTo>
                    <a:lnTo>
                      <a:pt x="1467" y="204"/>
                    </a:lnTo>
                    <a:lnTo>
                      <a:pt x="1523" y="180"/>
                    </a:lnTo>
                    <a:lnTo>
                      <a:pt x="1580" y="158"/>
                    </a:lnTo>
                    <a:lnTo>
                      <a:pt x="1639" y="137"/>
                    </a:lnTo>
                    <a:lnTo>
                      <a:pt x="1698" y="117"/>
                    </a:lnTo>
                    <a:lnTo>
                      <a:pt x="1757" y="99"/>
                    </a:lnTo>
                    <a:lnTo>
                      <a:pt x="1818" y="83"/>
                    </a:lnTo>
                    <a:lnTo>
                      <a:pt x="1878" y="66"/>
                    </a:lnTo>
                    <a:lnTo>
                      <a:pt x="1940" y="53"/>
                    </a:lnTo>
                    <a:lnTo>
                      <a:pt x="2002" y="41"/>
                    </a:lnTo>
                    <a:lnTo>
                      <a:pt x="2065" y="31"/>
                    </a:lnTo>
                    <a:lnTo>
                      <a:pt x="2129" y="22"/>
                    </a:lnTo>
                    <a:lnTo>
                      <a:pt x="2194" y="15"/>
                    </a:lnTo>
                    <a:lnTo>
                      <a:pt x="2257" y="9"/>
                    </a:lnTo>
                    <a:lnTo>
                      <a:pt x="2322" y="5"/>
                    </a:lnTo>
                    <a:lnTo>
                      <a:pt x="2388" y="2"/>
                    </a:lnTo>
                    <a:lnTo>
                      <a:pt x="2455" y="0"/>
                    </a:lnTo>
                    <a:lnTo>
                      <a:pt x="2455" y="0"/>
                    </a:lnTo>
                    <a:lnTo>
                      <a:pt x="2521" y="2"/>
                    </a:lnTo>
                    <a:lnTo>
                      <a:pt x="2586" y="5"/>
                    </a:lnTo>
                    <a:lnTo>
                      <a:pt x="2652" y="9"/>
                    </a:lnTo>
                    <a:lnTo>
                      <a:pt x="2717" y="15"/>
                    </a:lnTo>
                    <a:lnTo>
                      <a:pt x="2782" y="22"/>
                    </a:lnTo>
                    <a:lnTo>
                      <a:pt x="2845" y="31"/>
                    </a:lnTo>
                    <a:lnTo>
                      <a:pt x="2909" y="41"/>
                    </a:lnTo>
                    <a:lnTo>
                      <a:pt x="2972" y="53"/>
                    </a:lnTo>
                    <a:lnTo>
                      <a:pt x="3035" y="66"/>
                    </a:lnTo>
                    <a:lnTo>
                      <a:pt x="3097" y="83"/>
                    </a:lnTo>
                    <a:lnTo>
                      <a:pt x="3159" y="99"/>
                    </a:lnTo>
                    <a:lnTo>
                      <a:pt x="3221" y="117"/>
                    </a:lnTo>
                    <a:lnTo>
                      <a:pt x="3282" y="137"/>
                    </a:lnTo>
                    <a:lnTo>
                      <a:pt x="3341" y="158"/>
                    </a:lnTo>
                    <a:lnTo>
                      <a:pt x="3401" y="180"/>
                    </a:lnTo>
                    <a:lnTo>
                      <a:pt x="3460" y="204"/>
                    </a:lnTo>
                    <a:lnTo>
                      <a:pt x="3517" y="229"/>
                    </a:lnTo>
                    <a:lnTo>
                      <a:pt x="3575" y="255"/>
                    </a:lnTo>
                    <a:lnTo>
                      <a:pt x="3631" y="283"/>
                    </a:lnTo>
                    <a:lnTo>
                      <a:pt x="3687" y="313"/>
                    </a:lnTo>
                    <a:lnTo>
                      <a:pt x="3743" y="344"/>
                    </a:lnTo>
                    <a:lnTo>
                      <a:pt x="3798" y="375"/>
                    </a:lnTo>
                    <a:lnTo>
                      <a:pt x="3851" y="408"/>
                    </a:lnTo>
                    <a:lnTo>
                      <a:pt x="3904" y="442"/>
                    </a:lnTo>
                    <a:lnTo>
                      <a:pt x="3957" y="478"/>
                    </a:lnTo>
                    <a:lnTo>
                      <a:pt x="4008" y="515"/>
                    </a:lnTo>
                    <a:lnTo>
                      <a:pt x="4059" y="552"/>
                    </a:lnTo>
                    <a:lnTo>
                      <a:pt x="4107" y="591"/>
                    </a:lnTo>
                    <a:lnTo>
                      <a:pt x="4156" y="631"/>
                    </a:lnTo>
                    <a:lnTo>
                      <a:pt x="4204" y="672"/>
                    </a:lnTo>
                    <a:lnTo>
                      <a:pt x="4250" y="714"/>
                    </a:lnTo>
                    <a:lnTo>
                      <a:pt x="4296" y="758"/>
                    </a:lnTo>
                    <a:lnTo>
                      <a:pt x="4342" y="802"/>
                    </a:lnTo>
                    <a:lnTo>
                      <a:pt x="4384" y="848"/>
                    </a:lnTo>
                    <a:lnTo>
                      <a:pt x="4427" y="894"/>
                    </a:lnTo>
                    <a:lnTo>
                      <a:pt x="4470" y="941"/>
                    </a:lnTo>
                    <a:lnTo>
                      <a:pt x="4510" y="989"/>
                    </a:lnTo>
                    <a:lnTo>
                      <a:pt x="4549" y="1038"/>
                    </a:lnTo>
                    <a:lnTo>
                      <a:pt x="4588" y="1090"/>
                    </a:lnTo>
                    <a:lnTo>
                      <a:pt x="4625" y="1140"/>
                    </a:lnTo>
                    <a:lnTo>
                      <a:pt x="4661" y="1191"/>
                    </a:lnTo>
                    <a:lnTo>
                      <a:pt x="4697" y="1244"/>
                    </a:lnTo>
                    <a:lnTo>
                      <a:pt x="4729" y="1299"/>
                    </a:lnTo>
                    <a:lnTo>
                      <a:pt x="4763" y="1354"/>
                    </a:lnTo>
                    <a:lnTo>
                      <a:pt x="4794" y="1408"/>
                    </a:lnTo>
                    <a:lnTo>
                      <a:pt x="4824" y="1464"/>
                    </a:lnTo>
                    <a:lnTo>
                      <a:pt x="4853" y="1522"/>
                    </a:lnTo>
                    <a:lnTo>
                      <a:pt x="4880" y="1579"/>
                    </a:lnTo>
                    <a:lnTo>
                      <a:pt x="4906" y="1637"/>
                    </a:lnTo>
                    <a:lnTo>
                      <a:pt x="4931" y="1696"/>
                    </a:lnTo>
                    <a:lnTo>
                      <a:pt x="4953" y="1756"/>
                    </a:lnTo>
                    <a:lnTo>
                      <a:pt x="4975" y="1817"/>
                    </a:lnTo>
                    <a:lnTo>
                      <a:pt x="4996" y="1877"/>
                    </a:lnTo>
                    <a:lnTo>
                      <a:pt x="5015" y="1939"/>
                    </a:lnTo>
                    <a:lnTo>
                      <a:pt x="5033" y="2001"/>
                    </a:lnTo>
                    <a:lnTo>
                      <a:pt x="5049" y="2064"/>
                    </a:lnTo>
                    <a:lnTo>
                      <a:pt x="5064" y="2128"/>
                    </a:lnTo>
                    <a:lnTo>
                      <a:pt x="5077" y="2191"/>
                    </a:lnTo>
                    <a:lnTo>
                      <a:pt x="5089" y="2256"/>
                    </a:lnTo>
                    <a:lnTo>
                      <a:pt x="5099" y="2321"/>
                    </a:lnTo>
                    <a:lnTo>
                      <a:pt x="5108" y="2386"/>
                    </a:lnTo>
                    <a:lnTo>
                      <a:pt x="5114" y="2452"/>
                    </a:lnTo>
                    <a:lnTo>
                      <a:pt x="5120" y="2518"/>
                    </a:lnTo>
                    <a:lnTo>
                      <a:pt x="5123" y="2585"/>
                    </a:lnTo>
                    <a:lnTo>
                      <a:pt x="5123" y="2585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rgbClr val="414141"/>
                  </a:gs>
                  <a:gs pos="66000">
                    <a:srgbClr val="FFFFFF"/>
                  </a:gs>
                  <a:gs pos="80000">
                    <a:srgbClr val="CFCFCF"/>
                  </a:gs>
                  <a:gs pos="5000">
                    <a:srgbClr val="A6A6A6"/>
                  </a:gs>
                  <a:gs pos="45000">
                    <a:srgbClr val="A6A6A6"/>
                  </a:gs>
                  <a:gs pos="25000">
                    <a:srgbClr val="262626"/>
                  </a:gs>
                  <a:gs pos="54000">
                    <a:srgbClr val="454545"/>
                  </a:gs>
                  <a:gs pos="36000">
                    <a:srgbClr val="616161"/>
                  </a:gs>
                  <a:gs pos="82000">
                    <a:srgbClr val="A6A6A6"/>
                  </a:gs>
                </a:gsLst>
                <a:lin ang="1314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100" name="Freeform 8">
                <a:extLst>
                  <a:ext uri="{FF2B5EF4-FFF2-40B4-BE49-F238E27FC236}">
                    <a16:creationId xmlns:a16="http://schemas.microsoft.com/office/drawing/2014/main" id="{D1AB5BDD-67AC-9842-8168-24DD4795AA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93112" y="406400"/>
                <a:ext cx="2947988" cy="2871788"/>
              </a:xfrm>
              <a:custGeom>
                <a:avLst/>
                <a:gdLst/>
                <a:ahLst/>
                <a:cxnLst>
                  <a:cxn ang="0">
                    <a:pos x="5553" y="2571"/>
                  </a:cxn>
                  <a:cxn ang="0">
                    <a:pos x="5490" y="2225"/>
                  </a:cxn>
                  <a:cxn ang="0">
                    <a:pos x="5385" y="1893"/>
                  </a:cxn>
                  <a:cxn ang="0">
                    <a:pos x="5244" y="1577"/>
                  </a:cxn>
                  <a:cxn ang="0">
                    <a:pos x="5067" y="1284"/>
                  </a:cxn>
                  <a:cxn ang="0">
                    <a:pos x="4859" y="1014"/>
                  </a:cxn>
                  <a:cxn ang="0">
                    <a:pos x="4620" y="769"/>
                  </a:cxn>
                  <a:cxn ang="0">
                    <a:pos x="4356" y="554"/>
                  </a:cxn>
                  <a:cxn ang="0">
                    <a:pos x="4069" y="370"/>
                  </a:cxn>
                  <a:cxn ang="0">
                    <a:pos x="3759" y="219"/>
                  </a:cxn>
                  <a:cxn ang="0">
                    <a:pos x="3433" y="106"/>
                  </a:cxn>
                  <a:cxn ang="0">
                    <a:pos x="3091" y="32"/>
                  </a:cxn>
                  <a:cxn ang="0">
                    <a:pos x="2737" y="1"/>
                  </a:cxn>
                  <a:cxn ang="0">
                    <a:pos x="2463" y="7"/>
                  </a:cxn>
                  <a:cxn ang="0">
                    <a:pos x="2137" y="51"/>
                  </a:cxn>
                  <a:cxn ang="0">
                    <a:pos x="1825" y="131"/>
                  </a:cxn>
                  <a:cxn ang="0">
                    <a:pos x="1530" y="246"/>
                  </a:cxn>
                  <a:cxn ang="0">
                    <a:pos x="1254" y="393"/>
                  </a:cxn>
                  <a:cxn ang="0">
                    <a:pos x="1001" y="572"/>
                  </a:cxn>
                  <a:cxn ang="0">
                    <a:pos x="769" y="778"/>
                  </a:cxn>
                  <a:cxn ang="0">
                    <a:pos x="564" y="1008"/>
                  </a:cxn>
                  <a:cxn ang="0">
                    <a:pos x="387" y="1263"/>
                  </a:cxn>
                  <a:cxn ang="0">
                    <a:pos x="240" y="1539"/>
                  </a:cxn>
                  <a:cxn ang="0">
                    <a:pos x="127" y="1832"/>
                  </a:cxn>
                  <a:cxn ang="0">
                    <a:pos x="47" y="2142"/>
                  </a:cxn>
                  <a:cxn ang="0">
                    <a:pos x="4" y="2466"/>
                  </a:cxn>
                  <a:cxn ang="0">
                    <a:pos x="199" y="2438"/>
                  </a:cxn>
                  <a:cxn ang="0">
                    <a:pos x="550" y="2322"/>
                  </a:cxn>
                  <a:cxn ang="0">
                    <a:pos x="926" y="2258"/>
                  </a:cxn>
                  <a:cxn ang="0">
                    <a:pos x="1226" y="2248"/>
                  </a:cxn>
                  <a:cxn ang="0">
                    <a:pos x="1551" y="2278"/>
                  </a:cxn>
                  <a:cxn ang="0">
                    <a:pos x="1865" y="2345"/>
                  </a:cxn>
                  <a:cxn ang="0">
                    <a:pos x="2164" y="2450"/>
                  </a:cxn>
                  <a:cxn ang="0">
                    <a:pos x="2448" y="2590"/>
                  </a:cxn>
                  <a:cxn ang="0">
                    <a:pos x="2712" y="2761"/>
                  </a:cxn>
                  <a:cxn ang="0">
                    <a:pos x="2956" y="2962"/>
                  </a:cxn>
                  <a:cxn ang="0">
                    <a:pos x="3175" y="3187"/>
                  </a:cxn>
                  <a:cxn ang="0">
                    <a:pos x="3367" y="3439"/>
                  </a:cxn>
                  <a:cxn ang="0">
                    <a:pos x="3529" y="3711"/>
                  </a:cxn>
                  <a:cxn ang="0">
                    <a:pos x="3659" y="4003"/>
                  </a:cxn>
                  <a:cxn ang="0">
                    <a:pos x="3755" y="4311"/>
                  </a:cxn>
                  <a:cxn ang="0">
                    <a:pos x="3814" y="4632"/>
                  </a:cxn>
                  <a:cxn ang="0">
                    <a:pos x="3831" y="4908"/>
                  </a:cxn>
                  <a:cxn ang="0">
                    <a:pos x="3809" y="5281"/>
                  </a:cxn>
                  <a:cxn ang="0">
                    <a:pos x="3886" y="5390"/>
                  </a:cxn>
                  <a:cxn ang="0">
                    <a:pos x="4129" y="5281"/>
                  </a:cxn>
                  <a:cxn ang="0">
                    <a:pos x="4358" y="5150"/>
                  </a:cxn>
                  <a:cxn ang="0">
                    <a:pos x="4571" y="4998"/>
                  </a:cxn>
                  <a:cxn ang="0">
                    <a:pos x="4767" y="4825"/>
                  </a:cxn>
                  <a:cxn ang="0">
                    <a:pos x="4946" y="4635"/>
                  </a:cxn>
                  <a:cxn ang="0">
                    <a:pos x="5105" y="4427"/>
                  </a:cxn>
                  <a:cxn ang="0">
                    <a:pos x="5242" y="4203"/>
                  </a:cxn>
                  <a:cxn ang="0">
                    <a:pos x="5359" y="3966"/>
                  </a:cxn>
                  <a:cxn ang="0">
                    <a:pos x="5450" y="3715"/>
                  </a:cxn>
                  <a:cxn ang="0">
                    <a:pos x="5518" y="3453"/>
                  </a:cxn>
                  <a:cxn ang="0">
                    <a:pos x="5559" y="3181"/>
                  </a:cxn>
                  <a:cxn ang="0">
                    <a:pos x="5572" y="2900"/>
                  </a:cxn>
                </a:cxnLst>
                <a:rect l="0" t="0" r="r" b="b"/>
                <a:pathLst>
                  <a:path w="5572" h="5427">
                    <a:moveTo>
                      <a:pt x="5569" y="2786"/>
                    </a:moveTo>
                    <a:lnTo>
                      <a:pt x="5569" y="2786"/>
                    </a:lnTo>
                    <a:lnTo>
                      <a:pt x="5566" y="2714"/>
                    </a:lnTo>
                    <a:lnTo>
                      <a:pt x="5560" y="2642"/>
                    </a:lnTo>
                    <a:lnTo>
                      <a:pt x="5553" y="2571"/>
                    </a:lnTo>
                    <a:lnTo>
                      <a:pt x="5543" y="2500"/>
                    </a:lnTo>
                    <a:lnTo>
                      <a:pt x="5532" y="2431"/>
                    </a:lnTo>
                    <a:lnTo>
                      <a:pt x="5519" y="2362"/>
                    </a:lnTo>
                    <a:lnTo>
                      <a:pt x="5504" y="2292"/>
                    </a:lnTo>
                    <a:lnTo>
                      <a:pt x="5490" y="2225"/>
                    </a:lnTo>
                    <a:lnTo>
                      <a:pt x="5472" y="2157"/>
                    </a:lnTo>
                    <a:lnTo>
                      <a:pt x="5453" y="2089"/>
                    </a:lnTo>
                    <a:lnTo>
                      <a:pt x="5432" y="2023"/>
                    </a:lnTo>
                    <a:lnTo>
                      <a:pt x="5409" y="1958"/>
                    </a:lnTo>
                    <a:lnTo>
                      <a:pt x="5385" y="1893"/>
                    </a:lnTo>
                    <a:lnTo>
                      <a:pt x="5360" y="1828"/>
                    </a:lnTo>
                    <a:lnTo>
                      <a:pt x="5333" y="1765"/>
                    </a:lnTo>
                    <a:lnTo>
                      <a:pt x="5304" y="1701"/>
                    </a:lnTo>
                    <a:lnTo>
                      <a:pt x="5274" y="1639"/>
                    </a:lnTo>
                    <a:lnTo>
                      <a:pt x="5244" y="1577"/>
                    </a:lnTo>
                    <a:lnTo>
                      <a:pt x="5211" y="1517"/>
                    </a:lnTo>
                    <a:lnTo>
                      <a:pt x="5177" y="1458"/>
                    </a:lnTo>
                    <a:lnTo>
                      <a:pt x="5142" y="1399"/>
                    </a:lnTo>
                    <a:lnTo>
                      <a:pt x="5105" y="1341"/>
                    </a:lnTo>
                    <a:lnTo>
                      <a:pt x="5067" y="1284"/>
                    </a:lnTo>
                    <a:lnTo>
                      <a:pt x="5028" y="1228"/>
                    </a:lnTo>
                    <a:lnTo>
                      <a:pt x="4987" y="1173"/>
                    </a:lnTo>
                    <a:lnTo>
                      <a:pt x="4946" y="1119"/>
                    </a:lnTo>
                    <a:lnTo>
                      <a:pt x="4903" y="1066"/>
                    </a:lnTo>
                    <a:lnTo>
                      <a:pt x="4859" y="1014"/>
                    </a:lnTo>
                    <a:lnTo>
                      <a:pt x="4813" y="962"/>
                    </a:lnTo>
                    <a:lnTo>
                      <a:pt x="4766" y="912"/>
                    </a:lnTo>
                    <a:lnTo>
                      <a:pt x="4719" y="864"/>
                    </a:lnTo>
                    <a:lnTo>
                      <a:pt x="4670" y="817"/>
                    </a:lnTo>
                    <a:lnTo>
                      <a:pt x="4620" y="769"/>
                    </a:lnTo>
                    <a:lnTo>
                      <a:pt x="4570" y="724"/>
                    </a:lnTo>
                    <a:lnTo>
                      <a:pt x="4518" y="679"/>
                    </a:lnTo>
                    <a:lnTo>
                      <a:pt x="4465" y="637"/>
                    </a:lnTo>
                    <a:lnTo>
                      <a:pt x="4411" y="594"/>
                    </a:lnTo>
                    <a:lnTo>
                      <a:pt x="4356" y="554"/>
                    </a:lnTo>
                    <a:lnTo>
                      <a:pt x="4300" y="514"/>
                    </a:lnTo>
                    <a:lnTo>
                      <a:pt x="4244" y="476"/>
                    </a:lnTo>
                    <a:lnTo>
                      <a:pt x="4187" y="439"/>
                    </a:lnTo>
                    <a:lnTo>
                      <a:pt x="4128" y="404"/>
                    </a:lnTo>
                    <a:lnTo>
                      <a:pt x="4069" y="370"/>
                    </a:lnTo>
                    <a:lnTo>
                      <a:pt x="4008" y="336"/>
                    </a:lnTo>
                    <a:lnTo>
                      <a:pt x="3946" y="305"/>
                    </a:lnTo>
                    <a:lnTo>
                      <a:pt x="3886" y="275"/>
                    </a:lnTo>
                    <a:lnTo>
                      <a:pt x="3822" y="246"/>
                    </a:lnTo>
                    <a:lnTo>
                      <a:pt x="3759" y="219"/>
                    </a:lnTo>
                    <a:lnTo>
                      <a:pt x="3696" y="193"/>
                    </a:lnTo>
                    <a:lnTo>
                      <a:pt x="3631" y="169"/>
                    </a:lnTo>
                    <a:lnTo>
                      <a:pt x="3566" y="147"/>
                    </a:lnTo>
                    <a:lnTo>
                      <a:pt x="3500" y="125"/>
                    </a:lnTo>
                    <a:lnTo>
                      <a:pt x="3433" y="106"/>
                    </a:lnTo>
                    <a:lnTo>
                      <a:pt x="3365" y="88"/>
                    </a:lnTo>
                    <a:lnTo>
                      <a:pt x="3298" y="72"/>
                    </a:lnTo>
                    <a:lnTo>
                      <a:pt x="3230" y="57"/>
                    </a:lnTo>
                    <a:lnTo>
                      <a:pt x="3160" y="44"/>
                    </a:lnTo>
                    <a:lnTo>
                      <a:pt x="3091" y="32"/>
                    </a:lnTo>
                    <a:lnTo>
                      <a:pt x="3022" y="23"/>
                    </a:lnTo>
                    <a:lnTo>
                      <a:pt x="2951" y="14"/>
                    </a:lnTo>
                    <a:lnTo>
                      <a:pt x="2880" y="9"/>
                    </a:lnTo>
                    <a:lnTo>
                      <a:pt x="2810" y="4"/>
                    </a:lnTo>
                    <a:lnTo>
                      <a:pt x="2737" y="1"/>
                    </a:lnTo>
                    <a:lnTo>
                      <a:pt x="2667" y="0"/>
                    </a:lnTo>
                    <a:lnTo>
                      <a:pt x="2667" y="0"/>
                    </a:lnTo>
                    <a:lnTo>
                      <a:pt x="2599" y="1"/>
                    </a:lnTo>
                    <a:lnTo>
                      <a:pt x="2531" y="4"/>
                    </a:lnTo>
                    <a:lnTo>
                      <a:pt x="2463" y="7"/>
                    </a:lnTo>
                    <a:lnTo>
                      <a:pt x="2397" y="13"/>
                    </a:lnTo>
                    <a:lnTo>
                      <a:pt x="2332" y="20"/>
                    </a:lnTo>
                    <a:lnTo>
                      <a:pt x="2266" y="29"/>
                    </a:lnTo>
                    <a:lnTo>
                      <a:pt x="2201" y="39"/>
                    </a:lnTo>
                    <a:lnTo>
                      <a:pt x="2137" y="51"/>
                    </a:lnTo>
                    <a:lnTo>
                      <a:pt x="2074" y="65"/>
                    </a:lnTo>
                    <a:lnTo>
                      <a:pt x="2011" y="79"/>
                    </a:lnTo>
                    <a:lnTo>
                      <a:pt x="1949" y="94"/>
                    </a:lnTo>
                    <a:lnTo>
                      <a:pt x="1887" y="112"/>
                    </a:lnTo>
                    <a:lnTo>
                      <a:pt x="1825" y="131"/>
                    </a:lnTo>
                    <a:lnTo>
                      <a:pt x="1764" y="152"/>
                    </a:lnTo>
                    <a:lnTo>
                      <a:pt x="1705" y="174"/>
                    </a:lnTo>
                    <a:lnTo>
                      <a:pt x="1646" y="196"/>
                    </a:lnTo>
                    <a:lnTo>
                      <a:pt x="1587" y="221"/>
                    </a:lnTo>
                    <a:lnTo>
                      <a:pt x="1530" y="246"/>
                    </a:lnTo>
                    <a:lnTo>
                      <a:pt x="1474" y="274"/>
                    </a:lnTo>
                    <a:lnTo>
                      <a:pt x="1418" y="302"/>
                    </a:lnTo>
                    <a:lnTo>
                      <a:pt x="1362" y="331"/>
                    </a:lnTo>
                    <a:lnTo>
                      <a:pt x="1307" y="362"/>
                    </a:lnTo>
                    <a:lnTo>
                      <a:pt x="1254" y="393"/>
                    </a:lnTo>
                    <a:lnTo>
                      <a:pt x="1201" y="427"/>
                    </a:lnTo>
                    <a:lnTo>
                      <a:pt x="1150" y="461"/>
                    </a:lnTo>
                    <a:lnTo>
                      <a:pt x="1100" y="497"/>
                    </a:lnTo>
                    <a:lnTo>
                      <a:pt x="1049" y="533"/>
                    </a:lnTo>
                    <a:lnTo>
                      <a:pt x="1001" y="572"/>
                    </a:lnTo>
                    <a:lnTo>
                      <a:pt x="952" y="610"/>
                    </a:lnTo>
                    <a:lnTo>
                      <a:pt x="905" y="651"/>
                    </a:lnTo>
                    <a:lnTo>
                      <a:pt x="859" y="693"/>
                    </a:lnTo>
                    <a:lnTo>
                      <a:pt x="814" y="734"/>
                    </a:lnTo>
                    <a:lnTo>
                      <a:pt x="769" y="778"/>
                    </a:lnTo>
                    <a:lnTo>
                      <a:pt x="727" y="822"/>
                    </a:lnTo>
                    <a:lnTo>
                      <a:pt x="684" y="867"/>
                    </a:lnTo>
                    <a:lnTo>
                      <a:pt x="643" y="914"/>
                    </a:lnTo>
                    <a:lnTo>
                      <a:pt x="603" y="961"/>
                    </a:lnTo>
                    <a:lnTo>
                      <a:pt x="564" y="1008"/>
                    </a:lnTo>
                    <a:lnTo>
                      <a:pt x="526" y="1058"/>
                    </a:lnTo>
                    <a:lnTo>
                      <a:pt x="491" y="1108"/>
                    </a:lnTo>
                    <a:lnTo>
                      <a:pt x="455" y="1159"/>
                    </a:lnTo>
                    <a:lnTo>
                      <a:pt x="420" y="1210"/>
                    </a:lnTo>
                    <a:lnTo>
                      <a:pt x="387" y="1263"/>
                    </a:lnTo>
                    <a:lnTo>
                      <a:pt x="355" y="1316"/>
                    </a:lnTo>
                    <a:lnTo>
                      <a:pt x="326" y="1371"/>
                    </a:lnTo>
                    <a:lnTo>
                      <a:pt x="296" y="1425"/>
                    </a:lnTo>
                    <a:lnTo>
                      <a:pt x="268" y="1481"/>
                    </a:lnTo>
                    <a:lnTo>
                      <a:pt x="240" y="1539"/>
                    </a:lnTo>
                    <a:lnTo>
                      <a:pt x="215" y="1596"/>
                    </a:lnTo>
                    <a:lnTo>
                      <a:pt x="191" y="1654"/>
                    </a:lnTo>
                    <a:lnTo>
                      <a:pt x="168" y="1713"/>
                    </a:lnTo>
                    <a:lnTo>
                      <a:pt x="147" y="1772"/>
                    </a:lnTo>
                    <a:lnTo>
                      <a:pt x="127" y="1832"/>
                    </a:lnTo>
                    <a:lnTo>
                      <a:pt x="107" y="1893"/>
                    </a:lnTo>
                    <a:lnTo>
                      <a:pt x="90" y="1955"/>
                    </a:lnTo>
                    <a:lnTo>
                      <a:pt x="75" y="2017"/>
                    </a:lnTo>
                    <a:lnTo>
                      <a:pt x="60" y="2080"/>
                    </a:lnTo>
                    <a:lnTo>
                      <a:pt x="47" y="2142"/>
                    </a:lnTo>
                    <a:lnTo>
                      <a:pt x="35" y="2207"/>
                    </a:lnTo>
                    <a:lnTo>
                      <a:pt x="25" y="2270"/>
                    </a:lnTo>
                    <a:lnTo>
                      <a:pt x="17" y="2335"/>
                    </a:lnTo>
                    <a:lnTo>
                      <a:pt x="10" y="2401"/>
                    </a:lnTo>
                    <a:lnTo>
                      <a:pt x="4" y="2466"/>
                    </a:lnTo>
                    <a:lnTo>
                      <a:pt x="0" y="2533"/>
                    </a:lnTo>
                    <a:lnTo>
                      <a:pt x="0" y="2533"/>
                    </a:lnTo>
                    <a:lnTo>
                      <a:pt x="65" y="2500"/>
                    </a:lnTo>
                    <a:lnTo>
                      <a:pt x="131" y="2468"/>
                    </a:lnTo>
                    <a:lnTo>
                      <a:pt x="199" y="2438"/>
                    </a:lnTo>
                    <a:lnTo>
                      <a:pt x="267" y="2412"/>
                    </a:lnTo>
                    <a:lnTo>
                      <a:pt x="336" y="2387"/>
                    </a:lnTo>
                    <a:lnTo>
                      <a:pt x="407" y="2363"/>
                    </a:lnTo>
                    <a:lnTo>
                      <a:pt x="477" y="2341"/>
                    </a:lnTo>
                    <a:lnTo>
                      <a:pt x="550" y="2322"/>
                    </a:lnTo>
                    <a:lnTo>
                      <a:pt x="623" y="2304"/>
                    </a:lnTo>
                    <a:lnTo>
                      <a:pt x="697" y="2289"/>
                    </a:lnTo>
                    <a:lnTo>
                      <a:pt x="772" y="2278"/>
                    </a:lnTo>
                    <a:lnTo>
                      <a:pt x="849" y="2266"/>
                    </a:lnTo>
                    <a:lnTo>
                      <a:pt x="926" y="2258"/>
                    </a:lnTo>
                    <a:lnTo>
                      <a:pt x="1002" y="2253"/>
                    </a:lnTo>
                    <a:lnTo>
                      <a:pt x="1080" y="2248"/>
                    </a:lnTo>
                    <a:lnTo>
                      <a:pt x="1160" y="2248"/>
                    </a:lnTo>
                    <a:lnTo>
                      <a:pt x="1160" y="2248"/>
                    </a:lnTo>
                    <a:lnTo>
                      <a:pt x="1226" y="2248"/>
                    </a:lnTo>
                    <a:lnTo>
                      <a:pt x="1291" y="2251"/>
                    </a:lnTo>
                    <a:lnTo>
                      <a:pt x="1358" y="2256"/>
                    </a:lnTo>
                    <a:lnTo>
                      <a:pt x="1422" y="2261"/>
                    </a:lnTo>
                    <a:lnTo>
                      <a:pt x="1486" y="2269"/>
                    </a:lnTo>
                    <a:lnTo>
                      <a:pt x="1551" y="2278"/>
                    </a:lnTo>
                    <a:lnTo>
                      <a:pt x="1614" y="2288"/>
                    </a:lnTo>
                    <a:lnTo>
                      <a:pt x="1677" y="2300"/>
                    </a:lnTo>
                    <a:lnTo>
                      <a:pt x="1741" y="2313"/>
                    </a:lnTo>
                    <a:lnTo>
                      <a:pt x="1803" y="2329"/>
                    </a:lnTo>
                    <a:lnTo>
                      <a:pt x="1865" y="2345"/>
                    </a:lnTo>
                    <a:lnTo>
                      <a:pt x="1925" y="2363"/>
                    </a:lnTo>
                    <a:lnTo>
                      <a:pt x="1987" y="2384"/>
                    </a:lnTo>
                    <a:lnTo>
                      <a:pt x="2046" y="2404"/>
                    </a:lnTo>
                    <a:lnTo>
                      <a:pt x="2106" y="2427"/>
                    </a:lnTo>
                    <a:lnTo>
                      <a:pt x="2164" y="2450"/>
                    </a:lnTo>
                    <a:lnTo>
                      <a:pt x="2223" y="2475"/>
                    </a:lnTo>
                    <a:lnTo>
                      <a:pt x="2280" y="2502"/>
                    </a:lnTo>
                    <a:lnTo>
                      <a:pt x="2336" y="2530"/>
                    </a:lnTo>
                    <a:lnTo>
                      <a:pt x="2392" y="2559"/>
                    </a:lnTo>
                    <a:lnTo>
                      <a:pt x="2448" y="2590"/>
                    </a:lnTo>
                    <a:lnTo>
                      <a:pt x="2503" y="2621"/>
                    </a:lnTo>
                    <a:lnTo>
                      <a:pt x="2556" y="2655"/>
                    </a:lnTo>
                    <a:lnTo>
                      <a:pt x="2609" y="2689"/>
                    </a:lnTo>
                    <a:lnTo>
                      <a:pt x="2662" y="2724"/>
                    </a:lnTo>
                    <a:lnTo>
                      <a:pt x="2712" y="2761"/>
                    </a:lnTo>
                    <a:lnTo>
                      <a:pt x="2764" y="2798"/>
                    </a:lnTo>
                    <a:lnTo>
                      <a:pt x="2813" y="2838"/>
                    </a:lnTo>
                    <a:lnTo>
                      <a:pt x="2861" y="2878"/>
                    </a:lnTo>
                    <a:lnTo>
                      <a:pt x="2910" y="2919"/>
                    </a:lnTo>
                    <a:lnTo>
                      <a:pt x="2956" y="2962"/>
                    </a:lnTo>
                    <a:lnTo>
                      <a:pt x="3001" y="3005"/>
                    </a:lnTo>
                    <a:lnTo>
                      <a:pt x="3047" y="3049"/>
                    </a:lnTo>
                    <a:lnTo>
                      <a:pt x="3090" y="3094"/>
                    </a:lnTo>
                    <a:lnTo>
                      <a:pt x="3132" y="3140"/>
                    </a:lnTo>
                    <a:lnTo>
                      <a:pt x="3175" y="3187"/>
                    </a:lnTo>
                    <a:lnTo>
                      <a:pt x="3215" y="3236"/>
                    </a:lnTo>
                    <a:lnTo>
                      <a:pt x="3255" y="3286"/>
                    </a:lnTo>
                    <a:lnTo>
                      <a:pt x="3293" y="3336"/>
                    </a:lnTo>
                    <a:lnTo>
                      <a:pt x="3330" y="3386"/>
                    </a:lnTo>
                    <a:lnTo>
                      <a:pt x="3367" y="3439"/>
                    </a:lnTo>
                    <a:lnTo>
                      <a:pt x="3402" y="3491"/>
                    </a:lnTo>
                    <a:lnTo>
                      <a:pt x="3435" y="3546"/>
                    </a:lnTo>
                    <a:lnTo>
                      <a:pt x="3467" y="3600"/>
                    </a:lnTo>
                    <a:lnTo>
                      <a:pt x="3500" y="3655"/>
                    </a:lnTo>
                    <a:lnTo>
                      <a:pt x="3529" y="3711"/>
                    </a:lnTo>
                    <a:lnTo>
                      <a:pt x="3557" y="3768"/>
                    </a:lnTo>
                    <a:lnTo>
                      <a:pt x="3585" y="3826"/>
                    </a:lnTo>
                    <a:lnTo>
                      <a:pt x="3612" y="3885"/>
                    </a:lnTo>
                    <a:lnTo>
                      <a:pt x="3635" y="3944"/>
                    </a:lnTo>
                    <a:lnTo>
                      <a:pt x="3659" y="4003"/>
                    </a:lnTo>
                    <a:lnTo>
                      <a:pt x="3681" y="4063"/>
                    </a:lnTo>
                    <a:lnTo>
                      <a:pt x="3702" y="4124"/>
                    </a:lnTo>
                    <a:lnTo>
                      <a:pt x="3721" y="4186"/>
                    </a:lnTo>
                    <a:lnTo>
                      <a:pt x="3738" y="4247"/>
                    </a:lnTo>
                    <a:lnTo>
                      <a:pt x="3755" y="4311"/>
                    </a:lnTo>
                    <a:lnTo>
                      <a:pt x="3769" y="4374"/>
                    </a:lnTo>
                    <a:lnTo>
                      <a:pt x="3783" y="4438"/>
                    </a:lnTo>
                    <a:lnTo>
                      <a:pt x="3794" y="4503"/>
                    </a:lnTo>
                    <a:lnTo>
                      <a:pt x="3805" y="4567"/>
                    </a:lnTo>
                    <a:lnTo>
                      <a:pt x="3814" y="4632"/>
                    </a:lnTo>
                    <a:lnTo>
                      <a:pt x="3819" y="4699"/>
                    </a:lnTo>
                    <a:lnTo>
                      <a:pt x="3825" y="4765"/>
                    </a:lnTo>
                    <a:lnTo>
                      <a:pt x="3828" y="4831"/>
                    </a:lnTo>
                    <a:lnTo>
                      <a:pt x="3828" y="4831"/>
                    </a:lnTo>
                    <a:lnTo>
                      <a:pt x="3831" y="4908"/>
                    </a:lnTo>
                    <a:lnTo>
                      <a:pt x="3831" y="4985"/>
                    </a:lnTo>
                    <a:lnTo>
                      <a:pt x="3828" y="5060"/>
                    </a:lnTo>
                    <a:lnTo>
                      <a:pt x="3824" y="5134"/>
                    </a:lnTo>
                    <a:lnTo>
                      <a:pt x="3818" y="5209"/>
                    </a:lnTo>
                    <a:lnTo>
                      <a:pt x="3809" y="5281"/>
                    </a:lnTo>
                    <a:lnTo>
                      <a:pt x="3799" y="5355"/>
                    </a:lnTo>
                    <a:lnTo>
                      <a:pt x="3786" y="5427"/>
                    </a:lnTo>
                    <a:lnTo>
                      <a:pt x="3786" y="5427"/>
                    </a:lnTo>
                    <a:lnTo>
                      <a:pt x="3836" y="5408"/>
                    </a:lnTo>
                    <a:lnTo>
                      <a:pt x="3886" y="5390"/>
                    </a:lnTo>
                    <a:lnTo>
                      <a:pt x="3936" y="5369"/>
                    </a:lnTo>
                    <a:lnTo>
                      <a:pt x="3985" y="5349"/>
                    </a:lnTo>
                    <a:lnTo>
                      <a:pt x="4033" y="5327"/>
                    </a:lnTo>
                    <a:lnTo>
                      <a:pt x="4082" y="5305"/>
                    </a:lnTo>
                    <a:lnTo>
                      <a:pt x="4129" y="5281"/>
                    </a:lnTo>
                    <a:lnTo>
                      <a:pt x="4176" y="5256"/>
                    </a:lnTo>
                    <a:lnTo>
                      <a:pt x="4223" y="5231"/>
                    </a:lnTo>
                    <a:lnTo>
                      <a:pt x="4269" y="5204"/>
                    </a:lnTo>
                    <a:lnTo>
                      <a:pt x="4313" y="5178"/>
                    </a:lnTo>
                    <a:lnTo>
                      <a:pt x="4358" y="5150"/>
                    </a:lnTo>
                    <a:lnTo>
                      <a:pt x="4402" y="5122"/>
                    </a:lnTo>
                    <a:lnTo>
                      <a:pt x="4446" y="5092"/>
                    </a:lnTo>
                    <a:lnTo>
                      <a:pt x="4489" y="5061"/>
                    </a:lnTo>
                    <a:lnTo>
                      <a:pt x="4530" y="5030"/>
                    </a:lnTo>
                    <a:lnTo>
                      <a:pt x="4571" y="4998"/>
                    </a:lnTo>
                    <a:lnTo>
                      <a:pt x="4613" y="4965"/>
                    </a:lnTo>
                    <a:lnTo>
                      <a:pt x="4652" y="4932"/>
                    </a:lnTo>
                    <a:lnTo>
                      <a:pt x="4691" y="4896"/>
                    </a:lnTo>
                    <a:lnTo>
                      <a:pt x="4731" y="4861"/>
                    </a:lnTo>
                    <a:lnTo>
                      <a:pt x="4767" y="4825"/>
                    </a:lnTo>
                    <a:lnTo>
                      <a:pt x="4804" y="4789"/>
                    </a:lnTo>
                    <a:lnTo>
                      <a:pt x="4841" y="4752"/>
                    </a:lnTo>
                    <a:lnTo>
                      <a:pt x="4876" y="4713"/>
                    </a:lnTo>
                    <a:lnTo>
                      <a:pt x="4912" y="4675"/>
                    </a:lnTo>
                    <a:lnTo>
                      <a:pt x="4946" y="4635"/>
                    </a:lnTo>
                    <a:lnTo>
                      <a:pt x="4980" y="4595"/>
                    </a:lnTo>
                    <a:lnTo>
                      <a:pt x="5012" y="4554"/>
                    </a:lnTo>
                    <a:lnTo>
                      <a:pt x="5043" y="4513"/>
                    </a:lnTo>
                    <a:lnTo>
                      <a:pt x="5074" y="4470"/>
                    </a:lnTo>
                    <a:lnTo>
                      <a:pt x="5105" y="4427"/>
                    </a:lnTo>
                    <a:lnTo>
                      <a:pt x="5134" y="4383"/>
                    </a:lnTo>
                    <a:lnTo>
                      <a:pt x="5162" y="4340"/>
                    </a:lnTo>
                    <a:lnTo>
                      <a:pt x="5190" y="4295"/>
                    </a:lnTo>
                    <a:lnTo>
                      <a:pt x="5217" y="4250"/>
                    </a:lnTo>
                    <a:lnTo>
                      <a:pt x="5242" y="4203"/>
                    </a:lnTo>
                    <a:lnTo>
                      <a:pt x="5267" y="4158"/>
                    </a:lnTo>
                    <a:lnTo>
                      <a:pt x="5292" y="4110"/>
                    </a:lnTo>
                    <a:lnTo>
                      <a:pt x="5314" y="4063"/>
                    </a:lnTo>
                    <a:lnTo>
                      <a:pt x="5336" y="4014"/>
                    </a:lnTo>
                    <a:lnTo>
                      <a:pt x="5359" y="3966"/>
                    </a:lnTo>
                    <a:lnTo>
                      <a:pt x="5379" y="3917"/>
                    </a:lnTo>
                    <a:lnTo>
                      <a:pt x="5398" y="3867"/>
                    </a:lnTo>
                    <a:lnTo>
                      <a:pt x="5416" y="3817"/>
                    </a:lnTo>
                    <a:lnTo>
                      <a:pt x="5434" y="3767"/>
                    </a:lnTo>
                    <a:lnTo>
                      <a:pt x="5450" y="3715"/>
                    </a:lnTo>
                    <a:lnTo>
                      <a:pt x="5466" y="3664"/>
                    </a:lnTo>
                    <a:lnTo>
                      <a:pt x="5481" y="3612"/>
                    </a:lnTo>
                    <a:lnTo>
                      <a:pt x="5494" y="3559"/>
                    </a:lnTo>
                    <a:lnTo>
                      <a:pt x="5506" y="3507"/>
                    </a:lnTo>
                    <a:lnTo>
                      <a:pt x="5518" y="3453"/>
                    </a:lnTo>
                    <a:lnTo>
                      <a:pt x="5528" y="3400"/>
                    </a:lnTo>
                    <a:lnTo>
                      <a:pt x="5537" y="3345"/>
                    </a:lnTo>
                    <a:lnTo>
                      <a:pt x="5546" y="3291"/>
                    </a:lnTo>
                    <a:lnTo>
                      <a:pt x="5553" y="3236"/>
                    </a:lnTo>
                    <a:lnTo>
                      <a:pt x="5559" y="3181"/>
                    </a:lnTo>
                    <a:lnTo>
                      <a:pt x="5563" y="3125"/>
                    </a:lnTo>
                    <a:lnTo>
                      <a:pt x="5568" y="3069"/>
                    </a:lnTo>
                    <a:lnTo>
                      <a:pt x="5571" y="3013"/>
                    </a:lnTo>
                    <a:lnTo>
                      <a:pt x="5572" y="2957"/>
                    </a:lnTo>
                    <a:lnTo>
                      <a:pt x="5572" y="2900"/>
                    </a:lnTo>
                    <a:lnTo>
                      <a:pt x="5571" y="2842"/>
                    </a:lnTo>
                    <a:lnTo>
                      <a:pt x="5569" y="2786"/>
                    </a:lnTo>
                    <a:lnTo>
                      <a:pt x="5569" y="2786"/>
                    </a:lnTo>
                    <a:close/>
                  </a:path>
                </a:pathLst>
              </a:custGeom>
              <a:gradFill flip="none" rotWithShape="1">
                <a:gsLst>
                  <a:gs pos="45000">
                    <a:schemeClr val="accent4">
                      <a:lumMod val="75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  <a:gs pos="30000">
                    <a:schemeClr val="accent4">
                      <a:lumMod val="50000"/>
                    </a:schemeClr>
                  </a:gs>
                  <a:gs pos="83000">
                    <a:schemeClr val="accent4">
                      <a:lumMod val="75000"/>
                    </a:schemeClr>
                  </a:gs>
                  <a:gs pos="55000">
                    <a:schemeClr val="accent4">
                      <a:lumMod val="50000"/>
                    </a:schemeClr>
                  </a:gs>
                  <a:gs pos="69000">
                    <a:schemeClr val="accent4">
                      <a:lumMod val="50000"/>
                    </a:schemeClr>
                  </a:gs>
                </a:gsLst>
                <a:lin ang="27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101" name="Freeform 10">
                <a:extLst>
                  <a:ext uri="{FF2B5EF4-FFF2-40B4-BE49-F238E27FC236}">
                    <a16:creationId xmlns:a16="http://schemas.microsoft.com/office/drawing/2014/main" id="{87CE0D39-1238-C946-8C1E-99B8AC872A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2325" y="1582738"/>
                <a:ext cx="2017713" cy="1719263"/>
              </a:xfrm>
              <a:custGeom>
                <a:avLst/>
                <a:gdLst/>
                <a:ahLst/>
                <a:cxnLst>
                  <a:cxn ang="0">
                    <a:pos x="3757" y="3095"/>
                  </a:cxn>
                  <a:cxn ang="0">
                    <a:pos x="3794" y="3057"/>
                  </a:cxn>
                  <a:cxn ang="0">
                    <a:pos x="3810" y="3002"/>
                  </a:cxn>
                  <a:cxn ang="0">
                    <a:pos x="3809" y="2896"/>
                  </a:cxn>
                  <a:cxn ang="0">
                    <a:pos x="3774" y="2695"/>
                  </a:cxn>
                  <a:cxn ang="0">
                    <a:pos x="3759" y="2585"/>
                  </a:cxn>
                  <a:cxn ang="0">
                    <a:pos x="3735" y="2321"/>
                  </a:cxn>
                  <a:cxn ang="0">
                    <a:pos x="3685" y="2064"/>
                  </a:cxn>
                  <a:cxn ang="0">
                    <a:pos x="3611" y="1817"/>
                  </a:cxn>
                  <a:cxn ang="0">
                    <a:pos x="3516" y="1579"/>
                  </a:cxn>
                  <a:cxn ang="0">
                    <a:pos x="3399" y="1354"/>
                  </a:cxn>
                  <a:cxn ang="0">
                    <a:pos x="3261" y="1140"/>
                  </a:cxn>
                  <a:cxn ang="0">
                    <a:pos x="3106" y="941"/>
                  </a:cxn>
                  <a:cxn ang="0">
                    <a:pos x="2932" y="758"/>
                  </a:cxn>
                  <a:cxn ang="0">
                    <a:pos x="2743" y="591"/>
                  </a:cxn>
                  <a:cxn ang="0">
                    <a:pos x="2540" y="442"/>
                  </a:cxn>
                  <a:cxn ang="0">
                    <a:pos x="2323" y="313"/>
                  </a:cxn>
                  <a:cxn ang="0">
                    <a:pos x="2096" y="204"/>
                  </a:cxn>
                  <a:cxn ang="0">
                    <a:pos x="1857" y="117"/>
                  </a:cxn>
                  <a:cxn ang="0">
                    <a:pos x="1608" y="53"/>
                  </a:cxn>
                  <a:cxn ang="0">
                    <a:pos x="1353" y="15"/>
                  </a:cxn>
                  <a:cxn ang="0">
                    <a:pos x="1091" y="0"/>
                  </a:cxn>
                  <a:cxn ang="0">
                    <a:pos x="902" y="7"/>
                  </a:cxn>
                  <a:cxn ang="0">
                    <a:pos x="676" y="31"/>
                  </a:cxn>
                  <a:cxn ang="0">
                    <a:pos x="480" y="69"/>
                  </a:cxn>
                  <a:cxn ang="0">
                    <a:pos x="216" y="149"/>
                  </a:cxn>
                  <a:cxn ang="0">
                    <a:pos x="41" y="229"/>
                  </a:cxn>
                  <a:cxn ang="0">
                    <a:pos x="1" y="308"/>
                  </a:cxn>
                  <a:cxn ang="0">
                    <a:pos x="37" y="667"/>
                  </a:cxn>
                  <a:cxn ang="0">
                    <a:pos x="95" y="972"/>
                  </a:cxn>
                  <a:cxn ang="0">
                    <a:pos x="166" y="1246"/>
                  </a:cxn>
                  <a:cxn ang="0">
                    <a:pos x="265" y="1536"/>
                  </a:cxn>
                  <a:cxn ang="0">
                    <a:pos x="395" y="1833"/>
                  </a:cxn>
                  <a:cxn ang="0">
                    <a:pos x="560" y="2125"/>
                  </a:cxn>
                  <a:cxn ang="0">
                    <a:pos x="762" y="2403"/>
                  </a:cxn>
                  <a:cxn ang="0">
                    <a:pos x="1007" y="2658"/>
                  </a:cxn>
                  <a:cxn ang="0">
                    <a:pos x="1145" y="2775"/>
                  </a:cxn>
                  <a:cxn ang="0">
                    <a:pos x="1297" y="2881"/>
                  </a:cxn>
                  <a:cxn ang="0">
                    <a:pos x="1461" y="2975"/>
                  </a:cxn>
                  <a:cxn ang="0">
                    <a:pos x="1637" y="3059"/>
                  </a:cxn>
                  <a:cxn ang="0">
                    <a:pos x="1828" y="3129"/>
                  </a:cxn>
                  <a:cxn ang="0">
                    <a:pos x="2031" y="3185"/>
                  </a:cxn>
                  <a:cxn ang="0">
                    <a:pos x="2249" y="3223"/>
                  </a:cxn>
                  <a:cxn ang="0">
                    <a:pos x="2484" y="3247"/>
                  </a:cxn>
                  <a:cxn ang="0">
                    <a:pos x="2731" y="3251"/>
                  </a:cxn>
                  <a:cxn ang="0">
                    <a:pos x="2997" y="3236"/>
                  </a:cxn>
                  <a:cxn ang="0">
                    <a:pos x="3277" y="3201"/>
                  </a:cxn>
                  <a:cxn ang="0">
                    <a:pos x="3575" y="3144"/>
                  </a:cxn>
                </a:cxnLst>
                <a:rect l="0" t="0" r="r" b="b"/>
                <a:pathLst>
                  <a:path w="3813" h="3251">
                    <a:moveTo>
                      <a:pt x="3729" y="3105"/>
                    </a:moveTo>
                    <a:lnTo>
                      <a:pt x="3729" y="3105"/>
                    </a:lnTo>
                    <a:lnTo>
                      <a:pt x="3744" y="3101"/>
                    </a:lnTo>
                    <a:lnTo>
                      <a:pt x="3757" y="3095"/>
                    </a:lnTo>
                    <a:lnTo>
                      <a:pt x="3768" y="3087"/>
                    </a:lnTo>
                    <a:lnTo>
                      <a:pt x="3778" y="3079"/>
                    </a:lnTo>
                    <a:lnTo>
                      <a:pt x="3787" y="3068"/>
                    </a:lnTo>
                    <a:lnTo>
                      <a:pt x="3794" y="3057"/>
                    </a:lnTo>
                    <a:lnTo>
                      <a:pt x="3800" y="3045"/>
                    </a:lnTo>
                    <a:lnTo>
                      <a:pt x="3805" y="3031"/>
                    </a:lnTo>
                    <a:lnTo>
                      <a:pt x="3809" y="3017"/>
                    </a:lnTo>
                    <a:lnTo>
                      <a:pt x="3810" y="3002"/>
                    </a:lnTo>
                    <a:lnTo>
                      <a:pt x="3812" y="2986"/>
                    </a:lnTo>
                    <a:lnTo>
                      <a:pt x="3813" y="2970"/>
                    </a:lnTo>
                    <a:lnTo>
                      <a:pt x="3812" y="2934"/>
                    </a:lnTo>
                    <a:lnTo>
                      <a:pt x="3809" y="2896"/>
                    </a:lnTo>
                    <a:lnTo>
                      <a:pt x="3803" y="2857"/>
                    </a:lnTo>
                    <a:lnTo>
                      <a:pt x="3797" y="2816"/>
                    </a:lnTo>
                    <a:lnTo>
                      <a:pt x="3781" y="2735"/>
                    </a:lnTo>
                    <a:lnTo>
                      <a:pt x="3774" y="2695"/>
                    </a:lnTo>
                    <a:lnTo>
                      <a:pt x="3768" y="2657"/>
                    </a:lnTo>
                    <a:lnTo>
                      <a:pt x="3762" y="2620"/>
                    </a:lnTo>
                    <a:lnTo>
                      <a:pt x="3759" y="2585"/>
                    </a:lnTo>
                    <a:lnTo>
                      <a:pt x="3759" y="2585"/>
                    </a:lnTo>
                    <a:lnTo>
                      <a:pt x="3756" y="2518"/>
                    </a:lnTo>
                    <a:lnTo>
                      <a:pt x="3750" y="2452"/>
                    </a:lnTo>
                    <a:lnTo>
                      <a:pt x="3744" y="2386"/>
                    </a:lnTo>
                    <a:lnTo>
                      <a:pt x="3735" y="2321"/>
                    </a:lnTo>
                    <a:lnTo>
                      <a:pt x="3725" y="2256"/>
                    </a:lnTo>
                    <a:lnTo>
                      <a:pt x="3713" y="2191"/>
                    </a:lnTo>
                    <a:lnTo>
                      <a:pt x="3700" y="2128"/>
                    </a:lnTo>
                    <a:lnTo>
                      <a:pt x="3685" y="2064"/>
                    </a:lnTo>
                    <a:lnTo>
                      <a:pt x="3669" y="2001"/>
                    </a:lnTo>
                    <a:lnTo>
                      <a:pt x="3651" y="1939"/>
                    </a:lnTo>
                    <a:lnTo>
                      <a:pt x="3632" y="1877"/>
                    </a:lnTo>
                    <a:lnTo>
                      <a:pt x="3611" y="1817"/>
                    </a:lnTo>
                    <a:lnTo>
                      <a:pt x="3589" y="1756"/>
                    </a:lnTo>
                    <a:lnTo>
                      <a:pt x="3567" y="1696"/>
                    </a:lnTo>
                    <a:lnTo>
                      <a:pt x="3542" y="1637"/>
                    </a:lnTo>
                    <a:lnTo>
                      <a:pt x="3516" y="1579"/>
                    </a:lnTo>
                    <a:lnTo>
                      <a:pt x="3489" y="1522"/>
                    </a:lnTo>
                    <a:lnTo>
                      <a:pt x="3460" y="1464"/>
                    </a:lnTo>
                    <a:lnTo>
                      <a:pt x="3430" y="1408"/>
                    </a:lnTo>
                    <a:lnTo>
                      <a:pt x="3399" y="1354"/>
                    </a:lnTo>
                    <a:lnTo>
                      <a:pt x="3365" y="1299"/>
                    </a:lnTo>
                    <a:lnTo>
                      <a:pt x="3333" y="1244"/>
                    </a:lnTo>
                    <a:lnTo>
                      <a:pt x="3297" y="1191"/>
                    </a:lnTo>
                    <a:lnTo>
                      <a:pt x="3261" y="1140"/>
                    </a:lnTo>
                    <a:lnTo>
                      <a:pt x="3224" y="1090"/>
                    </a:lnTo>
                    <a:lnTo>
                      <a:pt x="3185" y="1038"/>
                    </a:lnTo>
                    <a:lnTo>
                      <a:pt x="3146" y="989"/>
                    </a:lnTo>
                    <a:lnTo>
                      <a:pt x="3106" y="941"/>
                    </a:lnTo>
                    <a:lnTo>
                      <a:pt x="3063" y="894"/>
                    </a:lnTo>
                    <a:lnTo>
                      <a:pt x="3020" y="848"/>
                    </a:lnTo>
                    <a:lnTo>
                      <a:pt x="2978" y="802"/>
                    </a:lnTo>
                    <a:lnTo>
                      <a:pt x="2932" y="758"/>
                    </a:lnTo>
                    <a:lnTo>
                      <a:pt x="2886" y="714"/>
                    </a:lnTo>
                    <a:lnTo>
                      <a:pt x="2840" y="672"/>
                    </a:lnTo>
                    <a:lnTo>
                      <a:pt x="2792" y="631"/>
                    </a:lnTo>
                    <a:lnTo>
                      <a:pt x="2743" y="591"/>
                    </a:lnTo>
                    <a:lnTo>
                      <a:pt x="2695" y="552"/>
                    </a:lnTo>
                    <a:lnTo>
                      <a:pt x="2644" y="515"/>
                    </a:lnTo>
                    <a:lnTo>
                      <a:pt x="2593" y="478"/>
                    </a:lnTo>
                    <a:lnTo>
                      <a:pt x="2540" y="442"/>
                    </a:lnTo>
                    <a:lnTo>
                      <a:pt x="2487" y="408"/>
                    </a:lnTo>
                    <a:lnTo>
                      <a:pt x="2434" y="375"/>
                    </a:lnTo>
                    <a:lnTo>
                      <a:pt x="2379" y="344"/>
                    </a:lnTo>
                    <a:lnTo>
                      <a:pt x="2323" y="313"/>
                    </a:lnTo>
                    <a:lnTo>
                      <a:pt x="2267" y="283"/>
                    </a:lnTo>
                    <a:lnTo>
                      <a:pt x="2211" y="255"/>
                    </a:lnTo>
                    <a:lnTo>
                      <a:pt x="2153" y="229"/>
                    </a:lnTo>
                    <a:lnTo>
                      <a:pt x="2096" y="204"/>
                    </a:lnTo>
                    <a:lnTo>
                      <a:pt x="2037" y="180"/>
                    </a:lnTo>
                    <a:lnTo>
                      <a:pt x="1977" y="158"/>
                    </a:lnTo>
                    <a:lnTo>
                      <a:pt x="1918" y="137"/>
                    </a:lnTo>
                    <a:lnTo>
                      <a:pt x="1857" y="117"/>
                    </a:lnTo>
                    <a:lnTo>
                      <a:pt x="1795" y="99"/>
                    </a:lnTo>
                    <a:lnTo>
                      <a:pt x="1733" y="83"/>
                    </a:lnTo>
                    <a:lnTo>
                      <a:pt x="1671" y="66"/>
                    </a:lnTo>
                    <a:lnTo>
                      <a:pt x="1608" y="53"/>
                    </a:lnTo>
                    <a:lnTo>
                      <a:pt x="1545" y="41"/>
                    </a:lnTo>
                    <a:lnTo>
                      <a:pt x="1481" y="31"/>
                    </a:lnTo>
                    <a:lnTo>
                      <a:pt x="1418" y="22"/>
                    </a:lnTo>
                    <a:lnTo>
                      <a:pt x="1353" y="15"/>
                    </a:lnTo>
                    <a:lnTo>
                      <a:pt x="1288" y="9"/>
                    </a:lnTo>
                    <a:lnTo>
                      <a:pt x="1222" y="5"/>
                    </a:lnTo>
                    <a:lnTo>
                      <a:pt x="1157" y="2"/>
                    </a:lnTo>
                    <a:lnTo>
                      <a:pt x="1091" y="0"/>
                    </a:lnTo>
                    <a:lnTo>
                      <a:pt x="1091" y="0"/>
                    </a:lnTo>
                    <a:lnTo>
                      <a:pt x="1026" y="2"/>
                    </a:lnTo>
                    <a:lnTo>
                      <a:pt x="962" y="3"/>
                    </a:lnTo>
                    <a:lnTo>
                      <a:pt x="902" y="7"/>
                    </a:lnTo>
                    <a:lnTo>
                      <a:pt x="841" y="12"/>
                    </a:lnTo>
                    <a:lnTo>
                      <a:pt x="785" y="18"/>
                    </a:lnTo>
                    <a:lnTo>
                      <a:pt x="729" y="24"/>
                    </a:lnTo>
                    <a:lnTo>
                      <a:pt x="676" y="31"/>
                    </a:lnTo>
                    <a:lnTo>
                      <a:pt x="625" y="40"/>
                    </a:lnTo>
                    <a:lnTo>
                      <a:pt x="575" y="49"/>
                    </a:lnTo>
                    <a:lnTo>
                      <a:pt x="527" y="59"/>
                    </a:lnTo>
                    <a:lnTo>
                      <a:pt x="480" y="69"/>
                    </a:lnTo>
                    <a:lnTo>
                      <a:pt x="437" y="80"/>
                    </a:lnTo>
                    <a:lnTo>
                      <a:pt x="355" y="103"/>
                    </a:lnTo>
                    <a:lnTo>
                      <a:pt x="283" y="125"/>
                    </a:lnTo>
                    <a:lnTo>
                      <a:pt x="216" y="149"/>
                    </a:lnTo>
                    <a:lnTo>
                      <a:pt x="160" y="173"/>
                    </a:lnTo>
                    <a:lnTo>
                      <a:pt x="112" y="193"/>
                    </a:lnTo>
                    <a:lnTo>
                      <a:pt x="72" y="212"/>
                    </a:lnTo>
                    <a:lnTo>
                      <a:pt x="41" y="229"/>
                    </a:lnTo>
                    <a:lnTo>
                      <a:pt x="17" y="240"/>
                    </a:lnTo>
                    <a:lnTo>
                      <a:pt x="0" y="251"/>
                    </a:lnTo>
                    <a:lnTo>
                      <a:pt x="0" y="251"/>
                    </a:lnTo>
                    <a:lnTo>
                      <a:pt x="1" y="308"/>
                    </a:lnTo>
                    <a:lnTo>
                      <a:pt x="6" y="379"/>
                    </a:lnTo>
                    <a:lnTo>
                      <a:pt x="11" y="463"/>
                    </a:lnTo>
                    <a:lnTo>
                      <a:pt x="23" y="559"/>
                    </a:lnTo>
                    <a:lnTo>
                      <a:pt x="37" y="667"/>
                    </a:lnTo>
                    <a:lnTo>
                      <a:pt x="57" y="782"/>
                    </a:lnTo>
                    <a:lnTo>
                      <a:pt x="67" y="843"/>
                    </a:lnTo>
                    <a:lnTo>
                      <a:pt x="81" y="907"/>
                    </a:lnTo>
                    <a:lnTo>
                      <a:pt x="95" y="972"/>
                    </a:lnTo>
                    <a:lnTo>
                      <a:pt x="110" y="1038"/>
                    </a:lnTo>
                    <a:lnTo>
                      <a:pt x="128" y="1106"/>
                    </a:lnTo>
                    <a:lnTo>
                      <a:pt x="147" y="1175"/>
                    </a:lnTo>
                    <a:lnTo>
                      <a:pt x="166" y="1246"/>
                    </a:lnTo>
                    <a:lnTo>
                      <a:pt x="188" y="1318"/>
                    </a:lnTo>
                    <a:lnTo>
                      <a:pt x="212" y="1390"/>
                    </a:lnTo>
                    <a:lnTo>
                      <a:pt x="238" y="1463"/>
                    </a:lnTo>
                    <a:lnTo>
                      <a:pt x="265" y="1536"/>
                    </a:lnTo>
                    <a:lnTo>
                      <a:pt x="294" y="1610"/>
                    </a:lnTo>
                    <a:lnTo>
                      <a:pt x="327" y="1684"/>
                    </a:lnTo>
                    <a:lnTo>
                      <a:pt x="359" y="1759"/>
                    </a:lnTo>
                    <a:lnTo>
                      <a:pt x="395" y="1833"/>
                    </a:lnTo>
                    <a:lnTo>
                      <a:pt x="433" y="1906"/>
                    </a:lnTo>
                    <a:lnTo>
                      <a:pt x="473" y="1980"/>
                    </a:lnTo>
                    <a:lnTo>
                      <a:pt x="514" y="2052"/>
                    </a:lnTo>
                    <a:lnTo>
                      <a:pt x="560" y="2125"/>
                    </a:lnTo>
                    <a:lnTo>
                      <a:pt x="606" y="2197"/>
                    </a:lnTo>
                    <a:lnTo>
                      <a:pt x="656" y="2266"/>
                    </a:lnTo>
                    <a:lnTo>
                      <a:pt x="707" y="2336"/>
                    </a:lnTo>
                    <a:lnTo>
                      <a:pt x="762" y="2403"/>
                    </a:lnTo>
                    <a:lnTo>
                      <a:pt x="819" y="2470"/>
                    </a:lnTo>
                    <a:lnTo>
                      <a:pt x="878" y="2535"/>
                    </a:lnTo>
                    <a:lnTo>
                      <a:pt x="940" y="2598"/>
                    </a:lnTo>
                    <a:lnTo>
                      <a:pt x="1007" y="2658"/>
                    </a:lnTo>
                    <a:lnTo>
                      <a:pt x="1040" y="2688"/>
                    </a:lnTo>
                    <a:lnTo>
                      <a:pt x="1074" y="2717"/>
                    </a:lnTo>
                    <a:lnTo>
                      <a:pt x="1110" y="2747"/>
                    </a:lnTo>
                    <a:lnTo>
                      <a:pt x="1145" y="2775"/>
                    </a:lnTo>
                    <a:lnTo>
                      <a:pt x="1182" y="2801"/>
                    </a:lnTo>
                    <a:lnTo>
                      <a:pt x="1220" y="2829"/>
                    </a:lnTo>
                    <a:lnTo>
                      <a:pt x="1257" y="2855"/>
                    </a:lnTo>
                    <a:lnTo>
                      <a:pt x="1297" y="2881"/>
                    </a:lnTo>
                    <a:lnTo>
                      <a:pt x="1337" y="2905"/>
                    </a:lnTo>
                    <a:lnTo>
                      <a:pt x="1377" y="2930"/>
                    </a:lnTo>
                    <a:lnTo>
                      <a:pt x="1418" y="2953"/>
                    </a:lnTo>
                    <a:lnTo>
                      <a:pt x="1461" y="2975"/>
                    </a:lnTo>
                    <a:lnTo>
                      <a:pt x="1503" y="2998"/>
                    </a:lnTo>
                    <a:lnTo>
                      <a:pt x="1548" y="3018"/>
                    </a:lnTo>
                    <a:lnTo>
                      <a:pt x="1592" y="3039"/>
                    </a:lnTo>
                    <a:lnTo>
                      <a:pt x="1637" y="3059"/>
                    </a:lnTo>
                    <a:lnTo>
                      <a:pt x="1683" y="3077"/>
                    </a:lnTo>
                    <a:lnTo>
                      <a:pt x="1730" y="3095"/>
                    </a:lnTo>
                    <a:lnTo>
                      <a:pt x="1779" y="3113"/>
                    </a:lnTo>
                    <a:lnTo>
                      <a:pt x="1828" y="3129"/>
                    </a:lnTo>
                    <a:lnTo>
                      <a:pt x="1878" y="3144"/>
                    </a:lnTo>
                    <a:lnTo>
                      <a:pt x="1928" y="3158"/>
                    </a:lnTo>
                    <a:lnTo>
                      <a:pt x="1980" y="3172"/>
                    </a:lnTo>
                    <a:lnTo>
                      <a:pt x="2031" y="3185"/>
                    </a:lnTo>
                    <a:lnTo>
                      <a:pt x="2084" y="3195"/>
                    </a:lnTo>
                    <a:lnTo>
                      <a:pt x="2139" y="3205"/>
                    </a:lnTo>
                    <a:lnTo>
                      <a:pt x="2193" y="3216"/>
                    </a:lnTo>
                    <a:lnTo>
                      <a:pt x="2249" y="3223"/>
                    </a:lnTo>
                    <a:lnTo>
                      <a:pt x="2307" y="3231"/>
                    </a:lnTo>
                    <a:lnTo>
                      <a:pt x="2364" y="3238"/>
                    </a:lnTo>
                    <a:lnTo>
                      <a:pt x="2423" y="3242"/>
                    </a:lnTo>
                    <a:lnTo>
                      <a:pt x="2484" y="3247"/>
                    </a:lnTo>
                    <a:lnTo>
                      <a:pt x="2544" y="3250"/>
                    </a:lnTo>
                    <a:lnTo>
                      <a:pt x="2606" y="3251"/>
                    </a:lnTo>
                    <a:lnTo>
                      <a:pt x="2668" y="3251"/>
                    </a:lnTo>
                    <a:lnTo>
                      <a:pt x="2731" y="3251"/>
                    </a:lnTo>
                    <a:lnTo>
                      <a:pt x="2796" y="3250"/>
                    </a:lnTo>
                    <a:lnTo>
                      <a:pt x="2863" y="3247"/>
                    </a:lnTo>
                    <a:lnTo>
                      <a:pt x="2929" y="3242"/>
                    </a:lnTo>
                    <a:lnTo>
                      <a:pt x="2997" y="3236"/>
                    </a:lnTo>
                    <a:lnTo>
                      <a:pt x="3065" y="3229"/>
                    </a:lnTo>
                    <a:lnTo>
                      <a:pt x="3134" y="3220"/>
                    </a:lnTo>
                    <a:lnTo>
                      <a:pt x="3205" y="3211"/>
                    </a:lnTo>
                    <a:lnTo>
                      <a:pt x="3277" y="3201"/>
                    </a:lnTo>
                    <a:lnTo>
                      <a:pt x="3349" y="3188"/>
                    </a:lnTo>
                    <a:lnTo>
                      <a:pt x="3423" y="3174"/>
                    </a:lnTo>
                    <a:lnTo>
                      <a:pt x="3498" y="3160"/>
                    </a:lnTo>
                    <a:lnTo>
                      <a:pt x="3575" y="3144"/>
                    </a:lnTo>
                    <a:lnTo>
                      <a:pt x="3651" y="3124"/>
                    </a:lnTo>
                    <a:lnTo>
                      <a:pt x="3729" y="3105"/>
                    </a:lnTo>
                    <a:lnTo>
                      <a:pt x="3729" y="3105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3000">
                    <a:schemeClr val="accent4">
                      <a:lumMod val="5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" name="Freeform 11">
                <a:extLst>
                  <a:ext uri="{FF2B5EF4-FFF2-40B4-BE49-F238E27FC236}">
                    <a16:creationId xmlns:a16="http://schemas.microsoft.com/office/drawing/2014/main" id="{723799E8-B520-CE48-9762-4AD3940135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9550" y="862013"/>
                <a:ext cx="3157538" cy="3313113"/>
              </a:xfrm>
              <a:custGeom>
                <a:avLst/>
                <a:gdLst/>
                <a:ahLst/>
                <a:cxnLst>
                  <a:cxn ang="0">
                    <a:pos x="4176" y="5653"/>
                  </a:cxn>
                  <a:cxn ang="0">
                    <a:pos x="3948" y="5836"/>
                  </a:cxn>
                  <a:cxn ang="0">
                    <a:pos x="3697" y="5989"/>
                  </a:cxn>
                  <a:cxn ang="0">
                    <a:pos x="3426" y="6110"/>
                  </a:cxn>
                  <a:cxn ang="0">
                    <a:pos x="3137" y="6199"/>
                  </a:cxn>
                  <a:cxn ang="0">
                    <a:pos x="2832" y="6249"/>
                  </a:cxn>
                  <a:cxn ang="0">
                    <a:pos x="2578" y="6262"/>
                  </a:cxn>
                  <a:cxn ang="0">
                    <a:pos x="2263" y="6243"/>
                  </a:cxn>
                  <a:cxn ang="0">
                    <a:pos x="1958" y="6184"/>
                  </a:cxn>
                  <a:cxn ang="0">
                    <a:pos x="1666" y="6091"/>
                  </a:cxn>
                  <a:cxn ang="0">
                    <a:pos x="1389" y="5964"/>
                  </a:cxn>
                  <a:cxn ang="0">
                    <a:pos x="1129" y="5806"/>
                  </a:cxn>
                  <a:cxn ang="0">
                    <a:pos x="890" y="5621"/>
                  </a:cxn>
                  <a:cxn ang="0">
                    <a:pos x="674" y="5408"/>
                  </a:cxn>
                  <a:cxn ang="0">
                    <a:pos x="484" y="5172"/>
                  </a:cxn>
                  <a:cxn ang="0">
                    <a:pos x="320" y="4916"/>
                  </a:cxn>
                  <a:cxn ang="0">
                    <a:pos x="189" y="4640"/>
                  </a:cxn>
                  <a:cxn ang="0">
                    <a:pos x="90" y="4348"/>
                  </a:cxn>
                  <a:cxn ang="0">
                    <a:pos x="25" y="4043"/>
                  </a:cxn>
                  <a:cxn ang="0">
                    <a:pos x="3" y="3791"/>
                  </a:cxn>
                  <a:cxn ang="0">
                    <a:pos x="9" y="3521"/>
                  </a:cxn>
                  <a:cxn ang="0">
                    <a:pos x="47" y="3263"/>
                  </a:cxn>
                  <a:cxn ang="0">
                    <a:pos x="113" y="3017"/>
                  </a:cxn>
                  <a:cxn ang="0">
                    <a:pos x="245" y="2686"/>
                  </a:cxn>
                  <a:cxn ang="0">
                    <a:pos x="485" y="2237"/>
                  </a:cxn>
                  <a:cxn ang="0">
                    <a:pos x="1589" y="146"/>
                  </a:cxn>
                  <a:cxn ang="0">
                    <a:pos x="1418" y="406"/>
                  </a:cxn>
                  <a:cxn ang="0">
                    <a:pos x="1277" y="684"/>
                  </a:cxn>
                  <a:cxn ang="0">
                    <a:pos x="1168" y="984"/>
                  </a:cxn>
                  <a:cxn ang="0">
                    <a:pos x="1095" y="1296"/>
                  </a:cxn>
                  <a:cxn ang="0">
                    <a:pos x="1058" y="1623"/>
                  </a:cxn>
                  <a:cxn ang="0">
                    <a:pos x="1057" y="1893"/>
                  </a:cxn>
                  <a:cxn ang="0">
                    <a:pos x="1095" y="2253"/>
                  </a:cxn>
                  <a:cxn ang="0">
                    <a:pos x="1175" y="2599"/>
                  </a:cxn>
                  <a:cxn ang="0">
                    <a:pos x="1296" y="2928"/>
                  </a:cxn>
                  <a:cxn ang="0">
                    <a:pos x="1455" y="3238"/>
                  </a:cxn>
                  <a:cxn ang="0">
                    <a:pos x="1647" y="3527"/>
                  </a:cxn>
                  <a:cxn ang="0">
                    <a:pos x="1871" y="3791"/>
                  </a:cxn>
                  <a:cxn ang="0">
                    <a:pos x="2123" y="4027"/>
                  </a:cxn>
                  <a:cxn ang="0">
                    <a:pos x="2400" y="4233"/>
                  </a:cxn>
                  <a:cxn ang="0">
                    <a:pos x="2701" y="4406"/>
                  </a:cxn>
                  <a:cxn ang="0">
                    <a:pos x="3021" y="4544"/>
                  </a:cxn>
                  <a:cxn ang="0">
                    <a:pos x="3357" y="4643"/>
                  </a:cxn>
                  <a:cxn ang="0">
                    <a:pos x="3708" y="4701"/>
                  </a:cxn>
                  <a:cxn ang="0">
                    <a:pos x="3997" y="4715"/>
                  </a:cxn>
                  <a:cxn ang="0">
                    <a:pos x="4358" y="4692"/>
                  </a:cxn>
                  <a:cxn ang="0">
                    <a:pos x="4701" y="4625"/>
                  </a:cxn>
                  <a:cxn ang="0">
                    <a:pos x="5028" y="4518"/>
                  </a:cxn>
                  <a:cxn ang="0">
                    <a:pos x="5334" y="4372"/>
                  </a:cxn>
                  <a:cxn ang="0">
                    <a:pos x="5615" y="4189"/>
                  </a:cxn>
                  <a:cxn ang="0">
                    <a:pos x="5870" y="3975"/>
                  </a:cxn>
                </a:cxnLst>
                <a:rect l="0" t="0" r="r" b="b"/>
                <a:pathLst>
                  <a:path w="5965" h="6262">
                    <a:moveTo>
                      <a:pt x="4302" y="5531"/>
                    </a:moveTo>
                    <a:lnTo>
                      <a:pt x="4302" y="5531"/>
                    </a:lnTo>
                    <a:lnTo>
                      <a:pt x="4262" y="5573"/>
                    </a:lnTo>
                    <a:lnTo>
                      <a:pt x="4219" y="5613"/>
                    </a:lnTo>
                    <a:lnTo>
                      <a:pt x="4176" y="5653"/>
                    </a:lnTo>
                    <a:lnTo>
                      <a:pt x="4134" y="5693"/>
                    </a:lnTo>
                    <a:lnTo>
                      <a:pt x="4088" y="5730"/>
                    </a:lnTo>
                    <a:lnTo>
                      <a:pt x="4042" y="5767"/>
                    </a:lnTo>
                    <a:lnTo>
                      <a:pt x="3997" y="5802"/>
                    </a:lnTo>
                    <a:lnTo>
                      <a:pt x="3948" y="5836"/>
                    </a:lnTo>
                    <a:lnTo>
                      <a:pt x="3899" y="5868"/>
                    </a:lnTo>
                    <a:lnTo>
                      <a:pt x="3851" y="5901"/>
                    </a:lnTo>
                    <a:lnTo>
                      <a:pt x="3800" y="5932"/>
                    </a:lnTo>
                    <a:lnTo>
                      <a:pt x="3749" y="5961"/>
                    </a:lnTo>
                    <a:lnTo>
                      <a:pt x="3697" y="5989"/>
                    </a:lnTo>
                    <a:lnTo>
                      <a:pt x="3644" y="6016"/>
                    </a:lnTo>
                    <a:lnTo>
                      <a:pt x="3591" y="6041"/>
                    </a:lnTo>
                    <a:lnTo>
                      <a:pt x="3537" y="6066"/>
                    </a:lnTo>
                    <a:lnTo>
                      <a:pt x="3482" y="6089"/>
                    </a:lnTo>
                    <a:lnTo>
                      <a:pt x="3426" y="6110"/>
                    </a:lnTo>
                    <a:lnTo>
                      <a:pt x="3370" y="6131"/>
                    </a:lnTo>
                    <a:lnTo>
                      <a:pt x="3313" y="6150"/>
                    </a:lnTo>
                    <a:lnTo>
                      <a:pt x="3255" y="6168"/>
                    </a:lnTo>
                    <a:lnTo>
                      <a:pt x="3196" y="6184"/>
                    </a:lnTo>
                    <a:lnTo>
                      <a:pt x="3137" y="6199"/>
                    </a:lnTo>
                    <a:lnTo>
                      <a:pt x="3077" y="6212"/>
                    </a:lnTo>
                    <a:lnTo>
                      <a:pt x="3016" y="6224"/>
                    </a:lnTo>
                    <a:lnTo>
                      <a:pt x="2956" y="6234"/>
                    </a:lnTo>
                    <a:lnTo>
                      <a:pt x="2894" y="6241"/>
                    </a:lnTo>
                    <a:lnTo>
                      <a:pt x="2832" y="6249"/>
                    </a:lnTo>
                    <a:lnTo>
                      <a:pt x="2770" y="6255"/>
                    </a:lnTo>
                    <a:lnTo>
                      <a:pt x="2707" y="6259"/>
                    </a:lnTo>
                    <a:lnTo>
                      <a:pt x="2643" y="6260"/>
                    </a:lnTo>
                    <a:lnTo>
                      <a:pt x="2578" y="6262"/>
                    </a:lnTo>
                    <a:lnTo>
                      <a:pt x="2578" y="6262"/>
                    </a:lnTo>
                    <a:lnTo>
                      <a:pt x="2515" y="6260"/>
                    </a:lnTo>
                    <a:lnTo>
                      <a:pt x="2452" y="6259"/>
                    </a:lnTo>
                    <a:lnTo>
                      <a:pt x="2388" y="6255"/>
                    </a:lnTo>
                    <a:lnTo>
                      <a:pt x="2325" y="6249"/>
                    </a:lnTo>
                    <a:lnTo>
                      <a:pt x="2263" y="6243"/>
                    </a:lnTo>
                    <a:lnTo>
                      <a:pt x="2201" y="6234"/>
                    </a:lnTo>
                    <a:lnTo>
                      <a:pt x="2139" y="6224"/>
                    </a:lnTo>
                    <a:lnTo>
                      <a:pt x="2079" y="6212"/>
                    </a:lnTo>
                    <a:lnTo>
                      <a:pt x="2018" y="6199"/>
                    </a:lnTo>
                    <a:lnTo>
                      <a:pt x="1958" y="6184"/>
                    </a:lnTo>
                    <a:lnTo>
                      <a:pt x="1899" y="6168"/>
                    </a:lnTo>
                    <a:lnTo>
                      <a:pt x="1838" y="6151"/>
                    </a:lnTo>
                    <a:lnTo>
                      <a:pt x="1781" y="6132"/>
                    </a:lnTo>
                    <a:lnTo>
                      <a:pt x="1722" y="6112"/>
                    </a:lnTo>
                    <a:lnTo>
                      <a:pt x="1666" y="6091"/>
                    </a:lnTo>
                    <a:lnTo>
                      <a:pt x="1608" y="6067"/>
                    </a:lnTo>
                    <a:lnTo>
                      <a:pt x="1552" y="6044"/>
                    </a:lnTo>
                    <a:lnTo>
                      <a:pt x="1496" y="6019"/>
                    </a:lnTo>
                    <a:lnTo>
                      <a:pt x="1442" y="5992"/>
                    </a:lnTo>
                    <a:lnTo>
                      <a:pt x="1389" y="5964"/>
                    </a:lnTo>
                    <a:lnTo>
                      <a:pt x="1334" y="5935"/>
                    </a:lnTo>
                    <a:lnTo>
                      <a:pt x="1283" y="5904"/>
                    </a:lnTo>
                    <a:lnTo>
                      <a:pt x="1229" y="5873"/>
                    </a:lnTo>
                    <a:lnTo>
                      <a:pt x="1179" y="5840"/>
                    </a:lnTo>
                    <a:lnTo>
                      <a:pt x="1129" y="5806"/>
                    </a:lnTo>
                    <a:lnTo>
                      <a:pt x="1079" y="5771"/>
                    </a:lnTo>
                    <a:lnTo>
                      <a:pt x="1030" y="5734"/>
                    </a:lnTo>
                    <a:lnTo>
                      <a:pt x="983" y="5697"/>
                    </a:lnTo>
                    <a:lnTo>
                      <a:pt x="936" y="5659"/>
                    </a:lnTo>
                    <a:lnTo>
                      <a:pt x="890" y="5621"/>
                    </a:lnTo>
                    <a:lnTo>
                      <a:pt x="845" y="5579"/>
                    </a:lnTo>
                    <a:lnTo>
                      <a:pt x="800" y="5538"/>
                    </a:lnTo>
                    <a:lnTo>
                      <a:pt x="758" y="5495"/>
                    </a:lnTo>
                    <a:lnTo>
                      <a:pt x="715" y="5452"/>
                    </a:lnTo>
                    <a:lnTo>
                      <a:pt x="674" y="5408"/>
                    </a:lnTo>
                    <a:lnTo>
                      <a:pt x="634" y="5363"/>
                    </a:lnTo>
                    <a:lnTo>
                      <a:pt x="594" y="5317"/>
                    </a:lnTo>
                    <a:lnTo>
                      <a:pt x="556" y="5270"/>
                    </a:lnTo>
                    <a:lnTo>
                      <a:pt x="519" y="5221"/>
                    </a:lnTo>
                    <a:lnTo>
                      <a:pt x="484" y="5172"/>
                    </a:lnTo>
                    <a:lnTo>
                      <a:pt x="448" y="5122"/>
                    </a:lnTo>
                    <a:lnTo>
                      <a:pt x="414" y="5072"/>
                    </a:lnTo>
                    <a:lnTo>
                      <a:pt x="382" y="5020"/>
                    </a:lnTo>
                    <a:lnTo>
                      <a:pt x="351" y="4969"/>
                    </a:lnTo>
                    <a:lnTo>
                      <a:pt x="320" y="4916"/>
                    </a:lnTo>
                    <a:lnTo>
                      <a:pt x="292" y="4861"/>
                    </a:lnTo>
                    <a:lnTo>
                      <a:pt x="264" y="4808"/>
                    </a:lnTo>
                    <a:lnTo>
                      <a:pt x="237" y="4752"/>
                    </a:lnTo>
                    <a:lnTo>
                      <a:pt x="212" y="4696"/>
                    </a:lnTo>
                    <a:lnTo>
                      <a:pt x="189" y="4640"/>
                    </a:lnTo>
                    <a:lnTo>
                      <a:pt x="165" y="4583"/>
                    </a:lnTo>
                    <a:lnTo>
                      <a:pt x="144" y="4525"/>
                    </a:lnTo>
                    <a:lnTo>
                      <a:pt x="125" y="4468"/>
                    </a:lnTo>
                    <a:lnTo>
                      <a:pt x="106" y="4409"/>
                    </a:lnTo>
                    <a:lnTo>
                      <a:pt x="90" y="4348"/>
                    </a:lnTo>
                    <a:lnTo>
                      <a:pt x="74" y="4289"/>
                    </a:lnTo>
                    <a:lnTo>
                      <a:pt x="59" y="4227"/>
                    </a:lnTo>
                    <a:lnTo>
                      <a:pt x="47" y="4167"/>
                    </a:lnTo>
                    <a:lnTo>
                      <a:pt x="35" y="4105"/>
                    </a:lnTo>
                    <a:lnTo>
                      <a:pt x="25" y="4043"/>
                    </a:lnTo>
                    <a:lnTo>
                      <a:pt x="18" y="3981"/>
                    </a:lnTo>
                    <a:lnTo>
                      <a:pt x="10" y="3918"/>
                    </a:lnTo>
                    <a:lnTo>
                      <a:pt x="6" y="3854"/>
                    </a:lnTo>
                    <a:lnTo>
                      <a:pt x="3" y="3791"/>
                    </a:lnTo>
                    <a:lnTo>
                      <a:pt x="3" y="3791"/>
                    </a:lnTo>
                    <a:lnTo>
                      <a:pt x="0" y="3735"/>
                    </a:lnTo>
                    <a:lnTo>
                      <a:pt x="0" y="3682"/>
                    </a:lnTo>
                    <a:lnTo>
                      <a:pt x="1" y="3627"/>
                    </a:lnTo>
                    <a:lnTo>
                      <a:pt x="4" y="3574"/>
                    </a:lnTo>
                    <a:lnTo>
                      <a:pt x="9" y="3521"/>
                    </a:lnTo>
                    <a:lnTo>
                      <a:pt x="13" y="3468"/>
                    </a:lnTo>
                    <a:lnTo>
                      <a:pt x="21" y="3416"/>
                    </a:lnTo>
                    <a:lnTo>
                      <a:pt x="28" y="3365"/>
                    </a:lnTo>
                    <a:lnTo>
                      <a:pt x="37" y="3315"/>
                    </a:lnTo>
                    <a:lnTo>
                      <a:pt x="47" y="3263"/>
                    </a:lnTo>
                    <a:lnTo>
                      <a:pt x="59" y="3213"/>
                    </a:lnTo>
                    <a:lnTo>
                      <a:pt x="71" y="3164"/>
                    </a:lnTo>
                    <a:lnTo>
                      <a:pt x="84" y="3114"/>
                    </a:lnTo>
                    <a:lnTo>
                      <a:pt x="99" y="3065"/>
                    </a:lnTo>
                    <a:lnTo>
                      <a:pt x="113" y="3017"/>
                    </a:lnTo>
                    <a:lnTo>
                      <a:pt x="130" y="2968"/>
                    </a:lnTo>
                    <a:lnTo>
                      <a:pt x="147" y="2921"/>
                    </a:lnTo>
                    <a:lnTo>
                      <a:pt x="165" y="2874"/>
                    </a:lnTo>
                    <a:lnTo>
                      <a:pt x="203" y="2779"/>
                    </a:lnTo>
                    <a:lnTo>
                      <a:pt x="245" y="2686"/>
                    </a:lnTo>
                    <a:lnTo>
                      <a:pt x="289" y="2594"/>
                    </a:lnTo>
                    <a:lnTo>
                      <a:pt x="335" y="2504"/>
                    </a:lnTo>
                    <a:lnTo>
                      <a:pt x="383" y="2414"/>
                    </a:lnTo>
                    <a:lnTo>
                      <a:pt x="433" y="2325"/>
                    </a:lnTo>
                    <a:lnTo>
                      <a:pt x="485" y="2237"/>
                    </a:lnTo>
                    <a:lnTo>
                      <a:pt x="1706" y="0"/>
                    </a:lnTo>
                    <a:lnTo>
                      <a:pt x="1706" y="0"/>
                    </a:lnTo>
                    <a:lnTo>
                      <a:pt x="1666" y="47"/>
                    </a:lnTo>
                    <a:lnTo>
                      <a:pt x="1627" y="96"/>
                    </a:lnTo>
                    <a:lnTo>
                      <a:pt x="1589" y="146"/>
                    </a:lnTo>
                    <a:lnTo>
                      <a:pt x="1552" y="196"/>
                    </a:lnTo>
                    <a:lnTo>
                      <a:pt x="1517" y="246"/>
                    </a:lnTo>
                    <a:lnTo>
                      <a:pt x="1483" y="299"/>
                    </a:lnTo>
                    <a:lnTo>
                      <a:pt x="1449" y="351"/>
                    </a:lnTo>
                    <a:lnTo>
                      <a:pt x="1418" y="406"/>
                    </a:lnTo>
                    <a:lnTo>
                      <a:pt x="1387" y="460"/>
                    </a:lnTo>
                    <a:lnTo>
                      <a:pt x="1358" y="515"/>
                    </a:lnTo>
                    <a:lnTo>
                      <a:pt x="1330" y="571"/>
                    </a:lnTo>
                    <a:lnTo>
                      <a:pt x="1302" y="627"/>
                    </a:lnTo>
                    <a:lnTo>
                      <a:pt x="1277" y="684"/>
                    </a:lnTo>
                    <a:lnTo>
                      <a:pt x="1252" y="743"/>
                    </a:lnTo>
                    <a:lnTo>
                      <a:pt x="1229" y="802"/>
                    </a:lnTo>
                    <a:lnTo>
                      <a:pt x="1207" y="861"/>
                    </a:lnTo>
                    <a:lnTo>
                      <a:pt x="1187" y="922"/>
                    </a:lnTo>
                    <a:lnTo>
                      <a:pt x="1168" y="984"/>
                    </a:lnTo>
                    <a:lnTo>
                      <a:pt x="1151" y="1044"/>
                    </a:lnTo>
                    <a:lnTo>
                      <a:pt x="1135" y="1106"/>
                    </a:lnTo>
                    <a:lnTo>
                      <a:pt x="1120" y="1169"/>
                    </a:lnTo>
                    <a:lnTo>
                      <a:pt x="1107" y="1233"/>
                    </a:lnTo>
                    <a:lnTo>
                      <a:pt x="1095" y="1296"/>
                    </a:lnTo>
                    <a:lnTo>
                      <a:pt x="1084" y="1361"/>
                    </a:lnTo>
                    <a:lnTo>
                      <a:pt x="1075" y="1426"/>
                    </a:lnTo>
                    <a:lnTo>
                      <a:pt x="1067" y="1492"/>
                    </a:lnTo>
                    <a:lnTo>
                      <a:pt x="1063" y="1557"/>
                    </a:lnTo>
                    <a:lnTo>
                      <a:pt x="1058" y="1623"/>
                    </a:lnTo>
                    <a:lnTo>
                      <a:pt x="1056" y="1691"/>
                    </a:lnTo>
                    <a:lnTo>
                      <a:pt x="1054" y="1758"/>
                    </a:lnTo>
                    <a:lnTo>
                      <a:pt x="1054" y="1825"/>
                    </a:lnTo>
                    <a:lnTo>
                      <a:pt x="1057" y="1893"/>
                    </a:lnTo>
                    <a:lnTo>
                      <a:pt x="1057" y="1893"/>
                    </a:lnTo>
                    <a:lnTo>
                      <a:pt x="1061" y="1967"/>
                    </a:lnTo>
                    <a:lnTo>
                      <a:pt x="1066" y="2039"/>
                    </a:lnTo>
                    <a:lnTo>
                      <a:pt x="1075" y="2111"/>
                    </a:lnTo>
                    <a:lnTo>
                      <a:pt x="1084" y="2182"/>
                    </a:lnTo>
                    <a:lnTo>
                      <a:pt x="1095" y="2253"/>
                    </a:lnTo>
                    <a:lnTo>
                      <a:pt x="1107" y="2324"/>
                    </a:lnTo>
                    <a:lnTo>
                      <a:pt x="1122" y="2393"/>
                    </a:lnTo>
                    <a:lnTo>
                      <a:pt x="1138" y="2462"/>
                    </a:lnTo>
                    <a:lnTo>
                      <a:pt x="1156" y="2532"/>
                    </a:lnTo>
                    <a:lnTo>
                      <a:pt x="1175" y="2599"/>
                    </a:lnTo>
                    <a:lnTo>
                      <a:pt x="1197" y="2666"/>
                    </a:lnTo>
                    <a:lnTo>
                      <a:pt x="1219" y="2732"/>
                    </a:lnTo>
                    <a:lnTo>
                      <a:pt x="1243" y="2799"/>
                    </a:lnTo>
                    <a:lnTo>
                      <a:pt x="1269" y="2863"/>
                    </a:lnTo>
                    <a:lnTo>
                      <a:pt x="1296" y="2928"/>
                    </a:lnTo>
                    <a:lnTo>
                      <a:pt x="1325" y="2992"/>
                    </a:lnTo>
                    <a:lnTo>
                      <a:pt x="1355" y="3055"/>
                    </a:lnTo>
                    <a:lnTo>
                      <a:pt x="1387" y="3117"/>
                    </a:lnTo>
                    <a:lnTo>
                      <a:pt x="1420" y="3179"/>
                    </a:lnTo>
                    <a:lnTo>
                      <a:pt x="1455" y="3238"/>
                    </a:lnTo>
                    <a:lnTo>
                      <a:pt x="1490" y="3298"/>
                    </a:lnTo>
                    <a:lnTo>
                      <a:pt x="1527" y="3357"/>
                    </a:lnTo>
                    <a:lnTo>
                      <a:pt x="1566" y="3415"/>
                    </a:lnTo>
                    <a:lnTo>
                      <a:pt x="1605" y="3471"/>
                    </a:lnTo>
                    <a:lnTo>
                      <a:pt x="1647" y="3527"/>
                    </a:lnTo>
                    <a:lnTo>
                      <a:pt x="1689" y="3581"/>
                    </a:lnTo>
                    <a:lnTo>
                      <a:pt x="1732" y="3636"/>
                    </a:lnTo>
                    <a:lnTo>
                      <a:pt x="1776" y="3689"/>
                    </a:lnTo>
                    <a:lnTo>
                      <a:pt x="1824" y="3741"/>
                    </a:lnTo>
                    <a:lnTo>
                      <a:pt x="1871" y="3791"/>
                    </a:lnTo>
                    <a:lnTo>
                      <a:pt x="1918" y="3841"/>
                    </a:lnTo>
                    <a:lnTo>
                      <a:pt x="1968" y="3888"/>
                    </a:lnTo>
                    <a:lnTo>
                      <a:pt x="2018" y="3935"/>
                    </a:lnTo>
                    <a:lnTo>
                      <a:pt x="2070" y="3982"/>
                    </a:lnTo>
                    <a:lnTo>
                      <a:pt x="2123" y="4027"/>
                    </a:lnTo>
                    <a:lnTo>
                      <a:pt x="2176" y="4071"/>
                    </a:lnTo>
                    <a:lnTo>
                      <a:pt x="2230" y="4114"/>
                    </a:lnTo>
                    <a:lnTo>
                      <a:pt x="2286" y="4155"/>
                    </a:lnTo>
                    <a:lnTo>
                      <a:pt x="2342" y="4195"/>
                    </a:lnTo>
                    <a:lnTo>
                      <a:pt x="2400" y="4233"/>
                    </a:lnTo>
                    <a:lnTo>
                      <a:pt x="2457" y="4270"/>
                    </a:lnTo>
                    <a:lnTo>
                      <a:pt x="2518" y="4307"/>
                    </a:lnTo>
                    <a:lnTo>
                      <a:pt x="2577" y="4341"/>
                    </a:lnTo>
                    <a:lnTo>
                      <a:pt x="2639" y="4375"/>
                    </a:lnTo>
                    <a:lnTo>
                      <a:pt x="2701" y="4406"/>
                    </a:lnTo>
                    <a:lnTo>
                      <a:pt x="2763" y="4437"/>
                    </a:lnTo>
                    <a:lnTo>
                      <a:pt x="2826" y="4466"/>
                    </a:lnTo>
                    <a:lnTo>
                      <a:pt x="2889" y="4493"/>
                    </a:lnTo>
                    <a:lnTo>
                      <a:pt x="2954" y="4519"/>
                    </a:lnTo>
                    <a:lnTo>
                      <a:pt x="3021" y="4544"/>
                    </a:lnTo>
                    <a:lnTo>
                      <a:pt x="3087" y="4566"/>
                    </a:lnTo>
                    <a:lnTo>
                      <a:pt x="3153" y="4588"/>
                    </a:lnTo>
                    <a:lnTo>
                      <a:pt x="3221" y="4608"/>
                    </a:lnTo>
                    <a:lnTo>
                      <a:pt x="3289" y="4627"/>
                    </a:lnTo>
                    <a:lnTo>
                      <a:pt x="3357" y="4643"/>
                    </a:lnTo>
                    <a:lnTo>
                      <a:pt x="3426" y="4658"/>
                    </a:lnTo>
                    <a:lnTo>
                      <a:pt x="3497" y="4671"/>
                    </a:lnTo>
                    <a:lnTo>
                      <a:pt x="3566" y="4683"/>
                    </a:lnTo>
                    <a:lnTo>
                      <a:pt x="3637" y="4692"/>
                    </a:lnTo>
                    <a:lnTo>
                      <a:pt x="3708" y="4701"/>
                    </a:lnTo>
                    <a:lnTo>
                      <a:pt x="3780" y="4706"/>
                    </a:lnTo>
                    <a:lnTo>
                      <a:pt x="3852" y="4711"/>
                    </a:lnTo>
                    <a:lnTo>
                      <a:pt x="3924" y="4714"/>
                    </a:lnTo>
                    <a:lnTo>
                      <a:pt x="3997" y="4715"/>
                    </a:lnTo>
                    <a:lnTo>
                      <a:pt x="3997" y="4715"/>
                    </a:lnTo>
                    <a:lnTo>
                      <a:pt x="4070" y="4714"/>
                    </a:lnTo>
                    <a:lnTo>
                      <a:pt x="4142" y="4711"/>
                    </a:lnTo>
                    <a:lnTo>
                      <a:pt x="4215" y="4706"/>
                    </a:lnTo>
                    <a:lnTo>
                      <a:pt x="4287" y="4701"/>
                    </a:lnTo>
                    <a:lnTo>
                      <a:pt x="4358" y="4692"/>
                    </a:lnTo>
                    <a:lnTo>
                      <a:pt x="4427" y="4683"/>
                    </a:lnTo>
                    <a:lnTo>
                      <a:pt x="4498" y="4671"/>
                    </a:lnTo>
                    <a:lnTo>
                      <a:pt x="4566" y="4658"/>
                    </a:lnTo>
                    <a:lnTo>
                      <a:pt x="4635" y="4642"/>
                    </a:lnTo>
                    <a:lnTo>
                      <a:pt x="4701" y="4625"/>
                    </a:lnTo>
                    <a:lnTo>
                      <a:pt x="4769" y="4606"/>
                    </a:lnTo>
                    <a:lnTo>
                      <a:pt x="4835" y="4587"/>
                    </a:lnTo>
                    <a:lnTo>
                      <a:pt x="4900" y="4565"/>
                    </a:lnTo>
                    <a:lnTo>
                      <a:pt x="4965" y="4543"/>
                    </a:lnTo>
                    <a:lnTo>
                      <a:pt x="5028" y="4518"/>
                    </a:lnTo>
                    <a:lnTo>
                      <a:pt x="5090" y="4491"/>
                    </a:lnTo>
                    <a:lnTo>
                      <a:pt x="5152" y="4463"/>
                    </a:lnTo>
                    <a:lnTo>
                      <a:pt x="5214" y="4434"/>
                    </a:lnTo>
                    <a:lnTo>
                      <a:pt x="5275" y="4403"/>
                    </a:lnTo>
                    <a:lnTo>
                      <a:pt x="5334" y="4372"/>
                    </a:lnTo>
                    <a:lnTo>
                      <a:pt x="5391" y="4338"/>
                    </a:lnTo>
                    <a:lnTo>
                      <a:pt x="5449" y="4302"/>
                    </a:lnTo>
                    <a:lnTo>
                      <a:pt x="5505" y="4266"/>
                    </a:lnTo>
                    <a:lnTo>
                      <a:pt x="5561" y="4229"/>
                    </a:lnTo>
                    <a:lnTo>
                      <a:pt x="5615" y="4189"/>
                    </a:lnTo>
                    <a:lnTo>
                      <a:pt x="5668" y="4149"/>
                    </a:lnTo>
                    <a:lnTo>
                      <a:pt x="5720" y="4108"/>
                    </a:lnTo>
                    <a:lnTo>
                      <a:pt x="5772" y="4065"/>
                    </a:lnTo>
                    <a:lnTo>
                      <a:pt x="5822" y="4021"/>
                    </a:lnTo>
                    <a:lnTo>
                      <a:pt x="5870" y="3975"/>
                    </a:lnTo>
                    <a:lnTo>
                      <a:pt x="5917" y="3928"/>
                    </a:lnTo>
                    <a:lnTo>
                      <a:pt x="5965" y="3881"/>
                    </a:lnTo>
                    <a:lnTo>
                      <a:pt x="4302" y="5531"/>
                    </a:lnTo>
                    <a:close/>
                  </a:path>
                </a:pathLst>
              </a:custGeom>
              <a:gradFill flip="none" rotWithShape="1">
                <a:gsLst>
                  <a:gs pos="66000">
                    <a:schemeClr val="accent4">
                      <a:lumMod val="60000"/>
                      <a:lumOff val="40000"/>
                    </a:schemeClr>
                  </a:gs>
                  <a:gs pos="30000">
                    <a:schemeClr val="accent4">
                      <a:lumMod val="50000"/>
                    </a:schemeClr>
                  </a:gs>
                  <a:gs pos="57000">
                    <a:schemeClr val="accent4">
                      <a:lumMod val="75000"/>
                    </a:schemeClr>
                  </a:gs>
                  <a:gs pos="96000">
                    <a:schemeClr val="accent4">
                      <a:lumMod val="40000"/>
                      <a:lumOff val="60000"/>
                    </a:schemeClr>
                  </a:gs>
                </a:gsLst>
                <a:lin ang="13260000" scaled="0"/>
                <a:tileRect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103" name="Freeform 12">
                <a:extLst>
                  <a:ext uri="{FF2B5EF4-FFF2-40B4-BE49-F238E27FC236}">
                    <a16:creationId xmlns:a16="http://schemas.microsoft.com/office/drawing/2014/main" id="{DA854637-B24E-CC44-B73E-6E3A8E107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55062" y="407988"/>
                <a:ext cx="2586038" cy="2505075"/>
              </a:xfrm>
              <a:custGeom>
                <a:avLst/>
                <a:gdLst/>
                <a:ahLst/>
                <a:cxnLst>
                  <a:cxn ang="0">
                    <a:pos x="372" y="914"/>
                  </a:cxn>
                  <a:cxn ang="0">
                    <a:pos x="605" y="734"/>
                  </a:cxn>
                  <a:cxn ang="0">
                    <a:pos x="857" y="586"/>
                  </a:cxn>
                  <a:cxn ang="0">
                    <a:pos x="1125" y="471"/>
                  </a:cxn>
                  <a:cxn ang="0">
                    <a:pos x="1407" y="389"/>
                  </a:cxn>
                  <a:cxn ang="0">
                    <a:pos x="1702" y="343"/>
                  </a:cxn>
                  <a:cxn ang="0">
                    <a:pos x="1943" y="331"/>
                  </a:cxn>
                  <a:cxn ang="0">
                    <a:pos x="2263" y="351"/>
                  </a:cxn>
                  <a:cxn ang="0">
                    <a:pos x="2573" y="410"/>
                  </a:cxn>
                  <a:cxn ang="0">
                    <a:pos x="2868" y="505"/>
                  </a:cxn>
                  <a:cxn ang="0">
                    <a:pos x="3149" y="634"/>
                  </a:cxn>
                  <a:cxn ang="0">
                    <a:pos x="3412" y="793"/>
                  </a:cxn>
                  <a:cxn ang="0">
                    <a:pos x="3653" y="982"/>
                  </a:cxn>
                  <a:cxn ang="0">
                    <a:pos x="3873" y="1197"/>
                  </a:cxn>
                  <a:cxn ang="0">
                    <a:pos x="4066" y="1436"/>
                  </a:cxn>
                  <a:cxn ang="0">
                    <a:pos x="4231" y="1695"/>
                  </a:cxn>
                  <a:cxn ang="0">
                    <a:pos x="4364" y="1974"/>
                  </a:cxn>
                  <a:cxn ang="0">
                    <a:pos x="4466" y="2270"/>
                  </a:cxn>
                  <a:cxn ang="0">
                    <a:pos x="4529" y="2578"/>
                  </a:cxn>
                  <a:cxn ang="0">
                    <a:pos x="4553" y="2835"/>
                  </a:cxn>
                  <a:cxn ang="0">
                    <a:pos x="4548" y="3125"/>
                  </a:cxn>
                  <a:cxn ang="0">
                    <a:pos x="4511" y="3408"/>
                  </a:cxn>
                  <a:cxn ang="0">
                    <a:pos x="4442" y="3683"/>
                  </a:cxn>
                  <a:cxn ang="0">
                    <a:pos x="4340" y="3944"/>
                  </a:cxn>
                  <a:cxn ang="0">
                    <a:pos x="4208" y="4191"/>
                  </a:cxn>
                  <a:cxn ang="0">
                    <a:pos x="4046" y="4423"/>
                  </a:cxn>
                  <a:cxn ang="0">
                    <a:pos x="4256" y="4688"/>
                  </a:cxn>
                  <a:cxn ang="0">
                    <a:pos x="4445" y="4436"/>
                  </a:cxn>
                  <a:cxn ang="0">
                    <a:pos x="4603" y="4162"/>
                  </a:cxn>
                  <a:cxn ang="0">
                    <a:pos x="4728" y="3867"/>
                  </a:cxn>
                  <a:cxn ang="0">
                    <a:pos x="4819" y="3556"/>
                  </a:cxn>
                  <a:cxn ang="0">
                    <a:pos x="4873" y="3229"/>
                  </a:cxn>
                  <a:cxn ang="0">
                    <a:pos x="4887" y="2889"/>
                  </a:cxn>
                  <a:cxn ang="0">
                    <a:pos x="4867" y="2603"/>
                  </a:cxn>
                  <a:cxn ang="0">
                    <a:pos x="4803" y="2251"/>
                  </a:cxn>
                  <a:cxn ang="0">
                    <a:pos x="4699" y="1915"/>
                  </a:cxn>
                  <a:cxn ang="0">
                    <a:pos x="4554" y="1598"/>
                  </a:cxn>
                  <a:cxn ang="0">
                    <a:pos x="4376" y="1300"/>
                  </a:cxn>
                  <a:cxn ang="0">
                    <a:pos x="4165" y="1026"/>
                  </a:cxn>
                  <a:cxn ang="0">
                    <a:pos x="3923" y="778"/>
                  </a:cxn>
                  <a:cxn ang="0">
                    <a:pos x="3655" y="560"/>
                  </a:cxn>
                  <a:cxn ang="0">
                    <a:pos x="3364" y="373"/>
                  </a:cxn>
                  <a:cxn ang="0">
                    <a:pos x="3052" y="221"/>
                  </a:cxn>
                  <a:cxn ang="0">
                    <a:pos x="2720" y="106"/>
                  </a:cxn>
                  <a:cxn ang="0">
                    <a:pos x="2375" y="32"/>
                  </a:cxn>
                  <a:cxn ang="0">
                    <a:pos x="2017" y="0"/>
                  </a:cxn>
                  <a:cxn ang="0">
                    <a:pos x="1730" y="7"/>
                  </a:cxn>
                  <a:cxn ang="0">
                    <a:pos x="1383" y="56"/>
                  </a:cxn>
                  <a:cxn ang="0">
                    <a:pos x="1054" y="144"/>
                  </a:cxn>
                  <a:cxn ang="0">
                    <a:pos x="745" y="272"/>
                  </a:cxn>
                  <a:cxn ang="0">
                    <a:pos x="456" y="435"/>
                  </a:cxn>
                  <a:cxn ang="0">
                    <a:pos x="192" y="631"/>
                  </a:cxn>
                  <a:cxn ang="0">
                    <a:pos x="244" y="1036"/>
                  </a:cxn>
                </a:cxnLst>
                <a:rect l="0" t="0" r="r" b="b"/>
                <a:pathLst>
                  <a:path w="4887" h="4735">
                    <a:moveTo>
                      <a:pt x="244" y="1036"/>
                    </a:moveTo>
                    <a:lnTo>
                      <a:pt x="244" y="1036"/>
                    </a:lnTo>
                    <a:lnTo>
                      <a:pt x="285" y="993"/>
                    </a:lnTo>
                    <a:lnTo>
                      <a:pt x="329" y="954"/>
                    </a:lnTo>
                    <a:lnTo>
                      <a:pt x="372" y="914"/>
                    </a:lnTo>
                    <a:lnTo>
                      <a:pt x="417" y="875"/>
                    </a:lnTo>
                    <a:lnTo>
                      <a:pt x="463" y="837"/>
                    </a:lnTo>
                    <a:lnTo>
                      <a:pt x="509" y="802"/>
                    </a:lnTo>
                    <a:lnTo>
                      <a:pt x="556" y="768"/>
                    </a:lnTo>
                    <a:lnTo>
                      <a:pt x="605" y="734"/>
                    </a:lnTo>
                    <a:lnTo>
                      <a:pt x="653" y="701"/>
                    </a:lnTo>
                    <a:lnTo>
                      <a:pt x="703" y="670"/>
                    </a:lnTo>
                    <a:lnTo>
                      <a:pt x="754" y="641"/>
                    </a:lnTo>
                    <a:lnTo>
                      <a:pt x="805" y="613"/>
                    </a:lnTo>
                    <a:lnTo>
                      <a:pt x="857" y="586"/>
                    </a:lnTo>
                    <a:lnTo>
                      <a:pt x="908" y="560"/>
                    </a:lnTo>
                    <a:lnTo>
                      <a:pt x="961" y="536"/>
                    </a:lnTo>
                    <a:lnTo>
                      <a:pt x="1016" y="513"/>
                    </a:lnTo>
                    <a:lnTo>
                      <a:pt x="1071" y="491"/>
                    </a:lnTo>
                    <a:lnTo>
                      <a:pt x="1125" y="471"/>
                    </a:lnTo>
                    <a:lnTo>
                      <a:pt x="1180" y="452"/>
                    </a:lnTo>
                    <a:lnTo>
                      <a:pt x="1236" y="435"/>
                    </a:lnTo>
                    <a:lnTo>
                      <a:pt x="1293" y="418"/>
                    </a:lnTo>
                    <a:lnTo>
                      <a:pt x="1349" y="402"/>
                    </a:lnTo>
                    <a:lnTo>
                      <a:pt x="1407" y="389"/>
                    </a:lnTo>
                    <a:lnTo>
                      <a:pt x="1466" y="377"/>
                    </a:lnTo>
                    <a:lnTo>
                      <a:pt x="1523" y="367"/>
                    </a:lnTo>
                    <a:lnTo>
                      <a:pt x="1582" y="356"/>
                    </a:lnTo>
                    <a:lnTo>
                      <a:pt x="1643" y="349"/>
                    </a:lnTo>
                    <a:lnTo>
                      <a:pt x="1702" y="343"/>
                    </a:lnTo>
                    <a:lnTo>
                      <a:pt x="1762" y="337"/>
                    </a:lnTo>
                    <a:lnTo>
                      <a:pt x="1822" y="334"/>
                    </a:lnTo>
                    <a:lnTo>
                      <a:pt x="1883" y="331"/>
                    </a:lnTo>
                    <a:lnTo>
                      <a:pt x="1943" y="331"/>
                    </a:lnTo>
                    <a:lnTo>
                      <a:pt x="1943" y="331"/>
                    </a:lnTo>
                    <a:lnTo>
                      <a:pt x="2008" y="331"/>
                    </a:lnTo>
                    <a:lnTo>
                      <a:pt x="2073" y="334"/>
                    </a:lnTo>
                    <a:lnTo>
                      <a:pt x="2136" y="339"/>
                    </a:lnTo>
                    <a:lnTo>
                      <a:pt x="2200" y="345"/>
                    </a:lnTo>
                    <a:lnTo>
                      <a:pt x="2263" y="351"/>
                    </a:lnTo>
                    <a:lnTo>
                      <a:pt x="2327" y="359"/>
                    </a:lnTo>
                    <a:lnTo>
                      <a:pt x="2388" y="370"/>
                    </a:lnTo>
                    <a:lnTo>
                      <a:pt x="2450" y="382"/>
                    </a:lnTo>
                    <a:lnTo>
                      <a:pt x="2511" y="395"/>
                    </a:lnTo>
                    <a:lnTo>
                      <a:pt x="2573" y="410"/>
                    </a:lnTo>
                    <a:lnTo>
                      <a:pt x="2632" y="426"/>
                    </a:lnTo>
                    <a:lnTo>
                      <a:pt x="2692" y="443"/>
                    </a:lnTo>
                    <a:lnTo>
                      <a:pt x="2751" y="463"/>
                    </a:lnTo>
                    <a:lnTo>
                      <a:pt x="2810" y="483"/>
                    </a:lnTo>
                    <a:lnTo>
                      <a:pt x="2868" y="505"/>
                    </a:lnTo>
                    <a:lnTo>
                      <a:pt x="2925" y="527"/>
                    </a:lnTo>
                    <a:lnTo>
                      <a:pt x="2983" y="553"/>
                    </a:lnTo>
                    <a:lnTo>
                      <a:pt x="3039" y="578"/>
                    </a:lnTo>
                    <a:lnTo>
                      <a:pt x="3095" y="606"/>
                    </a:lnTo>
                    <a:lnTo>
                      <a:pt x="3149" y="634"/>
                    </a:lnTo>
                    <a:lnTo>
                      <a:pt x="3202" y="663"/>
                    </a:lnTo>
                    <a:lnTo>
                      <a:pt x="3257" y="694"/>
                    </a:lnTo>
                    <a:lnTo>
                      <a:pt x="3308" y="727"/>
                    </a:lnTo>
                    <a:lnTo>
                      <a:pt x="3360" y="759"/>
                    </a:lnTo>
                    <a:lnTo>
                      <a:pt x="3412" y="793"/>
                    </a:lnTo>
                    <a:lnTo>
                      <a:pt x="3462" y="828"/>
                    </a:lnTo>
                    <a:lnTo>
                      <a:pt x="3510" y="865"/>
                    </a:lnTo>
                    <a:lnTo>
                      <a:pt x="3559" y="903"/>
                    </a:lnTo>
                    <a:lnTo>
                      <a:pt x="3608" y="942"/>
                    </a:lnTo>
                    <a:lnTo>
                      <a:pt x="3653" y="982"/>
                    </a:lnTo>
                    <a:lnTo>
                      <a:pt x="3699" y="1023"/>
                    </a:lnTo>
                    <a:lnTo>
                      <a:pt x="3745" y="1066"/>
                    </a:lnTo>
                    <a:lnTo>
                      <a:pt x="3788" y="1108"/>
                    </a:lnTo>
                    <a:lnTo>
                      <a:pt x="3830" y="1153"/>
                    </a:lnTo>
                    <a:lnTo>
                      <a:pt x="3873" y="1197"/>
                    </a:lnTo>
                    <a:lnTo>
                      <a:pt x="3913" y="1243"/>
                    </a:lnTo>
                    <a:lnTo>
                      <a:pt x="3953" y="1290"/>
                    </a:lnTo>
                    <a:lnTo>
                      <a:pt x="3992" y="1337"/>
                    </a:lnTo>
                    <a:lnTo>
                      <a:pt x="4029" y="1386"/>
                    </a:lnTo>
                    <a:lnTo>
                      <a:pt x="4066" y="1436"/>
                    </a:lnTo>
                    <a:lnTo>
                      <a:pt x="4102" y="1486"/>
                    </a:lnTo>
                    <a:lnTo>
                      <a:pt x="4135" y="1537"/>
                    </a:lnTo>
                    <a:lnTo>
                      <a:pt x="4168" y="1589"/>
                    </a:lnTo>
                    <a:lnTo>
                      <a:pt x="4200" y="1642"/>
                    </a:lnTo>
                    <a:lnTo>
                      <a:pt x="4231" y="1695"/>
                    </a:lnTo>
                    <a:lnTo>
                      <a:pt x="4259" y="1750"/>
                    </a:lnTo>
                    <a:lnTo>
                      <a:pt x="4289" y="1806"/>
                    </a:lnTo>
                    <a:lnTo>
                      <a:pt x="4315" y="1860"/>
                    </a:lnTo>
                    <a:lnTo>
                      <a:pt x="4340" y="1918"/>
                    </a:lnTo>
                    <a:lnTo>
                      <a:pt x="4364" y="1974"/>
                    </a:lnTo>
                    <a:lnTo>
                      <a:pt x="4388" y="2033"/>
                    </a:lnTo>
                    <a:lnTo>
                      <a:pt x="4410" y="2090"/>
                    </a:lnTo>
                    <a:lnTo>
                      <a:pt x="4429" y="2149"/>
                    </a:lnTo>
                    <a:lnTo>
                      <a:pt x="4448" y="2210"/>
                    </a:lnTo>
                    <a:lnTo>
                      <a:pt x="4466" y="2270"/>
                    </a:lnTo>
                    <a:lnTo>
                      <a:pt x="4480" y="2331"/>
                    </a:lnTo>
                    <a:lnTo>
                      <a:pt x="4495" y="2391"/>
                    </a:lnTo>
                    <a:lnTo>
                      <a:pt x="4508" y="2453"/>
                    </a:lnTo>
                    <a:lnTo>
                      <a:pt x="4520" y="2516"/>
                    </a:lnTo>
                    <a:lnTo>
                      <a:pt x="4529" y="2578"/>
                    </a:lnTo>
                    <a:lnTo>
                      <a:pt x="4538" y="2642"/>
                    </a:lnTo>
                    <a:lnTo>
                      <a:pt x="4545" y="2705"/>
                    </a:lnTo>
                    <a:lnTo>
                      <a:pt x="4550" y="2770"/>
                    </a:lnTo>
                    <a:lnTo>
                      <a:pt x="4553" y="2835"/>
                    </a:lnTo>
                    <a:lnTo>
                      <a:pt x="4553" y="2835"/>
                    </a:lnTo>
                    <a:lnTo>
                      <a:pt x="4556" y="2892"/>
                    </a:lnTo>
                    <a:lnTo>
                      <a:pt x="4556" y="2951"/>
                    </a:lnTo>
                    <a:lnTo>
                      <a:pt x="4554" y="3010"/>
                    </a:lnTo>
                    <a:lnTo>
                      <a:pt x="4553" y="3068"/>
                    </a:lnTo>
                    <a:lnTo>
                      <a:pt x="4548" y="3125"/>
                    </a:lnTo>
                    <a:lnTo>
                      <a:pt x="4544" y="3183"/>
                    </a:lnTo>
                    <a:lnTo>
                      <a:pt x="4538" y="3240"/>
                    </a:lnTo>
                    <a:lnTo>
                      <a:pt x="4531" y="3296"/>
                    </a:lnTo>
                    <a:lnTo>
                      <a:pt x="4522" y="3352"/>
                    </a:lnTo>
                    <a:lnTo>
                      <a:pt x="4511" y="3408"/>
                    </a:lnTo>
                    <a:lnTo>
                      <a:pt x="4500" y="3464"/>
                    </a:lnTo>
                    <a:lnTo>
                      <a:pt x="4488" y="3519"/>
                    </a:lnTo>
                    <a:lnTo>
                      <a:pt x="4473" y="3574"/>
                    </a:lnTo>
                    <a:lnTo>
                      <a:pt x="4458" y="3628"/>
                    </a:lnTo>
                    <a:lnTo>
                      <a:pt x="4442" y="3683"/>
                    </a:lnTo>
                    <a:lnTo>
                      <a:pt x="4424" y="3736"/>
                    </a:lnTo>
                    <a:lnTo>
                      <a:pt x="4405" y="3789"/>
                    </a:lnTo>
                    <a:lnTo>
                      <a:pt x="4385" y="3840"/>
                    </a:lnTo>
                    <a:lnTo>
                      <a:pt x="4362" y="3894"/>
                    </a:lnTo>
                    <a:lnTo>
                      <a:pt x="4340" y="3944"/>
                    </a:lnTo>
                    <a:lnTo>
                      <a:pt x="4317" y="3995"/>
                    </a:lnTo>
                    <a:lnTo>
                      <a:pt x="4290" y="4045"/>
                    </a:lnTo>
                    <a:lnTo>
                      <a:pt x="4264" y="4094"/>
                    </a:lnTo>
                    <a:lnTo>
                      <a:pt x="4237" y="4143"/>
                    </a:lnTo>
                    <a:lnTo>
                      <a:pt x="4208" y="4191"/>
                    </a:lnTo>
                    <a:lnTo>
                      <a:pt x="4178" y="4239"/>
                    </a:lnTo>
                    <a:lnTo>
                      <a:pt x="4147" y="4286"/>
                    </a:lnTo>
                    <a:lnTo>
                      <a:pt x="4115" y="4333"/>
                    </a:lnTo>
                    <a:lnTo>
                      <a:pt x="4081" y="4377"/>
                    </a:lnTo>
                    <a:lnTo>
                      <a:pt x="4046" y="4423"/>
                    </a:lnTo>
                    <a:lnTo>
                      <a:pt x="4010" y="4467"/>
                    </a:lnTo>
                    <a:lnTo>
                      <a:pt x="3973" y="4510"/>
                    </a:lnTo>
                    <a:lnTo>
                      <a:pt x="4215" y="4735"/>
                    </a:lnTo>
                    <a:lnTo>
                      <a:pt x="4215" y="4735"/>
                    </a:lnTo>
                    <a:lnTo>
                      <a:pt x="4256" y="4688"/>
                    </a:lnTo>
                    <a:lnTo>
                      <a:pt x="4296" y="4640"/>
                    </a:lnTo>
                    <a:lnTo>
                      <a:pt x="4336" y="4589"/>
                    </a:lnTo>
                    <a:lnTo>
                      <a:pt x="4373" y="4539"/>
                    </a:lnTo>
                    <a:lnTo>
                      <a:pt x="4410" y="4488"/>
                    </a:lnTo>
                    <a:lnTo>
                      <a:pt x="4445" y="4436"/>
                    </a:lnTo>
                    <a:lnTo>
                      <a:pt x="4479" y="4383"/>
                    </a:lnTo>
                    <a:lnTo>
                      <a:pt x="4511" y="4328"/>
                    </a:lnTo>
                    <a:lnTo>
                      <a:pt x="4544" y="4274"/>
                    </a:lnTo>
                    <a:lnTo>
                      <a:pt x="4575" y="4218"/>
                    </a:lnTo>
                    <a:lnTo>
                      <a:pt x="4603" y="4162"/>
                    </a:lnTo>
                    <a:lnTo>
                      <a:pt x="4631" y="4104"/>
                    </a:lnTo>
                    <a:lnTo>
                      <a:pt x="4657" y="4045"/>
                    </a:lnTo>
                    <a:lnTo>
                      <a:pt x="4682" y="3986"/>
                    </a:lnTo>
                    <a:lnTo>
                      <a:pt x="4706" y="3927"/>
                    </a:lnTo>
                    <a:lnTo>
                      <a:pt x="4728" y="3867"/>
                    </a:lnTo>
                    <a:lnTo>
                      <a:pt x="4750" y="3807"/>
                    </a:lnTo>
                    <a:lnTo>
                      <a:pt x="4769" y="3745"/>
                    </a:lnTo>
                    <a:lnTo>
                      <a:pt x="4787" y="3681"/>
                    </a:lnTo>
                    <a:lnTo>
                      <a:pt x="4803" y="3619"/>
                    </a:lnTo>
                    <a:lnTo>
                      <a:pt x="4819" y="3556"/>
                    </a:lnTo>
                    <a:lnTo>
                      <a:pt x="4833" y="3491"/>
                    </a:lnTo>
                    <a:lnTo>
                      <a:pt x="4845" y="3426"/>
                    </a:lnTo>
                    <a:lnTo>
                      <a:pt x="4856" y="3361"/>
                    </a:lnTo>
                    <a:lnTo>
                      <a:pt x="4865" y="3295"/>
                    </a:lnTo>
                    <a:lnTo>
                      <a:pt x="4873" y="3229"/>
                    </a:lnTo>
                    <a:lnTo>
                      <a:pt x="4878" y="3162"/>
                    </a:lnTo>
                    <a:lnTo>
                      <a:pt x="4883" y="3094"/>
                    </a:lnTo>
                    <a:lnTo>
                      <a:pt x="4886" y="3027"/>
                    </a:lnTo>
                    <a:lnTo>
                      <a:pt x="4887" y="2959"/>
                    </a:lnTo>
                    <a:lnTo>
                      <a:pt x="4887" y="2889"/>
                    </a:lnTo>
                    <a:lnTo>
                      <a:pt x="4884" y="2820"/>
                    </a:lnTo>
                    <a:lnTo>
                      <a:pt x="4884" y="2820"/>
                    </a:lnTo>
                    <a:lnTo>
                      <a:pt x="4880" y="2748"/>
                    </a:lnTo>
                    <a:lnTo>
                      <a:pt x="4875" y="2676"/>
                    </a:lnTo>
                    <a:lnTo>
                      <a:pt x="4867" y="2603"/>
                    </a:lnTo>
                    <a:lnTo>
                      <a:pt x="4858" y="2531"/>
                    </a:lnTo>
                    <a:lnTo>
                      <a:pt x="4846" y="2460"/>
                    </a:lnTo>
                    <a:lnTo>
                      <a:pt x="4834" y="2391"/>
                    </a:lnTo>
                    <a:lnTo>
                      <a:pt x="4819" y="2320"/>
                    </a:lnTo>
                    <a:lnTo>
                      <a:pt x="4803" y="2251"/>
                    </a:lnTo>
                    <a:lnTo>
                      <a:pt x="4786" y="2183"/>
                    </a:lnTo>
                    <a:lnTo>
                      <a:pt x="4766" y="2115"/>
                    </a:lnTo>
                    <a:lnTo>
                      <a:pt x="4744" y="2048"/>
                    </a:lnTo>
                    <a:lnTo>
                      <a:pt x="4722" y="1981"/>
                    </a:lnTo>
                    <a:lnTo>
                      <a:pt x="4699" y="1915"/>
                    </a:lnTo>
                    <a:lnTo>
                      <a:pt x="4672" y="1850"/>
                    </a:lnTo>
                    <a:lnTo>
                      <a:pt x="4646" y="1785"/>
                    </a:lnTo>
                    <a:lnTo>
                      <a:pt x="4616" y="1722"/>
                    </a:lnTo>
                    <a:lnTo>
                      <a:pt x="4587" y="1660"/>
                    </a:lnTo>
                    <a:lnTo>
                      <a:pt x="4554" y="1598"/>
                    </a:lnTo>
                    <a:lnTo>
                      <a:pt x="4522" y="1536"/>
                    </a:lnTo>
                    <a:lnTo>
                      <a:pt x="4486" y="1476"/>
                    </a:lnTo>
                    <a:lnTo>
                      <a:pt x="4451" y="1417"/>
                    </a:lnTo>
                    <a:lnTo>
                      <a:pt x="4414" y="1358"/>
                    </a:lnTo>
                    <a:lnTo>
                      <a:pt x="4376" y="1300"/>
                    </a:lnTo>
                    <a:lnTo>
                      <a:pt x="4336" y="1243"/>
                    </a:lnTo>
                    <a:lnTo>
                      <a:pt x="4295" y="1187"/>
                    </a:lnTo>
                    <a:lnTo>
                      <a:pt x="4252" y="1132"/>
                    </a:lnTo>
                    <a:lnTo>
                      <a:pt x="4209" y="1079"/>
                    </a:lnTo>
                    <a:lnTo>
                      <a:pt x="4165" y="1026"/>
                    </a:lnTo>
                    <a:lnTo>
                      <a:pt x="4118" y="974"/>
                    </a:lnTo>
                    <a:lnTo>
                      <a:pt x="4071" y="924"/>
                    </a:lnTo>
                    <a:lnTo>
                      <a:pt x="4023" y="874"/>
                    </a:lnTo>
                    <a:lnTo>
                      <a:pt x="3973" y="825"/>
                    </a:lnTo>
                    <a:lnTo>
                      <a:pt x="3923" y="778"/>
                    </a:lnTo>
                    <a:lnTo>
                      <a:pt x="3872" y="732"/>
                    </a:lnTo>
                    <a:lnTo>
                      <a:pt x="3818" y="687"/>
                    </a:lnTo>
                    <a:lnTo>
                      <a:pt x="3765" y="644"/>
                    </a:lnTo>
                    <a:lnTo>
                      <a:pt x="3711" y="601"/>
                    </a:lnTo>
                    <a:lnTo>
                      <a:pt x="3655" y="560"/>
                    </a:lnTo>
                    <a:lnTo>
                      <a:pt x="3599" y="520"/>
                    </a:lnTo>
                    <a:lnTo>
                      <a:pt x="3541" y="482"/>
                    </a:lnTo>
                    <a:lnTo>
                      <a:pt x="3484" y="443"/>
                    </a:lnTo>
                    <a:lnTo>
                      <a:pt x="3423" y="408"/>
                    </a:lnTo>
                    <a:lnTo>
                      <a:pt x="3364" y="373"/>
                    </a:lnTo>
                    <a:lnTo>
                      <a:pt x="3303" y="340"/>
                    </a:lnTo>
                    <a:lnTo>
                      <a:pt x="3241" y="308"/>
                    </a:lnTo>
                    <a:lnTo>
                      <a:pt x="3179" y="277"/>
                    </a:lnTo>
                    <a:lnTo>
                      <a:pt x="3115" y="249"/>
                    </a:lnTo>
                    <a:lnTo>
                      <a:pt x="3052" y="221"/>
                    </a:lnTo>
                    <a:lnTo>
                      <a:pt x="2987" y="194"/>
                    </a:lnTo>
                    <a:lnTo>
                      <a:pt x="2921" y="171"/>
                    </a:lnTo>
                    <a:lnTo>
                      <a:pt x="2854" y="147"/>
                    </a:lnTo>
                    <a:lnTo>
                      <a:pt x="2788" y="126"/>
                    </a:lnTo>
                    <a:lnTo>
                      <a:pt x="2720" y="106"/>
                    </a:lnTo>
                    <a:lnTo>
                      <a:pt x="2652" y="88"/>
                    </a:lnTo>
                    <a:lnTo>
                      <a:pt x="2585" y="72"/>
                    </a:lnTo>
                    <a:lnTo>
                      <a:pt x="2515" y="57"/>
                    </a:lnTo>
                    <a:lnTo>
                      <a:pt x="2445" y="44"/>
                    </a:lnTo>
                    <a:lnTo>
                      <a:pt x="2375" y="32"/>
                    </a:lnTo>
                    <a:lnTo>
                      <a:pt x="2304" y="22"/>
                    </a:lnTo>
                    <a:lnTo>
                      <a:pt x="2234" y="14"/>
                    </a:lnTo>
                    <a:lnTo>
                      <a:pt x="2161" y="7"/>
                    </a:lnTo>
                    <a:lnTo>
                      <a:pt x="2089" y="3"/>
                    </a:lnTo>
                    <a:lnTo>
                      <a:pt x="2017" y="0"/>
                    </a:lnTo>
                    <a:lnTo>
                      <a:pt x="1943" y="0"/>
                    </a:lnTo>
                    <a:lnTo>
                      <a:pt x="1943" y="0"/>
                    </a:lnTo>
                    <a:lnTo>
                      <a:pt x="1873" y="0"/>
                    </a:lnTo>
                    <a:lnTo>
                      <a:pt x="1800" y="3"/>
                    </a:lnTo>
                    <a:lnTo>
                      <a:pt x="1730" y="7"/>
                    </a:lnTo>
                    <a:lnTo>
                      <a:pt x="1659" y="13"/>
                    </a:lnTo>
                    <a:lnTo>
                      <a:pt x="1589" y="22"/>
                    </a:lnTo>
                    <a:lnTo>
                      <a:pt x="1520" y="31"/>
                    </a:lnTo>
                    <a:lnTo>
                      <a:pt x="1452" y="42"/>
                    </a:lnTo>
                    <a:lnTo>
                      <a:pt x="1383" y="56"/>
                    </a:lnTo>
                    <a:lnTo>
                      <a:pt x="1317" y="70"/>
                    </a:lnTo>
                    <a:lnTo>
                      <a:pt x="1250" y="87"/>
                    </a:lnTo>
                    <a:lnTo>
                      <a:pt x="1184" y="104"/>
                    </a:lnTo>
                    <a:lnTo>
                      <a:pt x="1119" y="123"/>
                    </a:lnTo>
                    <a:lnTo>
                      <a:pt x="1054" y="144"/>
                    </a:lnTo>
                    <a:lnTo>
                      <a:pt x="991" y="168"/>
                    </a:lnTo>
                    <a:lnTo>
                      <a:pt x="928" y="191"/>
                    </a:lnTo>
                    <a:lnTo>
                      <a:pt x="866" y="216"/>
                    </a:lnTo>
                    <a:lnTo>
                      <a:pt x="805" y="243"/>
                    </a:lnTo>
                    <a:lnTo>
                      <a:pt x="745" y="272"/>
                    </a:lnTo>
                    <a:lnTo>
                      <a:pt x="684" y="302"/>
                    </a:lnTo>
                    <a:lnTo>
                      <a:pt x="627" y="333"/>
                    </a:lnTo>
                    <a:lnTo>
                      <a:pt x="569" y="365"/>
                    </a:lnTo>
                    <a:lnTo>
                      <a:pt x="512" y="399"/>
                    </a:lnTo>
                    <a:lnTo>
                      <a:pt x="456" y="435"/>
                    </a:lnTo>
                    <a:lnTo>
                      <a:pt x="401" y="471"/>
                    </a:lnTo>
                    <a:lnTo>
                      <a:pt x="348" y="510"/>
                    </a:lnTo>
                    <a:lnTo>
                      <a:pt x="295" y="548"/>
                    </a:lnTo>
                    <a:lnTo>
                      <a:pt x="244" y="589"/>
                    </a:lnTo>
                    <a:lnTo>
                      <a:pt x="192" y="631"/>
                    </a:lnTo>
                    <a:lnTo>
                      <a:pt x="143" y="673"/>
                    </a:lnTo>
                    <a:lnTo>
                      <a:pt x="95" y="718"/>
                    </a:lnTo>
                    <a:lnTo>
                      <a:pt x="46" y="763"/>
                    </a:lnTo>
                    <a:lnTo>
                      <a:pt x="0" y="809"/>
                    </a:lnTo>
                    <a:lnTo>
                      <a:pt x="244" y="1036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rgbClr val="414141"/>
                  </a:gs>
                  <a:gs pos="86000">
                    <a:srgbClr val="CFCFCF"/>
                  </a:gs>
                  <a:gs pos="0">
                    <a:srgbClr val="A6A6A6"/>
                  </a:gs>
                  <a:gs pos="35000">
                    <a:srgbClr val="262626"/>
                  </a:gs>
                  <a:gs pos="66000">
                    <a:srgbClr val="454545"/>
                  </a:gs>
                  <a:gs pos="46000">
                    <a:srgbClr val="616161"/>
                  </a:gs>
                  <a:gs pos="100000">
                    <a:srgbClr val="A6A6A6"/>
                  </a:gs>
                </a:gsLst>
                <a:lin ang="18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104" name="Freeform 13">
                <a:extLst>
                  <a:ext uri="{FF2B5EF4-FFF2-40B4-BE49-F238E27FC236}">
                    <a16:creationId xmlns:a16="http://schemas.microsoft.com/office/drawing/2014/main" id="{7EEEF576-E9D6-FF4A-AE4A-6EA8000127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85175" y="374650"/>
                <a:ext cx="2987675" cy="2986088"/>
              </a:xfrm>
              <a:custGeom>
                <a:avLst/>
                <a:gdLst/>
                <a:ahLst/>
                <a:cxnLst>
                  <a:cxn ang="0">
                    <a:pos x="3147" y="371"/>
                  </a:cxn>
                  <a:cxn ang="0">
                    <a:pos x="3686" y="529"/>
                  </a:cxn>
                  <a:cxn ang="0">
                    <a:pos x="4171" y="794"/>
                  </a:cxn>
                  <a:cxn ang="0">
                    <a:pos x="4591" y="1153"/>
                  </a:cxn>
                  <a:cxn ang="0">
                    <a:pos x="4927" y="1591"/>
                  </a:cxn>
                  <a:cxn ang="0">
                    <a:pos x="5169" y="2092"/>
                  </a:cxn>
                  <a:cxn ang="0">
                    <a:pos x="5297" y="2643"/>
                  </a:cxn>
                  <a:cxn ang="0">
                    <a:pos x="5307" y="3142"/>
                  </a:cxn>
                  <a:cxn ang="0">
                    <a:pos x="5204" y="3672"/>
                  </a:cxn>
                  <a:cxn ang="0">
                    <a:pos x="4987" y="4159"/>
                  </a:cxn>
                  <a:cxn ang="0">
                    <a:pos x="4663" y="4587"/>
                  </a:cxn>
                  <a:cxn ang="0">
                    <a:pos x="4299" y="4896"/>
                  </a:cxn>
                  <a:cxn ang="0">
                    <a:pos x="3829" y="5145"/>
                  </a:cxn>
                  <a:cxn ang="0">
                    <a:pos x="3310" y="5284"/>
                  </a:cxn>
                  <a:cxn ang="0">
                    <a:pos x="2814" y="5308"/>
                  </a:cxn>
                  <a:cxn ang="0">
                    <a:pos x="2256" y="5215"/>
                  </a:cxn>
                  <a:cxn ang="0">
                    <a:pos x="1738" y="5008"/>
                  </a:cxn>
                  <a:cxn ang="0">
                    <a:pos x="1280" y="4699"/>
                  </a:cxn>
                  <a:cxn ang="0">
                    <a:pos x="895" y="4303"/>
                  </a:cxn>
                  <a:cxn ang="0">
                    <a:pos x="599" y="3836"/>
                  </a:cxn>
                  <a:cxn ang="0">
                    <a:pos x="407" y="3311"/>
                  </a:cxn>
                  <a:cxn ang="0">
                    <a:pos x="335" y="2807"/>
                  </a:cxn>
                  <a:cxn ang="0">
                    <a:pos x="370" y="2260"/>
                  </a:cxn>
                  <a:cxn ang="0">
                    <a:pos x="525" y="1747"/>
                  </a:cxn>
                  <a:cxn ang="0">
                    <a:pos x="790" y="1285"/>
                  </a:cxn>
                  <a:cxn ang="0">
                    <a:pos x="1115" y="929"/>
                  </a:cxn>
                  <a:cxn ang="0">
                    <a:pos x="1549" y="620"/>
                  </a:cxn>
                  <a:cxn ang="0">
                    <a:pos x="2043" y="421"/>
                  </a:cxn>
                  <a:cxn ang="0">
                    <a:pos x="2580" y="334"/>
                  </a:cxn>
                  <a:cxn ang="0">
                    <a:pos x="2345" y="23"/>
                  </a:cxn>
                  <a:cxn ang="0">
                    <a:pos x="1741" y="171"/>
                  </a:cxn>
                  <a:cxn ang="0">
                    <a:pos x="1202" y="445"/>
                  </a:cxn>
                  <a:cxn ang="0">
                    <a:pos x="745" y="827"/>
                  </a:cxn>
                  <a:cxn ang="0">
                    <a:pos x="382" y="1300"/>
                  </a:cxn>
                  <a:cxn ang="0">
                    <a:pos x="133" y="1852"/>
                  </a:cxn>
                  <a:cxn ang="0">
                    <a:pos x="10" y="2462"/>
                  </a:cxn>
                  <a:cxn ang="0">
                    <a:pos x="21" y="3038"/>
                  </a:cxn>
                  <a:cxn ang="0">
                    <a:pos x="165" y="3659"/>
                  </a:cxn>
                  <a:cxn ang="0">
                    <a:pos x="436" y="4225"/>
                  </a:cxn>
                  <a:cxn ang="0">
                    <a:pos x="817" y="4718"/>
                  </a:cxn>
                  <a:cxn ang="0">
                    <a:pos x="1288" y="5122"/>
                  </a:cxn>
                  <a:cxn ang="0">
                    <a:pos x="1835" y="5420"/>
                  </a:cxn>
                  <a:cxn ang="0">
                    <a:pos x="2443" y="5598"/>
                  </a:cxn>
                  <a:cxn ang="0">
                    <a:pos x="3016" y="5641"/>
                  </a:cxn>
                  <a:cxn ang="0">
                    <a:pos x="3644" y="5554"/>
                  </a:cxn>
                  <a:cxn ang="0">
                    <a:pos x="4215" y="5333"/>
                  </a:cxn>
                  <a:cxn ang="0">
                    <a:pos x="4710" y="4998"/>
                  </a:cxn>
                  <a:cxn ang="0">
                    <a:pos x="5117" y="4563"/>
                  </a:cxn>
                  <a:cxn ang="0">
                    <a:pos x="5418" y="4044"/>
                  </a:cxn>
                  <a:cxn ang="0">
                    <a:pos x="5599" y="3459"/>
                  </a:cxn>
                  <a:cxn ang="0">
                    <a:pos x="5643" y="2820"/>
                  </a:cxn>
                  <a:cxn ang="0">
                    <a:pos x="5562" y="2253"/>
                  </a:cxn>
                  <a:cxn ang="0">
                    <a:pos x="5346" y="1660"/>
                  </a:cxn>
                  <a:cxn ang="0">
                    <a:pos x="5012" y="1134"/>
                  </a:cxn>
                  <a:cxn ang="0">
                    <a:pos x="4579" y="688"/>
                  </a:cxn>
                  <a:cxn ang="0">
                    <a:pos x="4061" y="340"/>
                  </a:cxn>
                  <a:cxn ang="0">
                    <a:pos x="3481" y="107"/>
                  </a:cxn>
                  <a:cxn ang="0">
                    <a:pos x="2848" y="4"/>
                  </a:cxn>
                </a:cxnLst>
                <a:rect l="0" t="0" r="r" b="b"/>
                <a:pathLst>
                  <a:path w="5646" h="5642">
                    <a:moveTo>
                      <a:pt x="2704" y="331"/>
                    </a:moveTo>
                    <a:lnTo>
                      <a:pt x="2704" y="331"/>
                    </a:lnTo>
                    <a:lnTo>
                      <a:pt x="2767" y="333"/>
                    </a:lnTo>
                    <a:lnTo>
                      <a:pt x="2832" y="334"/>
                    </a:lnTo>
                    <a:lnTo>
                      <a:pt x="2895" y="339"/>
                    </a:lnTo>
                    <a:lnTo>
                      <a:pt x="2959" y="345"/>
                    </a:lnTo>
                    <a:lnTo>
                      <a:pt x="3022" y="352"/>
                    </a:lnTo>
                    <a:lnTo>
                      <a:pt x="3086" y="361"/>
                    </a:lnTo>
                    <a:lnTo>
                      <a:pt x="3147" y="371"/>
                    </a:lnTo>
                    <a:lnTo>
                      <a:pt x="3209" y="383"/>
                    </a:lnTo>
                    <a:lnTo>
                      <a:pt x="3270" y="396"/>
                    </a:lnTo>
                    <a:lnTo>
                      <a:pt x="3332" y="411"/>
                    </a:lnTo>
                    <a:lnTo>
                      <a:pt x="3392" y="427"/>
                    </a:lnTo>
                    <a:lnTo>
                      <a:pt x="3451" y="445"/>
                    </a:lnTo>
                    <a:lnTo>
                      <a:pt x="3510" y="464"/>
                    </a:lnTo>
                    <a:lnTo>
                      <a:pt x="3569" y="483"/>
                    </a:lnTo>
                    <a:lnTo>
                      <a:pt x="3628" y="505"/>
                    </a:lnTo>
                    <a:lnTo>
                      <a:pt x="3686" y="529"/>
                    </a:lnTo>
                    <a:lnTo>
                      <a:pt x="3742" y="553"/>
                    </a:lnTo>
                    <a:lnTo>
                      <a:pt x="3798" y="579"/>
                    </a:lnTo>
                    <a:lnTo>
                      <a:pt x="3854" y="606"/>
                    </a:lnTo>
                    <a:lnTo>
                      <a:pt x="3908" y="634"/>
                    </a:lnTo>
                    <a:lnTo>
                      <a:pt x="3963" y="663"/>
                    </a:lnTo>
                    <a:lnTo>
                      <a:pt x="4016" y="694"/>
                    </a:lnTo>
                    <a:lnTo>
                      <a:pt x="4067" y="727"/>
                    </a:lnTo>
                    <a:lnTo>
                      <a:pt x="4120" y="761"/>
                    </a:lnTo>
                    <a:lnTo>
                      <a:pt x="4171" y="794"/>
                    </a:lnTo>
                    <a:lnTo>
                      <a:pt x="4221" y="830"/>
                    </a:lnTo>
                    <a:lnTo>
                      <a:pt x="4271" y="867"/>
                    </a:lnTo>
                    <a:lnTo>
                      <a:pt x="4318" y="904"/>
                    </a:lnTo>
                    <a:lnTo>
                      <a:pt x="4367" y="943"/>
                    </a:lnTo>
                    <a:lnTo>
                      <a:pt x="4412" y="983"/>
                    </a:lnTo>
                    <a:lnTo>
                      <a:pt x="4458" y="1024"/>
                    </a:lnTo>
                    <a:lnTo>
                      <a:pt x="4504" y="1066"/>
                    </a:lnTo>
                    <a:lnTo>
                      <a:pt x="4546" y="1108"/>
                    </a:lnTo>
                    <a:lnTo>
                      <a:pt x="4591" y="1153"/>
                    </a:lnTo>
                    <a:lnTo>
                      <a:pt x="4632" y="1198"/>
                    </a:lnTo>
                    <a:lnTo>
                      <a:pt x="4673" y="1244"/>
                    </a:lnTo>
                    <a:lnTo>
                      <a:pt x="4712" y="1290"/>
                    </a:lnTo>
                    <a:lnTo>
                      <a:pt x="4751" y="1338"/>
                    </a:lnTo>
                    <a:lnTo>
                      <a:pt x="4788" y="1387"/>
                    </a:lnTo>
                    <a:lnTo>
                      <a:pt x="4825" y="1436"/>
                    </a:lnTo>
                    <a:lnTo>
                      <a:pt x="4861" y="1487"/>
                    </a:lnTo>
                    <a:lnTo>
                      <a:pt x="4894" y="1538"/>
                    </a:lnTo>
                    <a:lnTo>
                      <a:pt x="4927" y="1591"/>
                    </a:lnTo>
                    <a:lnTo>
                      <a:pt x="4959" y="1642"/>
                    </a:lnTo>
                    <a:lnTo>
                      <a:pt x="4990" y="1697"/>
                    </a:lnTo>
                    <a:lnTo>
                      <a:pt x="5020" y="1751"/>
                    </a:lnTo>
                    <a:lnTo>
                      <a:pt x="5048" y="1806"/>
                    </a:lnTo>
                    <a:lnTo>
                      <a:pt x="5074" y="1862"/>
                    </a:lnTo>
                    <a:lnTo>
                      <a:pt x="5099" y="1918"/>
                    </a:lnTo>
                    <a:lnTo>
                      <a:pt x="5124" y="1975"/>
                    </a:lnTo>
                    <a:lnTo>
                      <a:pt x="5146" y="2033"/>
                    </a:lnTo>
                    <a:lnTo>
                      <a:pt x="5169" y="2092"/>
                    </a:lnTo>
                    <a:lnTo>
                      <a:pt x="5188" y="2151"/>
                    </a:lnTo>
                    <a:lnTo>
                      <a:pt x="5207" y="2210"/>
                    </a:lnTo>
                    <a:lnTo>
                      <a:pt x="5225" y="2270"/>
                    </a:lnTo>
                    <a:lnTo>
                      <a:pt x="5241" y="2331"/>
                    </a:lnTo>
                    <a:lnTo>
                      <a:pt x="5254" y="2393"/>
                    </a:lnTo>
                    <a:lnTo>
                      <a:pt x="5267" y="2455"/>
                    </a:lnTo>
                    <a:lnTo>
                      <a:pt x="5279" y="2517"/>
                    </a:lnTo>
                    <a:lnTo>
                      <a:pt x="5288" y="2580"/>
                    </a:lnTo>
                    <a:lnTo>
                      <a:pt x="5297" y="2643"/>
                    </a:lnTo>
                    <a:lnTo>
                      <a:pt x="5304" y="2707"/>
                    </a:lnTo>
                    <a:lnTo>
                      <a:pt x="5309" y="2770"/>
                    </a:lnTo>
                    <a:lnTo>
                      <a:pt x="5313" y="2835"/>
                    </a:lnTo>
                    <a:lnTo>
                      <a:pt x="5313" y="2835"/>
                    </a:lnTo>
                    <a:lnTo>
                      <a:pt x="5315" y="2897"/>
                    </a:lnTo>
                    <a:lnTo>
                      <a:pt x="5315" y="2959"/>
                    </a:lnTo>
                    <a:lnTo>
                      <a:pt x="5313" y="3021"/>
                    </a:lnTo>
                    <a:lnTo>
                      <a:pt x="5312" y="3081"/>
                    </a:lnTo>
                    <a:lnTo>
                      <a:pt x="5307" y="3142"/>
                    </a:lnTo>
                    <a:lnTo>
                      <a:pt x="5301" y="3202"/>
                    </a:lnTo>
                    <a:lnTo>
                      <a:pt x="5294" y="3263"/>
                    </a:lnTo>
                    <a:lnTo>
                      <a:pt x="5285" y="3323"/>
                    </a:lnTo>
                    <a:lnTo>
                      <a:pt x="5276" y="3382"/>
                    </a:lnTo>
                    <a:lnTo>
                      <a:pt x="5264" y="3441"/>
                    </a:lnTo>
                    <a:lnTo>
                      <a:pt x="5251" y="3500"/>
                    </a:lnTo>
                    <a:lnTo>
                      <a:pt x="5238" y="3557"/>
                    </a:lnTo>
                    <a:lnTo>
                      <a:pt x="5222" y="3615"/>
                    </a:lnTo>
                    <a:lnTo>
                      <a:pt x="5204" y="3672"/>
                    </a:lnTo>
                    <a:lnTo>
                      <a:pt x="5186" y="3728"/>
                    </a:lnTo>
                    <a:lnTo>
                      <a:pt x="5166" y="3785"/>
                    </a:lnTo>
                    <a:lnTo>
                      <a:pt x="5145" y="3841"/>
                    </a:lnTo>
                    <a:lnTo>
                      <a:pt x="5121" y="3895"/>
                    </a:lnTo>
                    <a:lnTo>
                      <a:pt x="5098" y="3948"/>
                    </a:lnTo>
                    <a:lnTo>
                      <a:pt x="5073" y="4003"/>
                    </a:lnTo>
                    <a:lnTo>
                      <a:pt x="5045" y="4056"/>
                    </a:lnTo>
                    <a:lnTo>
                      <a:pt x="5017" y="4107"/>
                    </a:lnTo>
                    <a:lnTo>
                      <a:pt x="4987" y="4159"/>
                    </a:lnTo>
                    <a:lnTo>
                      <a:pt x="4956" y="4209"/>
                    </a:lnTo>
                    <a:lnTo>
                      <a:pt x="4924" y="4259"/>
                    </a:lnTo>
                    <a:lnTo>
                      <a:pt x="4891" y="4309"/>
                    </a:lnTo>
                    <a:lnTo>
                      <a:pt x="4856" y="4357"/>
                    </a:lnTo>
                    <a:lnTo>
                      <a:pt x="4819" y="4405"/>
                    </a:lnTo>
                    <a:lnTo>
                      <a:pt x="4782" y="4452"/>
                    </a:lnTo>
                    <a:lnTo>
                      <a:pt x="4744" y="4498"/>
                    </a:lnTo>
                    <a:lnTo>
                      <a:pt x="4704" y="4542"/>
                    </a:lnTo>
                    <a:lnTo>
                      <a:pt x="4663" y="4587"/>
                    </a:lnTo>
                    <a:lnTo>
                      <a:pt x="4663" y="4587"/>
                    </a:lnTo>
                    <a:lnTo>
                      <a:pt x="4620" y="4631"/>
                    </a:lnTo>
                    <a:lnTo>
                      <a:pt x="4576" y="4672"/>
                    </a:lnTo>
                    <a:lnTo>
                      <a:pt x="4532" y="4713"/>
                    </a:lnTo>
                    <a:lnTo>
                      <a:pt x="4488" y="4752"/>
                    </a:lnTo>
                    <a:lnTo>
                      <a:pt x="4442" y="4790"/>
                    </a:lnTo>
                    <a:lnTo>
                      <a:pt x="4395" y="4827"/>
                    </a:lnTo>
                    <a:lnTo>
                      <a:pt x="4346" y="4862"/>
                    </a:lnTo>
                    <a:lnTo>
                      <a:pt x="4299" y="4896"/>
                    </a:lnTo>
                    <a:lnTo>
                      <a:pt x="4249" y="4930"/>
                    </a:lnTo>
                    <a:lnTo>
                      <a:pt x="4199" y="4961"/>
                    </a:lnTo>
                    <a:lnTo>
                      <a:pt x="4148" y="4992"/>
                    </a:lnTo>
                    <a:lnTo>
                      <a:pt x="4097" y="5022"/>
                    </a:lnTo>
                    <a:lnTo>
                      <a:pt x="4044" y="5048"/>
                    </a:lnTo>
                    <a:lnTo>
                      <a:pt x="3991" y="5075"/>
                    </a:lnTo>
                    <a:lnTo>
                      <a:pt x="3938" y="5100"/>
                    </a:lnTo>
                    <a:lnTo>
                      <a:pt x="3883" y="5123"/>
                    </a:lnTo>
                    <a:lnTo>
                      <a:pt x="3829" y="5145"/>
                    </a:lnTo>
                    <a:lnTo>
                      <a:pt x="3773" y="5166"/>
                    </a:lnTo>
                    <a:lnTo>
                      <a:pt x="3717" y="5187"/>
                    </a:lnTo>
                    <a:lnTo>
                      <a:pt x="3660" y="5204"/>
                    </a:lnTo>
                    <a:lnTo>
                      <a:pt x="3603" y="5221"/>
                    </a:lnTo>
                    <a:lnTo>
                      <a:pt x="3546" y="5237"/>
                    </a:lnTo>
                    <a:lnTo>
                      <a:pt x="3487" y="5250"/>
                    </a:lnTo>
                    <a:lnTo>
                      <a:pt x="3428" y="5263"/>
                    </a:lnTo>
                    <a:lnTo>
                      <a:pt x="3369" y="5274"/>
                    </a:lnTo>
                    <a:lnTo>
                      <a:pt x="3310" y="5284"/>
                    </a:lnTo>
                    <a:lnTo>
                      <a:pt x="3249" y="5291"/>
                    </a:lnTo>
                    <a:lnTo>
                      <a:pt x="3189" y="5299"/>
                    </a:lnTo>
                    <a:lnTo>
                      <a:pt x="3128" y="5303"/>
                    </a:lnTo>
                    <a:lnTo>
                      <a:pt x="3066" y="5308"/>
                    </a:lnTo>
                    <a:lnTo>
                      <a:pt x="3004" y="5309"/>
                    </a:lnTo>
                    <a:lnTo>
                      <a:pt x="2943" y="5311"/>
                    </a:lnTo>
                    <a:lnTo>
                      <a:pt x="2943" y="5311"/>
                    </a:lnTo>
                    <a:lnTo>
                      <a:pt x="2879" y="5309"/>
                    </a:lnTo>
                    <a:lnTo>
                      <a:pt x="2814" y="5308"/>
                    </a:lnTo>
                    <a:lnTo>
                      <a:pt x="2751" y="5303"/>
                    </a:lnTo>
                    <a:lnTo>
                      <a:pt x="2688" y="5297"/>
                    </a:lnTo>
                    <a:lnTo>
                      <a:pt x="2624" y="5290"/>
                    </a:lnTo>
                    <a:lnTo>
                      <a:pt x="2561" y="5281"/>
                    </a:lnTo>
                    <a:lnTo>
                      <a:pt x="2499" y="5271"/>
                    </a:lnTo>
                    <a:lnTo>
                      <a:pt x="2437" y="5259"/>
                    </a:lnTo>
                    <a:lnTo>
                      <a:pt x="2376" y="5246"/>
                    </a:lnTo>
                    <a:lnTo>
                      <a:pt x="2315" y="5231"/>
                    </a:lnTo>
                    <a:lnTo>
                      <a:pt x="2256" y="5215"/>
                    </a:lnTo>
                    <a:lnTo>
                      <a:pt x="2195" y="5197"/>
                    </a:lnTo>
                    <a:lnTo>
                      <a:pt x="2136" y="5178"/>
                    </a:lnTo>
                    <a:lnTo>
                      <a:pt x="2077" y="5159"/>
                    </a:lnTo>
                    <a:lnTo>
                      <a:pt x="2020" y="5137"/>
                    </a:lnTo>
                    <a:lnTo>
                      <a:pt x="1962" y="5113"/>
                    </a:lnTo>
                    <a:lnTo>
                      <a:pt x="1905" y="5089"/>
                    </a:lnTo>
                    <a:lnTo>
                      <a:pt x="1849" y="5063"/>
                    </a:lnTo>
                    <a:lnTo>
                      <a:pt x="1793" y="5036"/>
                    </a:lnTo>
                    <a:lnTo>
                      <a:pt x="1738" y="5008"/>
                    </a:lnTo>
                    <a:lnTo>
                      <a:pt x="1685" y="4979"/>
                    </a:lnTo>
                    <a:lnTo>
                      <a:pt x="1631" y="4948"/>
                    </a:lnTo>
                    <a:lnTo>
                      <a:pt x="1579" y="4915"/>
                    </a:lnTo>
                    <a:lnTo>
                      <a:pt x="1527" y="4881"/>
                    </a:lnTo>
                    <a:lnTo>
                      <a:pt x="1476" y="4848"/>
                    </a:lnTo>
                    <a:lnTo>
                      <a:pt x="1426" y="4812"/>
                    </a:lnTo>
                    <a:lnTo>
                      <a:pt x="1377" y="4775"/>
                    </a:lnTo>
                    <a:lnTo>
                      <a:pt x="1328" y="4738"/>
                    </a:lnTo>
                    <a:lnTo>
                      <a:pt x="1280" y="4699"/>
                    </a:lnTo>
                    <a:lnTo>
                      <a:pt x="1234" y="4659"/>
                    </a:lnTo>
                    <a:lnTo>
                      <a:pt x="1188" y="4618"/>
                    </a:lnTo>
                    <a:lnTo>
                      <a:pt x="1143" y="4576"/>
                    </a:lnTo>
                    <a:lnTo>
                      <a:pt x="1100" y="4534"/>
                    </a:lnTo>
                    <a:lnTo>
                      <a:pt x="1057" y="4489"/>
                    </a:lnTo>
                    <a:lnTo>
                      <a:pt x="1014" y="4444"/>
                    </a:lnTo>
                    <a:lnTo>
                      <a:pt x="974" y="4398"/>
                    </a:lnTo>
                    <a:lnTo>
                      <a:pt x="935" y="4352"/>
                    </a:lnTo>
                    <a:lnTo>
                      <a:pt x="895" y="4303"/>
                    </a:lnTo>
                    <a:lnTo>
                      <a:pt x="858" y="4255"/>
                    </a:lnTo>
                    <a:lnTo>
                      <a:pt x="821" y="4206"/>
                    </a:lnTo>
                    <a:lnTo>
                      <a:pt x="786" y="4155"/>
                    </a:lnTo>
                    <a:lnTo>
                      <a:pt x="752" y="4104"/>
                    </a:lnTo>
                    <a:lnTo>
                      <a:pt x="719" y="4051"/>
                    </a:lnTo>
                    <a:lnTo>
                      <a:pt x="687" y="4000"/>
                    </a:lnTo>
                    <a:lnTo>
                      <a:pt x="656" y="3945"/>
                    </a:lnTo>
                    <a:lnTo>
                      <a:pt x="628" y="3891"/>
                    </a:lnTo>
                    <a:lnTo>
                      <a:pt x="599" y="3836"/>
                    </a:lnTo>
                    <a:lnTo>
                      <a:pt x="572" y="3780"/>
                    </a:lnTo>
                    <a:lnTo>
                      <a:pt x="547" y="3724"/>
                    </a:lnTo>
                    <a:lnTo>
                      <a:pt x="523" y="3667"/>
                    </a:lnTo>
                    <a:lnTo>
                      <a:pt x="500" y="3609"/>
                    </a:lnTo>
                    <a:lnTo>
                      <a:pt x="478" y="3550"/>
                    </a:lnTo>
                    <a:lnTo>
                      <a:pt x="459" y="3491"/>
                    </a:lnTo>
                    <a:lnTo>
                      <a:pt x="439" y="3432"/>
                    </a:lnTo>
                    <a:lnTo>
                      <a:pt x="422" y="3372"/>
                    </a:lnTo>
                    <a:lnTo>
                      <a:pt x="407" y="3311"/>
                    </a:lnTo>
                    <a:lnTo>
                      <a:pt x="392" y="3249"/>
                    </a:lnTo>
                    <a:lnTo>
                      <a:pt x="379" y="3187"/>
                    </a:lnTo>
                    <a:lnTo>
                      <a:pt x="367" y="3125"/>
                    </a:lnTo>
                    <a:lnTo>
                      <a:pt x="358" y="3062"/>
                    </a:lnTo>
                    <a:lnTo>
                      <a:pt x="349" y="2999"/>
                    </a:lnTo>
                    <a:lnTo>
                      <a:pt x="342" y="2935"/>
                    </a:lnTo>
                    <a:lnTo>
                      <a:pt x="338" y="2872"/>
                    </a:lnTo>
                    <a:lnTo>
                      <a:pt x="335" y="2807"/>
                    </a:lnTo>
                    <a:lnTo>
                      <a:pt x="335" y="2807"/>
                    </a:lnTo>
                    <a:lnTo>
                      <a:pt x="332" y="2745"/>
                    </a:lnTo>
                    <a:lnTo>
                      <a:pt x="332" y="2683"/>
                    </a:lnTo>
                    <a:lnTo>
                      <a:pt x="333" y="2621"/>
                    </a:lnTo>
                    <a:lnTo>
                      <a:pt x="336" y="2561"/>
                    </a:lnTo>
                    <a:lnTo>
                      <a:pt x="339" y="2500"/>
                    </a:lnTo>
                    <a:lnTo>
                      <a:pt x="345" y="2438"/>
                    </a:lnTo>
                    <a:lnTo>
                      <a:pt x="352" y="2379"/>
                    </a:lnTo>
                    <a:lnTo>
                      <a:pt x="361" y="2319"/>
                    </a:lnTo>
                    <a:lnTo>
                      <a:pt x="370" y="2260"/>
                    </a:lnTo>
                    <a:lnTo>
                      <a:pt x="382" y="2201"/>
                    </a:lnTo>
                    <a:lnTo>
                      <a:pt x="395" y="2142"/>
                    </a:lnTo>
                    <a:lnTo>
                      <a:pt x="410" y="2085"/>
                    </a:lnTo>
                    <a:lnTo>
                      <a:pt x="425" y="2027"/>
                    </a:lnTo>
                    <a:lnTo>
                      <a:pt x="442" y="1970"/>
                    </a:lnTo>
                    <a:lnTo>
                      <a:pt x="461" y="1913"/>
                    </a:lnTo>
                    <a:lnTo>
                      <a:pt x="481" y="1857"/>
                    </a:lnTo>
                    <a:lnTo>
                      <a:pt x="503" y="1801"/>
                    </a:lnTo>
                    <a:lnTo>
                      <a:pt x="525" y="1747"/>
                    </a:lnTo>
                    <a:lnTo>
                      <a:pt x="548" y="1694"/>
                    </a:lnTo>
                    <a:lnTo>
                      <a:pt x="575" y="1639"/>
                    </a:lnTo>
                    <a:lnTo>
                      <a:pt x="602" y="1586"/>
                    </a:lnTo>
                    <a:lnTo>
                      <a:pt x="630" y="1535"/>
                    </a:lnTo>
                    <a:lnTo>
                      <a:pt x="659" y="1483"/>
                    </a:lnTo>
                    <a:lnTo>
                      <a:pt x="690" y="1433"/>
                    </a:lnTo>
                    <a:lnTo>
                      <a:pt x="722" y="1383"/>
                    </a:lnTo>
                    <a:lnTo>
                      <a:pt x="756" y="1333"/>
                    </a:lnTo>
                    <a:lnTo>
                      <a:pt x="790" y="1285"/>
                    </a:lnTo>
                    <a:lnTo>
                      <a:pt x="827" y="1237"/>
                    </a:lnTo>
                    <a:lnTo>
                      <a:pt x="864" y="1190"/>
                    </a:lnTo>
                    <a:lnTo>
                      <a:pt x="902" y="1144"/>
                    </a:lnTo>
                    <a:lnTo>
                      <a:pt x="944" y="1100"/>
                    </a:lnTo>
                    <a:lnTo>
                      <a:pt x="985" y="1055"/>
                    </a:lnTo>
                    <a:lnTo>
                      <a:pt x="985" y="1055"/>
                    </a:lnTo>
                    <a:lnTo>
                      <a:pt x="1026" y="1011"/>
                    </a:lnTo>
                    <a:lnTo>
                      <a:pt x="1070" y="970"/>
                    </a:lnTo>
                    <a:lnTo>
                      <a:pt x="1115" y="929"/>
                    </a:lnTo>
                    <a:lnTo>
                      <a:pt x="1159" y="890"/>
                    </a:lnTo>
                    <a:lnTo>
                      <a:pt x="1206" y="852"/>
                    </a:lnTo>
                    <a:lnTo>
                      <a:pt x="1252" y="815"/>
                    </a:lnTo>
                    <a:lnTo>
                      <a:pt x="1300" y="780"/>
                    </a:lnTo>
                    <a:lnTo>
                      <a:pt x="1349" y="746"/>
                    </a:lnTo>
                    <a:lnTo>
                      <a:pt x="1398" y="712"/>
                    </a:lnTo>
                    <a:lnTo>
                      <a:pt x="1448" y="681"/>
                    </a:lnTo>
                    <a:lnTo>
                      <a:pt x="1498" y="650"/>
                    </a:lnTo>
                    <a:lnTo>
                      <a:pt x="1549" y="620"/>
                    </a:lnTo>
                    <a:lnTo>
                      <a:pt x="1602" y="594"/>
                    </a:lnTo>
                    <a:lnTo>
                      <a:pt x="1656" y="567"/>
                    </a:lnTo>
                    <a:lnTo>
                      <a:pt x="1709" y="542"/>
                    </a:lnTo>
                    <a:lnTo>
                      <a:pt x="1763" y="519"/>
                    </a:lnTo>
                    <a:lnTo>
                      <a:pt x="1818" y="497"/>
                    </a:lnTo>
                    <a:lnTo>
                      <a:pt x="1874" y="474"/>
                    </a:lnTo>
                    <a:lnTo>
                      <a:pt x="1930" y="455"/>
                    </a:lnTo>
                    <a:lnTo>
                      <a:pt x="1986" y="438"/>
                    </a:lnTo>
                    <a:lnTo>
                      <a:pt x="2043" y="421"/>
                    </a:lnTo>
                    <a:lnTo>
                      <a:pt x="2101" y="405"/>
                    </a:lnTo>
                    <a:lnTo>
                      <a:pt x="2160" y="392"/>
                    </a:lnTo>
                    <a:lnTo>
                      <a:pt x="2219" y="379"/>
                    </a:lnTo>
                    <a:lnTo>
                      <a:pt x="2278" y="368"/>
                    </a:lnTo>
                    <a:lnTo>
                      <a:pt x="2337" y="358"/>
                    </a:lnTo>
                    <a:lnTo>
                      <a:pt x="2397" y="351"/>
                    </a:lnTo>
                    <a:lnTo>
                      <a:pt x="2458" y="343"/>
                    </a:lnTo>
                    <a:lnTo>
                      <a:pt x="2518" y="339"/>
                    </a:lnTo>
                    <a:lnTo>
                      <a:pt x="2580" y="334"/>
                    </a:lnTo>
                    <a:lnTo>
                      <a:pt x="2642" y="333"/>
                    </a:lnTo>
                    <a:lnTo>
                      <a:pt x="2704" y="331"/>
                    </a:lnTo>
                    <a:close/>
                    <a:moveTo>
                      <a:pt x="2704" y="0"/>
                    </a:moveTo>
                    <a:lnTo>
                      <a:pt x="2704" y="0"/>
                    </a:lnTo>
                    <a:lnTo>
                      <a:pt x="2630" y="1"/>
                    </a:lnTo>
                    <a:lnTo>
                      <a:pt x="2558" y="4"/>
                    </a:lnTo>
                    <a:lnTo>
                      <a:pt x="2487" y="9"/>
                    </a:lnTo>
                    <a:lnTo>
                      <a:pt x="2415" y="14"/>
                    </a:lnTo>
                    <a:lnTo>
                      <a:pt x="2345" y="23"/>
                    </a:lnTo>
                    <a:lnTo>
                      <a:pt x="2275" y="32"/>
                    </a:lnTo>
                    <a:lnTo>
                      <a:pt x="2205" y="44"/>
                    </a:lnTo>
                    <a:lnTo>
                      <a:pt x="2138" y="57"/>
                    </a:lnTo>
                    <a:lnTo>
                      <a:pt x="2070" y="72"/>
                    </a:lnTo>
                    <a:lnTo>
                      <a:pt x="2002" y="88"/>
                    </a:lnTo>
                    <a:lnTo>
                      <a:pt x="1936" y="107"/>
                    </a:lnTo>
                    <a:lnTo>
                      <a:pt x="1869" y="127"/>
                    </a:lnTo>
                    <a:lnTo>
                      <a:pt x="1804" y="149"/>
                    </a:lnTo>
                    <a:lnTo>
                      <a:pt x="1741" y="171"/>
                    </a:lnTo>
                    <a:lnTo>
                      <a:pt x="1678" y="196"/>
                    </a:lnTo>
                    <a:lnTo>
                      <a:pt x="1614" y="222"/>
                    </a:lnTo>
                    <a:lnTo>
                      <a:pt x="1552" y="249"/>
                    </a:lnTo>
                    <a:lnTo>
                      <a:pt x="1492" y="278"/>
                    </a:lnTo>
                    <a:lnTo>
                      <a:pt x="1433" y="308"/>
                    </a:lnTo>
                    <a:lnTo>
                      <a:pt x="1373" y="340"/>
                    </a:lnTo>
                    <a:lnTo>
                      <a:pt x="1315" y="374"/>
                    </a:lnTo>
                    <a:lnTo>
                      <a:pt x="1258" y="408"/>
                    </a:lnTo>
                    <a:lnTo>
                      <a:pt x="1202" y="445"/>
                    </a:lnTo>
                    <a:lnTo>
                      <a:pt x="1147" y="482"/>
                    </a:lnTo>
                    <a:lnTo>
                      <a:pt x="1092" y="520"/>
                    </a:lnTo>
                    <a:lnTo>
                      <a:pt x="1039" y="560"/>
                    </a:lnTo>
                    <a:lnTo>
                      <a:pt x="988" y="601"/>
                    </a:lnTo>
                    <a:lnTo>
                      <a:pt x="936" y="644"/>
                    </a:lnTo>
                    <a:lnTo>
                      <a:pt x="886" y="688"/>
                    </a:lnTo>
                    <a:lnTo>
                      <a:pt x="837" y="732"/>
                    </a:lnTo>
                    <a:lnTo>
                      <a:pt x="790" y="778"/>
                    </a:lnTo>
                    <a:lnTo>
                      <a:pt x="745" y="827"/>
                    </a:lnTo>
                    <a:lnTo>
                      <a:pt x="699" y="874"/>
                    </a:lnTo>
                    <a:lnTo>
                      <a:pt x="655" y="924"/>
                    </a:lnTo>
                    <a:lnTo>
                      <a:pt x="612" y="974"/>
                    </a:lnTo>
                    <a:lnTo>
                      <a:pt x="571" y="1026"/>
                    </a:lnTo>
                    <a:lnTo>
                      <a:pt x="531" y="1079"/>
                    </a:lnTo>
                    <a:lnTo>
                      <a:pt x="491" y="1134"/>
                    </a:lnTo>
                    <a:lnTo>
                      <a:pt x="454" y="1188"/>
                    </a:lnTo>
                    <a:lnTo>
                      <a:pt x="417" y="1244"/>
                    </a:lnTo>
                    <a:lnTo>
                      <a:pt x="382" y="1300"/>
                    </a:lnTo>
                    <a:lnTo>
                      <a:pt x="349" y="1358"/>
                    </a:lnTo>
                    <a:lnTo>
                      <a:pt x="317" y="1417"/>
                    </a:lnTo>
                    <a:lnTo>
                      <a:pt x="286" y="1476"/>
                    </a:lnTo>
                    <a:lnTo>
                      <a:pt x="257" y="1536"/>
                    </a:lnTo>
                    <a:lnTo>
                      <a:pt x="229" y="1598"/>
                    </a:lnTo>
                    <a:lnTo>
                      <a:pt x="202" y="1660"/>
                    </a:lnTo>
                    <a:lnTo>
                      <a:pt x="177" y="1723"/>
                    </a:lnTo>
                    <a:lnTo>
                      <a:pt x="155" y="1787"/>
                    </a:lnTo>
                    <a:lnTo>
                      <a:pt x="133" y="1852"/>
                    </a:lnTo>
                    <a:lnTo>
                      <a:pt x="112" y="1916"/>
                    </a:lnTo>
                    <a:lnTo>
                      <a:pt x="94" y="1983"/>
                    </a:lnTo>
                    <a:lnTo>
                      <a:pt x="77" y="2049"/>
                    </a:lnTo>
                    <a:lnTo>
                      <a:pt x="62" y="2115"/>
                    </a:lnTo>
                    <a:lnTo>
                      <a:pt x="47" y="2183"/>
                    </a:lnTo>
                    <a:lnTo>
                      <a:pt x="35" y="2253"/>
                    </a:lnTo>
                    <a:lnTo>
                      <a:pt x="25" y="2322"/>
                    </a:lnTo>
                    <a:lnTo>
                      <a:pt x="16" y="2391"/>
                    </a:lnTo>
                    <a:lnTo>
                      <a:pt x="10" y="2462"/>
                    </a:lnTo>
                    <a:lnTo>
                      <a:pt x="4" y="2533"/>
                    </a:lnTo>
                    <a:lnTo>
                      <a:pt x="2" y="2604"/>
                    </a:lnTo>
                    <a:lnTo>
                      <a:pt x="0" y="2676"/>
                    </a:lnTo>
                    <a:lnTo>
                      <a:pt x="0" y="2748"/>
                    </a:lnTo>
                    <a:lnTo>
                      <a:pt x="3" y="2820"/>
                    </a:lnTo>
                    <a:lnTo>
                      <a:pt x="3" y="2820"/>
                    </a:lnTo>
                    <a:lnTo>
                      <a:pt x="7" y="2894"/>
                    </a:lnTo>
                    <a:lnTo>
                      <a:pt x="12" y="2966"/>
                    </a:lnTo>
                    <a:lnTo>
                      <a:pt x="21" y="3038"/>
                    </a:lnTo>
                    <a:lnTo>
                      <a:pt x="30" y="3109"/>
                    </a:lnTo>
                    <a:lnTo>
                      <a:pt x="41" y="3180"/>
                    </a:lnTo>
                    <a:lnTo>
                      <a:pt x="53" y="3251"/>
                    </a:lnTo>
                    <a:lnTo>
                      <a:pt x="68" y="3320"/>
                    </a:lnTo>
                    <a:lnTo>
                      <a:pt x="84" y="3389"/>
                    </a:lnTo>
                    <a:lnTo>
                      <a:pt x="102" y="3459"/>
                    </a:lnTo>
                    <a:lnTo>
                      <a:pt x="121" y="3526"/>
                    </a:lnTo>
                    <a:lnTo>
                      <a:pt x="143" y="3593"/>
                    </a:lnTo>
                    <a:lnTo>
                      <a:pt x="165" y="3659"/>
                    </a:lnTo>
                    <a:lnTo>
                      <a:pt x="189" y="3726"/>
                    </a:lnTo>
                    <a:lnTo>
                      <a:pt x="215" y="3790"/>
                    </a:lnTo>
                    <a:lnTo>
                      <a:pt x="242" y="3855"/>
                    </a:lnTo>
                    <a:lnTo>
                      <a:pt x="271" y="3919"/>
                    </a:lnTo>
                    <a:lnTo>
                      <a:pt x="301" y="3982"/>
                    </a:lnTo>
                    <a:lnTo>
                      <a:pt x="333" y="4044"/>
                    </a:lnTo>
                    <a:lnTo>
                      <a:pt x="366" y="4106"/>
                    </a:lnTo>
                    <a:lnTo>
                      <a:pt x="401" y="4165"/>
                    </a:lnTo>
                    <a:lnTo>
                      <a:pt x="436" y="4225"/>
                    </a:lnTo>
                    <a:lnTo>
                      <a:pt x="473" y="4284"/>
                    </a:lnTo>
                    <a:lnTo>
                      <a:pt x="512" y="4342"/>
                    </a:lnTo>
                    <a:lnTo>
                      <a:pt x="551" y="4398"/>
                    </a:lnTo>
                    <a:lnTo>
                      <a:pt x="593" y="4454"/>
                    </a:lnTo>
                    <a:lnTo>
                      <a:pt x="635" y="4508"/>
                    </a:lnTo>
                    <a:lnTo>
                      <a:pt x="678" y="4563"/>
                    </a:lnTo>
                    <a:lnTo>
                      <a:pt x="722" y="4616"/>
                    </a:lnTo>
                    <a:lnTo>
                      <a:pt x="770" y="4668"/>
                    </a:lnTo>
                    <a:lnTo>
                      <a:pt x="817" y="4718"/>
                    </a:lnTo>
                    <a:lnTo>
                      <a:pt x="864" y="4768"/>
                    </a:lnTo>
                    <a:lnTo>
                      <a:pt x="914" y="4815"/>
                    </a:lnTo>
                    <a:lnTo>
                      <a:pt x="964" y="4862"/>
                    </a:lnTo>
                    <a:lnTo>
                      <a:pt x="1016" y="4909"/>
                    </a:lnTo>
                    <a:lnTo>
                      <a:pt x="1069" y="4954"/>
                    </a:lnTo>
                    <a:lnTo>
                      <a:pt x="1122" y="4998"/>
                    </a:lnTo>
                    <a:lnTo>
                      <a:pt x="1176" y="5041"/>
                    </a:lnTo>
                    <a:lnTo>
                      <a:pt x="1232" y="5082"/>
                    </a:lnTo>
                    <a:lnTo>
                      <a:pt x="1288" y="5122"/>
                    </a:lnTo>
                    <a:lnTo>
                      <a:pt x="1346" y="5160"/>
                    </a:lnTo>
                    <a:lnTo>
                      <a:pt x="1403" y="5197"/>
                    </a:lnTo>
                    <a:lnTo>
                      <a:pt x="1464" y="5234"/>
                    </a:lnTo>
                    <a:lnTo>
                      <a:pt x="1523" y="5268"/>
                    </a:lnTo>
                    <a:lnTo>
                      <a:pt x="1585" y="5302"/>
                    </a:lnTo>
                    <a:lnTo>
                      <a:pt x="1647" y="5333"/>
                    </a:lnTo>
                    <a:lnTo>
                      <a:pt x="1709" y="5364"/>
                    </a:lnTo>
                    <a:lnTo>
                      <a:pt x="1772" y="5393"/>
                    </a:lnTo>
                    <a:lnTo>
                      <a:pt x="1835" y="5420"/>
                    </a:lnTo>
                    <a:lnTo>
                      <a:pt x="1900" y="5446"/>
                    </a:lnTo>
                    <a:lnTo>
                      <a:pt x="1967" y="5471"/>
                    </a:lnTo>
                    <a:lnTo>
                      <a:pt x="2033" y="5493"/>
                    </a:lnTo>
                    <a:lnTo>
                      <a:pt x="2099" y="5515"/>
                    </a:lnTo>
                    <a:lnTo>
                      <a:pt x="2167" y="5535"/>
                    </a:lnTo>
                    <a:lnTo>
                      <a:pt x="2235" y="5554"/>
                    </a:lnTo>
                    <a:lnTo>
                      <a:pt x="2303" y="5570"/>
                    </a:lnTo>
                    <a:lnTo>
                      <a:pt x="2372" y="5585"/>
                    </a:lnTo>
                    <a:lnTo>
                      <a:pt x="2443" y="5598"/>
                    </a:lnTo>
                    <a:lnTo>
                      <a:pt x="2512" y="5610"/>
                    </a:lnTo>
                    <a:lnTo>
                      <a:pt x="2583" y="5619"/>
                    </a:lnTo>
                    <a:lnTo>
                      <a:pt x="2654" y="5628"/>
                    </a:lnTo>
                    <a:lnTo>
                      <a:pt x="2726" y="5633"/>
                    </a:lnTo>
                    <a:lnTo>
                      <a:pt x="2798" y="5638"/>
                    </a:lnTo>
                    <a:lnTo>
                      <a:pt x="2870" y="5641"/>
                    </a:lnTo>
                    <a:lnTo>
                      <a:pt x="2943" y="5642"/>
                    </a:lnTo>
                    <a:lnTo>
                      <a:pt x="2943" y="5642"/>
                    </a:lnTo>
                    <a:lnTo>
                      <a:pt x="3016" y="5641"/>
                    </a:lnTo>
                    <a:lnTo>
                      <a:pt x="3088" y="5638"/>
                    </a:lnTo>
                    <a:lnTo>
                      <a:pt x="3159" y="5633"/>
                    </a:lnTo>
                    <a:lnTo>
                      <a:pt x="3231" y="5628"/>
                    </a:lnTo>
                    <a:lnTo>
                      <a:pt x="3302" y="5619"/>
                    </a:lnTo>
                    <a:lnTo>
                      <a:pt x="3372" y="5610"/>
                    </a:lnTo>
                    <a:lnTo>
                      <a:pt x="3441" y="5598"/>
                    </a:lnTo>
                    <a:lnTo>
                      <a:pt x="3509" y="5585"/>
                    </a:lnTo>
                    <a:lnTo>
                      <a:pt x="3578" y="5570"/>
                    </a:lnTo>
                    <a:lnTo>
                      <a:pt x="3644" y="5554"/>
                    </a:lnTo>
                    <a:lnTo>
                      <a:pt x="3711" y="5535"/>
                    </a:lnTo>
                    <a:lnTo>
                      <a:pt x="3777" y="5515"/>
                    </a:lnTo>
                    <a:lnTo>
                      <a:pt x="3842" y="5493"/>
                    </a:lnTo>
                    <a:lnTo>
                      <a:pt x="3905" y="5471"/>
                    </a:lnTo>
                    <a:lnTo>
                      <a:pt x="3969" y="5446"/>
                    </a:lnTo>
                    <a:lnTo>
                      <a:pt x="4032" y="5420"/>
                    </a:lnTo>
                    <a:lnTo>
                      <a:pt x="4094" y="5393"/>
                    </a:lnTo>
                    <a:lnTo>
                      <a:pt x="4154" y="5364"/>
                    </a:lnTo>
                    <a:lnTo>
                      <a:pt x="4215" y="5333"/>
                    </a:lnTo>
                    <a:lnTo>
                      <a:pt x="4274" y="5302"/>
                    </a:lnTo>
                    <a:lnTo>
                      <a:pt x="4331" y="5268"/>
                    </a:lnTo>
                    <a:lnTo>
                      <a:pt x="4389" y="5234"/>
                    </a:lnTo>
                    <a:lnTo>
                      <a:pt x="4445" y="5197"/>
                    </a:lnTo>
                    <a:lnTo>
                      <a:pt x="4499" y="5160"/>
                    </a:lnTo>
                    <a:lnTo>
                      <a:pt x="4554" y="5122"/>
                    </a:lnTo>
                    <a:lnTo>
                      <a:pt x="4607" y="5082"/>
                    </a:lnTo>
                    <a:lnTo>
                      <a:pt x="4659" y="5041"/>
                    </a:lnTo>
                    <a:lnTo>
                      <a:pt x="4710" y="4998"/>
                    </a:lnTo>
                    <a:lnTo>
                      <a:pt x="4760" y="4954"/>
                    </a:lnTo>
                    <a:lnTo>
                      <a:pt x="4809" y="4909"/>
                    </a:lnTo>
                    <a:lnTo>
                      <a:pt x="4856" y="4862"/>
                    </a:lnTo>
                    <a:lnTo>
                      <a:pt x="4903" y="4815"/>
                    </a:lnTo>
                    <a:lnTo>
                      <a:pt x="4947" y="4768"/>
                    </a:lnTo>
                    <a:lnTo>
                      <a:pt x="4992" y="4718"/>
                    </a:lnTo>
                    <a:lnTo>
                      <a:pt x="5034" y="4668"/>
                    </a:lnTo>
                    <a:lnTo>
                      <a:pt x="5076" y="4616"/>
                    </a:lnTo>
                    <a:lnTo>
                      <a:pt x="5117" y="4563"/>
                    </a:lnTo>
                    <a:lnTo>
                      <a:pt x="5155" y="4508"/>
                    </a:lnTo>
                    <a:lnTo>
                      <a:pt x="5194" y="4454"/>
                    </a:lnTo>
                    <a:lnTo>
                      <a:pt x="5229" y="4398"/>
                    </a:lnTo>
                    <a:lnTo>
                      <a:pt x="5264" y="4342"/>
                    </a:lnTo>
                    <a:lnTo>
                      <a:pt x="5298" y="4284"/>
                    </a:lnTo>
                    <a:lnTo>
                      <a:pt x="5329" y="4225"/>
                    </a:lnTo>
                    <a:lnTo>
                      <a:pt x="5360" y="4165"/>
                    </a:lnTo>
                    <a:lnTo>
                      <a:pt x="5390" y="4106"/>
                    </a:lnTo>
                    <a:lnTo>
                      <a:pt x="5418" y="4044"/>
                    </a:lnTo>
                    <a:lnTo>
                      <a:pt x="5444" y="3982"/>
                    </a:lnTo>
                    <a:lnTo>
                      <a:pt x="5469" y="3919"/>
                    </a:lnTo>
                    <a:lnTo>
                      <a:pt x="5493" y="3855"/>
                    </a:lnTo>
                    <a:lnTo>
                      <a:pt x="5514" y="3790"/>
                    </a:lnTo>
                    <a:lnTo>
                      <a:pt x="5534" y="3726"/>
                    </a:lnTo>
                    <a:lnTo>
                      <a:pt x="5553" y="3659"/>
                    </a:lnTo>
                    <a:lnTo>
                      <a:pt x="5570" y="3593"/>
                    </a:lnTo>
                    <a:lnTo>
                      <a:pt x="5584" y="3526"/>
                    </a:lnTo>
                    <a:lnTo>
                      <a:pt x="5599" y="3459"/>
                    </a:lnTo>
                    <a:lnTo>
                      <a:pt x="5611" y="3389"/>
                    </a:lnTo>
                    <a:lnTo>
                      <a:pt x="5621" y="3320"/>
                    </a:lnTo>
                    <a:lnTo>
                      <a:pt x="5630" y="3251"/>
                    </a:lnTo>
                    <a:lnTo>
                      <a:pt x="5636" y="3180"/>
                    </a:lnTo>
                    <a:lnTo>
                      <a:pt x="5642" y="3109"/>
                    </a:lnTo>
                    <a:lnTo>
                      <a:pt x="5645" y="3038"/>
                    </a:lnTo>
                    <a:lnTo>
                      <a:pt x="5646" y="2966"/>
                    </a:lnTo>
                    <a:lnTo>
                      <a:pt x="5646" y="2894"/>
                    </a:lnTo>
                    <a:lnTo>
                      <a:pt x="5643" y="2820"/>
                    </a:lnTo>
                    <a:lnTo>
                      <a:pt x="5643" y="2820"/>
                    </a:lnTo>
                    <a:lnTo>
                      <a:pt x="5640" y="2748"/>
                    </a:lnTo>
                    <a:lnTo>
                      <a:pt x="5634" y="2676"/>
                    </a:lnTo>
                    <a:lnTo>
                      <a:pt x="5627" y="2604"/>
                    </a:lnTo>
                    <a:lnTo>
                      <a:pt x="5617" y="2533"/>
                    </a:lnTo>
                    <a:lnTo>
                      <a:pt x="5606" y="2462"/>
                    </a:lnTo>
                    <a:lnTo>
                      <a:pt x="5593" y="2391"/>
                    </a:lnTo>
                    <a:lnTo>
                      <a:pt x="5578" y="2322"/>
                    </a:lnTo>
                    <a:lnTo>
                      <a:pt x="5562" y="2253"/>
                    </a:lnTo>
                    <a:lnTo>
                      <a:pt x="5545" y="2183"/>
                    </a:lnTo>
                    <a:lnTo>
                      <a:pt x="5525" y="2115"/>
                    </a:lnTo>
                    <a:lnTo>
                      <a:pt x="5505" y="2049"/>
                    </a:lnTo>
                    <a:lnTo>
                      <a:pt x="5481" y="1983"/>
                    </a:lnTo>
                    <a:lnTo>
                      <a:pt x="5458" y="1916"/>
                    </a:lnTo>
                    <a:lnTo>
                      <a:pt x="5431" y="1852"/>
                    </a:lnTo>
                    <a:lnTo>
                      <a:pt x="5404" y="1787"/>
                    </a:lnTo>
                    <a:lnTo>
                      <a:pt x="5375" y="1723"/>
                    </a:lnTo>
                    <a:lnTo>
                      <a:pt x="5346" y="1660"/>
                    </a:lnTo>
                    <a:lnTo>
                      <a:pt x="5313" y="1598"/>
                    </a:lnTo>
                    <a:lnTo>
                      <a:pt x="5281" y="1536"/>
                    </a:lnTo>
                    <a:lnTo>
                      <a:pt x="5247" y="1476"/>
                    </a:lnTo>
                    <a:lnTo>
                      <a:pt x="5210" y="1417"/>
                    </a:lnTo>
                    <a:lnTo>
                      <a:pt x="5173" y="1358"/>
                    </a:lnTo>
                    <a:lnTo>
                      <a:pt x="5135" y="1300"/>
                    </a:lnTo>
                    <a:lnTo>
                      <a:pt x="5095" y="1244"/>
                    </a:lnTo>
                    <a:lnTo>
                      <a:pt x="5054" y="1188"/>
                    </a:lnTo>
                    <a:lnTo>
                      <a:pt x="5012" y="1134"/>
                    </a:lnTo>
                    <a:lnTo>
                      <a:pt x="4968" y="1079"/>
                    </a:lnTo>
                    <a:lnTo>
                      <a:pt x="4924" y="1026"/>
                    </a:lnTo>
                    <a:lnTo>
                      <a:pt x="4878" y="974"/>
                    </a:lnTo>
                    <a:lnTo>
                      <a:pt x="4831" y="924"/>
                    </a:lnTo>
                    <a:lnTo>
                      <a:pt x="4782" y="874"/>
                    </a:lnTo>
                    <a:lnTo>
                      <a:pt x="4732" y="827"/>
                    </a:lnTo>
                    <a:lnTo>
                      <a:pt x="4682" y="778"/>
                    </a:lnTo>
                    <a:lnTo>
                      <a:pt x="4631" y="732"/>
                    </a:lnTo>
                    <a:lnTo>
                      <a:pt x="4579" y="688"/>
                    </a:lnTo>
                    <a:lnTo>
                      <a:pt x="4524" y="644"/>
                    </a:lnTo>
                    <a:lnTo>
                      <a:pt x="4470" y="601"/>
                    </a:lnTo>
                    <a:lnTo>
                      <a:pt x="4415" y="560"/>
                    </a:lnTo>
                    <a:lnTo>
                      <a:pt x="4358" y="520"/>
                    </a:lnTo>
                    <a:lnTo>
                      <a:pt x="4300" y="482"/>
                    </a:lnTo>
                    <a:lnTo>
                      <a:pt x="4243" y="445"/>
                    </a:lnTo>
                    <a:lnTo>
                      <a:pt x="4184" y="408"/>
                    </a:lnTo>
                    <a:lnTo>
                      <a:pt x="4123" y="374"/>
                    </a:lnTo>
                    <a:lnTo>
                      <a:pt x="4061" y="340"/>
                    </a:lnTo>
                    <a:lnTo>
                      <a:pt x="4001" y="308"/>
                    </a:lnTo>
                    <a:lnTo>
                      <a:pt x="3938" y="278"/>
                    </a:lnTo>
                    <a:lnTo>
                      <a:pt x="3874" y="249"/>
                    </a:lnTo>
                    <a:lnTo>
                      <a:pt x="3811" y="222"/>
                    </a:lnTo>
                    <a:lnTo>
                      <a:pt x="3746" y="196"/>
                    </a:lnTo>
                    <a:lnTo>
                      <a:pt x="3680" y="171"/>
                    </a:lnTo>
                    <a:lnTo>
                      <a:pt x="3615" y="149"/>
                    </a:lnTo>
                    <a:lnTo>
                      <a:pt x="3547" y="127"/>
                    </a:lnTo>
                    <a:lnTo>
                      <a:pt x="3481" y="107"/>
                    </a:lnTo>
                    <a:lnTo>
                      <a:pt x="3411" y="88"/>
                    </a:lnTo>
                    <a:lnTo>
                      <a:pt x="3344" y="72"/>
                    </a:lnTo>
                    <a:lnTo>
                      <a:pt x="3274" y="57"/>
                    </a:lnTo>
                    <a:lnTo>
                      <a:pt x="3205" y="44"/>
                    </a:lnTo>
                    <a:lnTo>
                      <a:pt x="3134" y="32"/>
                    </a:lnTo>
                    <a:lnTo>
                      <a:pt x="3063" y="23"/>
                    </a:lnTo>
                    <a:lnTo>
                      <a:pt x="2993" y="14"/>
                    </a:lnTo>
                    <a:lnTo>
                      <a:pt x="2920" y="9"/>
                    </a:lnTo>
                    <a:lnTo>
                      <a:pt x="2848" y="4"/>
                    </a:lnTo>
                    <a:lnTo>
                      <a:pt x="2776" y="1"/>
                    </a:lnTo>
                    <a:lnTo>
                      <a:pt x="2704" y="0"/>
                    </a:lnTo>
                    <a:lnTo>
                      <a:pt x="2704" y="0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rgbClr val="414141"/>
                  </a:gs>
                  <a:gs pos="66000">
                    <a:srgbClr val="FFFFFF"/>
                  </a:gs>
                  <a:gs pos="80000">
                    <a:srgbClr val="CFCFCF"/>
                  </a:gs>
                  <a:gs pos="5000">
                    <a:srgbClr val="A6A6A6"/>
                  </a:gs>
                  <a:gs pos="45000">
                    <a:srgbClr val="A6A6A6"/>
                  </a:gs>
                  <a:gs pos="25000">
                    <a:srgbClr val="262626"/>
                  </a:gs>
                  <a:gs pos="54000">
                    <a:srgbClr val="454545"/>
                  </a:gs>
                  <a:gs pos="36000">
                    <a:srgbClr val="616161"/>
                  </a:gs>
                  <a:gs pos="82000">
                    <a:srgbClr val="A6A6A6"/>
                  </a:gs>
                </a:gsLst>
                <a:lin ang="1314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105" name="Freeform 16">
                <a:extLst>
                  <a:ext uri="{FF2B5EF4-FFF2-40B4-BE49-F238E27FC236}">
                    <a16:creationId xmlns:a16="http://schemas.microsoft.com/office/drawing/2014/main" id="{6426E4A2-D1AE-AE4A-B255-1959046298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13750" y="404813"/>
                <a:ext cx="2928938" cy="2925763"/>
              </a:xfrm>
              <a:custGeom>
                <a:avLst/>
                <a:gdLst/>
                <a:ahLst/>
                <a:cxnLst>
                  <a:cxn ang="0">
                    <a:pos x="3124" y="135"/>
                  </a:cxn>
                  <a:cxn ang="0">
                    <a:pos x="3699" y="303"/>
                  </a:cxn>
                  <a:cxn ang="0">
                    <a:pos x="4218" y="588"/>
                  </a:cxn>
                  <a:cxn ang="0">
                    <a:pos x="4666" y="971"/>
                  </a:cxn>
                  <a:cxn ang="0">
                    <a:pos x="5027" y="1439"/>
                  </a:cxn>
                  <a:cxn ang="0">
                    <a:pos x="5285" y="1974"/>
                  </a:cxn>
                  <a:cxn ang="0">
                    <a:pos x="5422" y="2564"/>
                  </a:cxn>
                  <a:cxn ang="0">
                    <a:pos x="5433" y="3100"/>
                  </a:cxn>
                  <a:cxn ang="0">
                    <a:pos x="5322" y="3670"/>
                  </a:cxn>
                  <a:cxn ang="0">
                    <a:pos x="5088" y="4194"/>
                  </a:cxn>
                  <a:cxn ang="0">
                    <a:pos x="4737" y="4656"/>
                  </a:cxn>
                  <a:cxn ang="0">
                    <a:pos x="4345" y="4991"/>
                  </a:cxn>
                  <a:cxn ang="0">
                    <a:pos x="3839" y="5259"/>
                  </a:cxn>
                  <a:cxn ang="0">
                    <a:pos x="3279" y="5408"/>
                  </a:cxn>
                  <a:cxn ang="0">
                    <a:pos x="2748" y="5433"/>
                  </a:cxn>
                  <a:cxn ang="0">
                    <a:pos x="2149" y="5336"/>
                  </a:cxn>
                  <a:cxn ang="0">
                    <a:pos x="1597" y="5113"/>
                  </a:cxn>
                  <a:cxn ang="0">
                    <a:pos x="1107" y="4784"/>
                  </a:cxn>
                  <a:cxn ang="0">
                    <a:pos x="696" y="4361"/>
                  </a:cxn>
                  <a:cxn ang="0">
                    <a:pos x="379" y="3861"/>
                  </a:cxn>
                  <a:cxn ang="0">
                    <a:pos x="173" y="3299"/>
                  </a:cxn>
                  <a:cxn ang="0">
                    <a:pos x="96" y="2761"/>
                  </a:cxn>
                  <a:cxn ang="0">
                    <a:pos x="136" y="2172"/>
                  </a:cxn>
                  <a:cxn ang="0">
                    <a:pos x="302" y="1620"/>
                  </a:cxn>
                  <a:cxn ang="0">
                    <a:pos x="588" y="1122"/>
                  </a:cxn>
                  <a:cxn ang="0">
                    <a:pos x="938" y="738"/>
                  </a:cxn>
                  <a:cxn ang="0">
                    <a:pos x="1408" y="405"/>
                  </a:cxn>
                  <a:cxn ang="0">
                    <a:pos x="1939" y="190"/>
                  </a:cxn>
                  <a:cxn ang="0">
                    <a:pos x="2517" y="96"/>
                  </a:cxn>
                  <a:cxn ang="0">
                    <a:pos x="2298" y="22"/>
                  </a:cxn>
                  <a:cxn ang="0">
                    <a:pos x="1706" y="168"/>
                  </a:cxn>
                  <a:cxn ang="0">
                    <a:pos x="1178" y="436"/>
                  </a:cxn>
                  <a:cxn ang="0">
                    <a:pos x="730" y="811"/>
                  </a:cxn>
                  <a:cxn ang="0">
                    <a:pos x="374" y="1275"/>
                  </a:cxn>
                  <a:cxn ang="0">
                    <a:pos x="130" y="1815"/>
                  </a:cxn>
                  <a:cxn ang="0">
                    <a:pos x="10" y="2413"/>
                  </a:cxn>
                  <a:cxn ang="0">
                    <a:pos x="21" y="2978"/>
                  </a:cxn>
                  <a:cxn ang="0">
                    <a:pos x="162" y="3587"/>
                  </a:cxn>
                  <a:cxn ang="0">
                    <a:pos x="428" y="4141"/>
                  </a:cxn>
                  <a:cxn ang="0">
                    <a:pos x="801" y="4623"/>
                  </a:cxn>
                  <a:cxn ang="0">
                    <a:pos x="1263" y="5020"/>
                  </a:cxn>
                  <a:cxn ang="0">
                    <a:pos x="1800" y="5312"/>
                  </a:cxn>
                  <a:cxn ang="0">
                    <a:pos x="2394" y="5486"/>
                  </a:cxn>
                  <a:cxn ang="0">
                    <a:pos x="2956" y="5529"/>
                  </a:cxn>
                  <a:cxn ang="0">
                    <a:pos x="3572" y="5443"/>
                  </a:cxn>
                  <a:cxn ang="0">
                    <a:pos x="4131" y="5228"/>
                  </a:cxn>
                  <a:cxn ang="0">
                    <a:pos x="4616" y="4898"/>
                  </a:cxn>
                  <a:cxn ang="0">
                    <a:pos x="5015" y="4472"/>
                  </a:cxn>
                  <a:cxn ang="0">
                    <a:pos x="5310" y="3963"/>
                  </a:cxn>
                  <a:cxn ang="0">
                    <a:pos x="5487" y="3389"/>
                  </a:cxn>
                  <a:cxn ang="0">
                    <a:pos x="5531" y="2764"/>
                  </a:cxn>
                  <a:cxn ang="0">
                    <a:pos x="5452" y="2208"/>
                  </a:cxn>
                  <a:cxn ang="0">
                    <a:pos x="5239" y="1627"/>
                  </a:cxn>
                  <a:cxn ang="0">
                    <a:pos x="4912" y="1111"/>
                  </a:cxn>
                  <a:cxn ang="0">
                    <a:pos x="4488" y="675"/>
                  </a:cxn>
                  <a:cxn ang="0">
                    <a:pos x="3982" y="334"/>
                  </a:cxn>
                  <a:cxn ang="0">
                    <a:pos x="3411" y="104"/>
                  </a:cxn>
                  <a:cxn ang="0">
                    <a:pos x="2792" y="4"/>
                  </a:cxn>
                </a:cxnLst>
                <a:rect l="0" t="0" r="r" b="b"/>
                <a:pathLst>
                  <a:path w="5534" h="5530">
                    <a:moveTo>
                      <a:pt x="2649" y="93"/>
                    </a:moveTo>
                    <a:lnTo>
                      <a:pt x="2649" y="93"/>
                    </a:lnTo>
                    <a:lnTo>
                      <a:pt x="2718" y="94"/>
                    </a:lnTo>
                    <a:lnTo>
                      <a:pt x="2788" y="97"/>
                    </a:lnTo>
                    <a:lnTo>
                      <a:pt x="2856" y="101"/>
                    </a:lnTo>
                    <a:lnTo>
                      <a:pt x="2923" y="107"/>
                    </a:lnTo>
                    <a:lnTo>
                      <a:pt x="2991" y="115"/>
                    </a:lnTo>
                    <a:lnTo>
                      <a:pt x="3058" y="124"/>
                    </a:lnTo>
                    <a:lnTo>
                      <a:pt x="3124" y="135"/>
                    </a:lnTo>
                    <a:lnTo>
                      <a:pt x="3190" y="147"/>
                    </a:lnTo>
                    <a:lnTo>
                      <a:pt x="3257" y="162"/>
                    </a:lnTo>
                    <a:lnTo>
                      <a:pt x="3321" y="178"/>
                    </a:lnTo>
                    <a:lnTo>
                      <a:pt x="3385" y="194"/>
                    </a:lnTo>
                    <a:lnTo>
                      <a:pt x="3450" y="214"/>
                    </a:lnTo>
                    <a:lnTo>
                      <a:pt x="3513" y="234"/>
                    </a:lnTo>
                    <a:lnTo>
                      <a:pt x="3575" y="256"/>
                    </a:lnTo>
                    <a:lnTo>
                      <a:pt x="3637" y="278"/>
                    </a:lnTo>
                    <a:lnTo>
                      <a:pt x="3699" y="303"/>
                    </a:lnTo>
                    <a:lnTo>
                      <a:pt x="3759" y="330"/>
                    </a:lnTo>
                    <a:lnTo>
                      <a:pt x="3820" y="358"/>
                    </a:lnTo>
                    <a:lnTo>
                      <a:pt x="3879" y="386"/>
                    </a:lnTo>
                    <a:lnTo>
                      <a:pt x="3938" y="417"/>
                    </a:lnTo>
                    <a:lnTo>
                      <a:pt x="3995" y="448"/>
                    </a:lnTo>
                    <a:lnTo>
                      <a:pt x="4053" y="480"/>
                    </a:lnTo>
                    <a:lnTo>
                      <a:pt x="4109" y="516"/>
                    </a:lnTo>
                    <a:lnTo>
                      <a:pt x="4163" y="551"/>
                    </a:lnTo>
                    <a:lnTo>
                      <a:pt x="4218" y="588"/>
                    </a:lnTo>
                    <a:lnTo>
                      <a:pt x="4272" y="625"/>
                    </a:lnTo>
                    <a:lnTo>
                      <a:pt x="4325" y="665"/>
                    </a:lnTo>
                    <a:lnTo>
                      <a:pt x="4377" y="705"/>
                    </a:lnTo>
                    <a:lnTo>
                      <a:pt x="4427" y="746"/>
                    </a:lnTo>
                    <a:lnTo>
                      <a:pt x="4477" y="789"/>
                    </a:lnTo>
                    <a:lnTo>
                      <a:pt x="4526" y="833"/>
                    </a:lnTo>
                    <a:lnTo>
                      <a:pt x="4575" y="877"/>
                    </a:lnTo>
                    <a:lnTo>
                      <a:pt x="4620" y="924"/>
                    </a:lnTo>
                    <a:lnTo>
                      <a:pt x="4666" y="971"/>
                    </a:lnTo>
                    <a:lnTo>
                      <a:pt x="4712" y="1019"/>
                    </a:lnTo>
                    <a:lnTo>
                      <a:pt x="4754" y="1067"/>
                    </a:lnTo>
                    <a:lnTo>
                      <a:pt x="4797" y="1117"/>
                    </a:lnTo>
                    <a:lnTo>
                      <a:pt x="4838" y="1169"/>
                    </a:lnTo>
                    <a:lnTo>
                      <a:pt x="4878" y="1221"/>
                    </a:lnTo>
                    <a:lnTo>
                      <a:pt x="4918" y="1274"/>
                    </a:lnTo>
                    <a:lnTo>
                      <a:pt x="4955" y="1328"/>
                    </a:lnTo>
                    <a:lnTo>
                      <a:pt x="4992" y="1383"/>
                    </a:lnTo>
                    <a:lnTo>
                      <a:pt x="5027" y="1439"/>
                    </a:lnTo>
                    <a:lnTo>
                      <a:pt x="5061" y="1495"/>
                    </a:lnTo>
                    <a:lnTo>
                      <a:pt x="5093" y="1552"/>
                    </a:lnTo>
                    <a:lnTo>
                      <a:pt x="5126" y="1610"/>
                    </a:lnTo>
                    <a:lnTo>
                      <a:pt x="5155" y="1669"/>
                    </a:lnTo>
                    <a:lnTo>
                      <a:pt x="5183" y="1728"/>
                    </a:lnTo>
                    <a:lnTo>
                      <a:pt x="5211" y="1788"/>
                    </a:lnTo>
                    <a:lnTo>
                      <a:pt x="5236" y="1850"/>
                    </a:lnTo>
                    <a:lnTo>
                      <a:pt x="5262" y="1912"/>
                    </a:lnTo>
                    <a:lnTo>
                      <a:pt x="5285" y="1974"/>
                    </a:lnTo>
                    <a:lnTo>
                      <a:pt x="5306" y="2037"/>
                    </a:lnTo>
                    <a:lnTo>
                      <a:pt x="5326" y="2101"/>
                    </a:lnTo>
                    <a:lnTo>
                      <a:pt x="5344" y="2166"/>
                    </a:lnTo>
                    <a:lnTo>
                      <a:pt x="5362" y="2231"/>
                    </a:lnTo>
                    <a:lnTo>
                      <a:pt x="5376" y="2295"/>
                    </a:lnTo>
                    <a:lnTo>
                      <a:pt x="5391" y="2362"/>
                    </a:lnTo>
                    <a:lnTo>
                      <a:pt x="5403" y="2428"/>
                    </a:lnTo>
                    <a:lnTo>
                      <a:pt x="5413" y="2496"/>
                    </a:lnTo>
                    <a:lnTo>
                      <a:pt x="5422" y="2564"/>
                    </a:lnTo>
                    <a:lnTo>
                      <a:pt x="5430" y="2632"/>
                    </a:lnTo>
                    <a:lnTo>
                      <a:pt x="5435" y="2699"/>
                    </a:lnTo>
                    <a:lnTo>
                      <a:pt x="5438" y="2769"/>
                    </a:lnTo>
                    <a:lnTo>
                      <a:pt x="5438" y="2769"/>
                    </a:lnTo>
                    <a:lnTo>
                      <a:pt x="5441" y="2835"/>
                    </a:lnTo>
                    <a:lnTo>
                      <a:pt x="5441" y="2903"/>
                    </a:lnTo>
                    <a:lnTo>
                      <a:pt x="5440" y="2968"/>
                    </a:lnTo>
                    <a:lnTo>
                      <a:pt x="5437" y="3034"/>
                    </a:lnTo>
                    <a:lnTo>
                      <a:pt x="5433" y="3100"/>
                    </a:lnTo>
                    <a:lnTo>
                      <a:pt x="5427" y="3165"/>
                    </a:lnTo>
                    <a:lnTo>
                      <a:pt x="5419" y="3230"/>
                    </a:lnTo>
                    <a:lnTo>
                      <a:pt x="5410" y="3294"/>
                    </a:lnTo>
                    <a:lnTo>
                      <a:pt x="5399" y="3358"/>
                    </a:lnTo>
                    <a:lnTo>
                      <a:pt x="5387" y="3422"/>
                    </a:lnTo>
                    <a:lnTo>
                      <a:pt x="5374" y="3484"/>
                    </a:lnTo>
                    <a:lnTo>
                      <a:pt x="5357" y="3547"/>
                    </a:lnTo>
                    <a:lnTo>
                      <a:pt x="5341" y="3609"/>
                    </a:lnTo>
                    <a:lnTo>
                      <a:pt x="5322" y="3670"/>
                    </a:lnTo>
                    <a:lnTo>
                      <a:pt x="5303" y="3731"/>
                    </a:lnTo>
                    <a:lnTo>
                      <a:pt x="5281" y="3792"/>
                    </a:lnTo>
                    <a:lnTo>
                      <a:pt x="5257" y="3851"/>
                    </a:lnTo>
                    <a:lnTo>
                      <a:pt x="5233" y="3910"/>
                    </a:lnTo>
                    <a:lnTo>
                      <a:pt x="5207" y="3969"/>
                    </a:lnTo>
                    <a:lnTo>
                      <a:pt x="5179" y="4026"/>
                    </a:lnTo>
                    <a:lnTo>
                      <a:pt x="5151" y="4082"/>
                    </a:lnTo>
                    <a:lnTo>
                      <a:pt x="5120" y="4140"/>
                    </a:lnTo>
                    <a:lnTo>
                      <a:pt x="5088" y="4194"/>
                    </a:lnTo>
                    <a:lnTo>
                      <a:pt x="5055" y="4249"/>
                    </a:lnTo>
                    <a:lnTo>
                      <a:pt x="5020" y="4304"/>
                    </a:lnTo>
                    <a:lnTo>
                      <a:pt x="4984" y="4357"/>
                    </a:lnTo>
                    <a:lnTo>
                      <a:pt x="4946" y="4408"/>
                    </a:lnTo>
                    <a:lnTo>
                      <a:pt x="4908" y="4460"/>
                    </a:lnTo>
                    <a:lnTo>
                      <a:pt x="4866" y="4510"/>
                    </a:lnTo>
                    <a:lnTo>
                      <a:pt x="4825" y="4560"/>
                    </a:lnTo>
                    <a:lnTo>
                      <a:pt x="4782" y="4609"/>
                    </a:lnTo>
                    <a:lnTo>
                      <a:pt x="4737" y="4656"/>
                    </a:lnTo>
                    <a:lnTo>
                      <a:pt x="4737" y="4656"/>
                    </a:lnTo>
                    <a:lnTo>
                      <a:pt x="4691" y="4703"/>
                    </a:lnTo>
                    <a:lnTo>
                      <a:pt x="4645" y="4749"/>
                    </a:lnTo>
                    <a:lnTo>
                      <a:pt x="4597" y="4792"/>
                    </a:lnTo>
                    <a:lnTo>
                      <a:pt x="4548" y="4834"/>
                    </a:lnTo>
                    <a:lnTo>
                      <a:pt x="4499" y="4876"/>
                    </a:lnTo>
                    <a:lnTo>
                      <a:pt x="4448" y="4915"/>
                    </a:lnTo>
                    <a:lnTo>
                      <a:pt x="4398" y="4954"/>
                    </a:lnTo>
                    <a:lnTo>
                      <a:pt x="4345" y="4991"/>
                    </a:lnTo>
                    <a:lnTo>
                      <a:pt x="4291" y="5026"/>
                    </a:lnTo>
                    <a:lnTo>
                      <a:pt x="4237" y="5060"/>
                    </a:lnTo>
                    <a:lnTo>
                      <a:pt x="4182" y="5094"/>
                    </a:lnTo>
                    <a:lnTo>
                      <a:pt x="4128" y="5125"/>
                    </a:lnTo>
                    <a:lnTo>
                      <a:pt x="4070" y="5154"/>
                    </a:lnTo>
                    <a:lnTo>
                      <a:pt x="4014" y="5182"/>
                    </a:lnTo>
                    <a:lnTo>
                      <a:pt x="3955" y="5210"/>
                    </a:lnTo>
                    <a:lnTo>
                      <a:pt x="3898" y="5235"/>
                    </a:lnTo>
                    <a:lnTo>
                      <a:pt x="3839" y="5259"/>
                    </a:lnTo>
                    <a:lnTo>
                      <a:pt x="3778" y="5283"/>
                    </a:lnTo>
                    <a:lnTo>
                      <a:pt x="3718" y="5303"/>
                    </a:lnTo>
                    <a:lnTo>
                      <a:pt x="3658" y="5322"/>
                    </a:lnTo>
                    <a:lnTo>
                      <a:pt x="3596" y="5340"/>
                    </a:lnTo>
                    <a:lnTo>
                      <a:pt x="3534" y="5358"/>
                    </a:lnTo>
                    <a:lnTo>
                      <a:pt x="3470" y="5372"/>
                    </a:lnTo>
                    <a:lnTo>
                      <a:pt x="3407" y="5386"/>
                    </a:lnTo>
                    <a:lnTo>
                      <a:pt x="3344" y="5398"/>
                    </a:lnTo>
                    <a:lnTo>
                      <a:pt x="3279" y="5408"/>
                    </a:lnTo>
                    <a:lnTo>
                      <a:pt x="3214" y="5417"/>
                    </a:lnTo>
                    <a:lnTo>
                      <a:pt x="3149" y="5424"/>
                    </a:lnTo>
                    <a:lnTo>
                      <a:pt x="3084" y="5430"/>
                    </a:lnTo>
                    <a:lnTo>
                      <a:pt x="3018" y="5433"/>
                    </a:lnTo>
                    <a:lnTo>
                      <a:pt x="2951" y="5436"/>
                    </a:lnTo>
                    <a:lnTo>
                      <a:pt x="2885" y="5437"/>
                    </a:lnTo>
                    <a:lnTo>
                      <a:pt x="2885" y="5437"/>
                    </a:lnTo>
                    <a:lnTo>
                      <a:pt x="2816" y="5436"/>
                    </a:lnTo>
                    <a:lnTo>
                      <a:pt x="2748" y="5433"/>
                    </a:lnTo>
                    <a:lnTo>
                      <a:pt x="2679" y="5428"/>
                    </a:lnTo>
                    <a:lnTo>
                      <a:pt x="2611" y="5423"/>
                    </a:lnTo>
                    <a:lnTo>
                      <a:pt x="2543" y="5415"/>
                    </a:lnTo>
                    <a:lnTo>
                      <a:pt x="2477" y="5406"/>
                    </a:lnTo>
                    <a:lnTo>
                      <a:pt x="2410" y="5395"/>
                    </a:lnTo>
                    <a:lnTo>
                      <a:pt x="2344" y="5383"/>
                    </a:lnTo>
                    <a:lnTo>
                      <a:pt x="2279" y="5368"/>
                    </a:lnTo>
                    <a:lnTo>
                      <a:pt x="2213" y="5352"/>
                    </a:lnTo>
                    <a:lnTo>
                      <a:pt x="2149" y="5336"/>
                    </a:lnTo>
                    <a:lnTo>
                      <a:pt x="2085" y="5316"/>
                    </a:lnTo>
                    <a:lnTo>
                      <a:pt x="2021" y="5296"/>
                    </a:lnTo>
                    <a:lnTo>
                      <a:pt x="1959" y="5274"/>
                    </a:lnTo>
                    <a:lnTo>
                      <a:pt x="1897" y="5252"/>
                    </a:lnTo>
                    <a:lnTo>
                      <a:pt x="1835" y="5226"/>
                    </a:lnTo>
                    <a:lnTo>
                      <a:pt x="1775" y="5200"/>
                    </a:lnTo>
                    <a:lnTo>
                      <a:pt x="1715" y="5172"/>
                    </a:lnTo>
                    <a:lnTo>
                      <a:pt x="1656" y="5144"/>
                    </a:lnTo>
                    <a:lnTo>
                      <a:pt x="1597" y="5113"/>
                    </a:lnTo>
                    <a:lnTo>
                      <a:pt x="1539" y="5082"/>
                    </a:lnTo>
                    <a:lnTo>
                      <a:pt x="1482" y="5050"/>
                    </a:lnTo>
                    <a:lnTo>
                      <a:pt x="1426" y="5014"/>
                    </a:lnTo>
                    <a:lnTo>
                      <a:pt x="1371" y="4979"/>
                    </a:lnTo>
                    <a:lnTo>
                      <a:pt x="1317" y="4942"/>
                    </a:lnTo>
                    <a:lnTo>
                      <a:pt x="1262" y="4905"/>
                    </a:lnTo>
                    <a:lnTo>
                      <a:pt x="1210" y="4865"/>
                    </a:lnTo>
                    <a:lnTo>
                      <a:pt x="1159" y="4825"/>
                    </a:lnTo>
                    <a:lnTo>
                      <a:pt x="1107" y="4784"/>
                    </a:lnTo>
                    <a:lnTo>
                      <a:pt x="1057" y="4741"/>
                    </a:lnTo>
                    <a:lnTo>
                      <a:pt x="1008" y="4697"/>
                    </a:lnTo>
                    <a:lnTo>
                      <a:pt x="961" y="4651"/>
                    </a:lnTo>
                    <a:lnTo>
                      <a:pt x="914" y="4606"/>
                    </a:lnTo>
                    <a:lnTo>
                      <a:pt x="868" y="4559"/>
                    </a:lnTo>
                    <a:lnTo>
                      <a:pt x="823" y="4511"/>
                    </a:lnTo>
                    <a:lnTo>
                      <a:pt x="780" y="4463"/>
                    </a:lnTo>
                    <a:lnTo>
                      <a:pt x="737" y="4413"/>
                    </a:lnTo>
                    <a:lnTo>
                      <a:pt x="696" y="4361"/>
                    </a:lnTo>
                    <a:lnTo>
                      <a:pt x="656" y="4309"/>
                    </a:lnTo>
                    <a:lnTo>
                      <a:pt x="616" y="4256"/>
                    </a:lnTo>
                    <a:lnTo>
                      <a:pt x="579" y="4202"/>
                    </a:lnTo>
                    <a:lnTo>
                      <a:pt x="543" y="4147"/>
                    </a:lnTo>
                    <a:lnTo>
                      <a:pt x="507" y="4091"/>
                    </a:lnTo>
                    <a:lnTo>
                      <a:pt x="473" y="4035"/>
                    </a:lnTo>
                    <a:lnTo>
                      <a:pt x="441" y="3978"/>
                    </a:lnTo>
                    <a:lnTo>
                      <a:pt x="410" y="3920"/>
                    </a:lnTo>
                    <a:lnTo>
                      <a:pt x="379" y="3861"/>
                    </a:lnTo>
                    <a:lnTo>
                      <a:pt x="351" y="3802"/>
                    </a:lnTo>
                    <a:lnTo>
                      <a:pt x="323" y="3742"/>
                    </a:lnTo>
                    <a:lnTo>
                      <a:pt x="298" y="3680"/>
                    </a:lnTo>
                    <a:lnTo>
                      <a:pt x="273" y="3618"/>
                    </a:lnTo>
                    <a:lnTo>
                      <a:pt x="251" y="3556"/>
                    </a:lnTo>
                    <a:lnTo>
                      <a:pt x="229" y="3493"/>
                    </a:lnTo>
                    <a:lnTo>
                      <a:pt x="208" y="3429"/>
                    </a:lnTo>
                    <a:lnTo>
                      <a:pt x="190" y="3364"/>
                    </a:lnTo>
                    <a:lnTo>
                      <a:pt x="173" y="3299"/>
                    </a:lnTo>
                    <a:lnTo>
                      <a:pt x="158" y="3235"/>
                    </a:lnTo>
                    <a:lnTo>
                      <a:pt x="145" y="3168"/>
                    </a:lnTo>
                    <a:lnTo>
                      <a:pt x="131" y="3102"/>
                    </a:lnTo>
                    <a:lnTo>
                      <a:pt x="121" y="3034"/>
                    </a:lnTo>
                    <a:lnTo>
                      <a:pt x="112" y="2966"/>
                    </a:lnTo>
                    <a:lnTo>
                      <a:pt x="105" y="2898"/>
                    </a:lnTo>
                    <a:lnTo>
                      <a:pt x="99" y="2831"/>
                    </a:lnTo>
                    <a:lnTo>
                      <a:pt x="96" y="2761"/>
                    </a:lnTo>
                    <a:lnTo>
                      <a:pt x="96" y="2761"/>
                    </a:lnTo>
                    <a:lnTo>
                      <a:pt x="93" y="2695"/>
                    </a:lnTo>
                    <a:lnTo>
                      <a:pt x="93" y="2627"/>
                    </a:lnTo>
                    <a:lnTo>
                      <a:pt x="94" y="2562"/>
                    </a:lnTo>
                    <a:lnTo>
                      <a:pt x="97" y="2496"/>
                    </a:lnTo>
                    <a:lnTo>
                      <a:pt x="102" y="2430"/>
                    </a:lnTo>
                    <a:lnTo>
                      <a:pt x="108" y="2365"/>
                    </a:lnTo>
                    <a:lnTo>
                      <a:pt x="115" y="2300"/>
                    </a:lnTo>
                    <a:lnTo>
                      <a:pt x="124" y="2236"/>
                    </a:lnTo>
                    <a:lnTo>
                      <a:pt x="136" y="2172"/>
                    </a:lnTo>
                    <a:lnTo>
                      <a:pt x="147" y="2108"/>
                    </a:lnTo>
                    <a:lnTo>
                      <a:pt x="162" y="2046"/>
                    </a:lnTo>
                    <a:lnTo>
                      <a:pt x="177" y="1983"/>
                    </a:lnTo>
                    <a:lnTo>
                      <a:pt x="195" y="1921"/>
                    </a:lnTo>
                    <a:lnTo>
                      <a:pt x="212" y="1859"/>
                    </a:lnTo>
                    <a:lnTo>
                      <a:pt x="233" y="1799"/>
                    </a:lnTo>
                    <a:lnTo>
                      <a:pt x="254" y="1738"/>
                    </a:lnTo>
                    <a:lnTo>
                      <a:pt x="277" y="1679"/>
                    </a:lnTo>
                    <a:lnTo>
                      <a:pt x="302" y="1620"/>
                    </a:lnTo>
                    <a:lnTo>
                      <a:pt x="327" y="1561"/>
                    </a:lnTo>
                    <a:lnTo>
                      <a:pt x="355" y="1504"/>
                    </a:lnTo>
                    <a:lnTo>
                      <a:pt x="383" y="1448"/>
                    </a:lnTo>
                    <a:lnTo>
                      <a:pt x="414" y="1390"/>
                    </a:lnTo>
                    <a:lnTo>
                      <a:pt x="447" y="1336"/>
                    </a:lnTo>
                    <a:lnTo>
                      <a:pt x="479" y="1281"/>
                    </a:lnTo>
                    <a:lnTo>
                      <a:pt x="515" y="1226"/>
                    </a:lnTo>
                    <a:lnTo>
                      <a:pt x="550" y="1173"/>
                    </a:lnTo>
                    <a:lnTo>
                      <a:pt x="588" y="1122"/>
                    </a:lnTo>
                    <a:lnTo>
                      <a:pt x="627" y="1070"/>
                    </a:lnTo>
                    <a:lnTo>
                      <a:pt x="668" y="1020"/>
                    </a:lnTo>
                    <a:lnTo>
                      <a:pt x="709" y="970"/>
                    </a:lnTo>
                    <a:lnTo>
                      <a:pt x="753" y="921"/>
                    </a:lnTo>
                    <a:lnTo>
                      <a:pt x="798" y="874"/>
                    </a:lnTo>
                    <a:lnTo>
                      <a:pt x="798" y="874"/>
                    </a:lnTo>
                    <a:lnTo>
                      <a:pt x="843" y="827"/>
                    </a:lnTo>
                    <a:lnTo>
                      <a:pt x="889" y="781"/>
                    </a:lnTo>
                    <a:lnTo>
                      <a:pt x="938" y="738"/>
                    </a:lnTo>
                    <a:lnTo>
                      <a:pt x="986" y="696"/>
                    </a:lnTo>
                    <a:lnTo>
                      <a:pt x="1035" y="654"/>
                    </a:lnTo>
                    <a:lnTo>
                      <a:pt x="1087" y="615"/>
                    </a:lnTo>
                    <a:lnTo>
                      <a:pt x="1138" y="576"/>
                    </a:lnTo>
                    <a:lnTo>
                      <a:pt x="1190" y="539"/>
                    </a:lnTo>
                    <a:lnTo>
                      <a:pt x="1243" y="504"/>
                    </a:lnTo>
                    <a:lnTo>
                      <a:pt x="1297" y="470"/>
                    </a:lnTo>
                    <a:lnTo>
                      <a:pt x="1352" y="436"/>
                    </a:lnTo>
                    <a:lnTo>
                      <a:pt x="1408" y="405"/>
                    </a:lnTo>
                    <a:lnTo>
                      <a:pt x="1464" y="376"/>
                    </a:lnTo>
                    <a:lnTo>
                      <a:pt x="1521" y="348"/>
                    </a:lnTo>
                    <a:lnTo>
                      <a:pt x="1579" y="320"/>
                    </a:lnTo>
                    <a:lnTo>
                      <a:pt x="1636" y="295"/>
                    </a:lnTo>
                    <a:lnTo>
                      <a:pt x="1697" y="271"/>
                    </a:lnTo>
                    <a:lnTo>
                      <a:pt x="1756" y="247"/>
                    </a:lnTo>
                    <a:lnTo>
                      <a:pt x="1816" y="227"/>
                    </a:lnTo>
                    <a:lnTo>
                      <a:pt x="1878" y="208"/>
                    </a:lnTo>
                    <a:lnTo>
                      <a:pt x="1939" y="190"/>
                    </a:lnTo>
                    <a:lnTo>
                      <a:pt x="2002" y="172"/>
                    </a:lnTo>
                    <a:lnTo>
                      <a:pt x="2064" y="158"/>
                    </a:lnTo>
                    <a:lnTo>
                      <a:pt x="2127" y="144"/>
                    </a:lnTo>
                    <a:lnTo>
                      <a:pt x="2191" y="132"/>
                    </a:lnTo>
                    <a:lnTo>
                      <a:pt x="2256" y="122"/>
                    </a:lnTo>
                    <a:lnTo>
                      <a:pt x="2320" y="113"/>
                    </a:lnTo>
                    <a:lnTo>
                      <a:pt x="2385" y="106"/>
                    </a:lnTo>
                    <a:lnTo>
                      <a:pt x="2450" y="100"/>
                    </a:lnTo>
                    <a:lnTo>
                      <a:pt x="2517" y="96"/>
                    </a:lnTo>
                    <a:lnTo>
                      <a:pt x="2583" y="94"/>
                    </a:lnTo>
                    <a:lnTo>
                      <a:pt x="2649" y="93"/>
                    </a:lnTo>
                    <a:close/>
                    <a:moveTo>
                      <a:pt x="2649" y="0"/>
                    </a:moveTo>
                    <a:lnTo>
                      <a:pt x="2649" y="0"/>
                    </a:lnTo>
                    <a:lnTo>
                      <a:pt x="2578" y="1"/>
                    </a:lnTo>
                    <a:lnTo>
                      <a:pt x="2508" y="4"/>
                    </a:lnTo>
                    <a:lnTo>
                      <a:pt x="2437" y="9"/>
                    </a:lnTo>
                    <a:lnTo>
                      <a:pt x="2368" y="14"/>
                    </a:lnTo>
                    <a:lnTo>
                      <a:pt x="2298" y="22"/>
                    </a:lnTo>
                    <a:lnTo>
                      <a:pt x="2231" y="32"/>
                    </a:lnTo>
                    <a:lnTo>
                      <a:pt x="2163" y="44"/>
                    </a:lnTo>
                    <a:lnTo>
                      <a:pt x="2095" y="56"/>
                    </a:lnTo>
                    <a:lnTo>
                      <a:pt x="2029" y="71"/>
                    </a:lnTo>
                    <a:lnTo>
                      <a:pt x="1962" y="87"/>
                    </a:lnTo>
                    <a:lnTo>
                      <a:pt x="1897" y="104"/>
                    </a:lnTo>
                    <a:lnTo>
                      <a:pt x="1832" y="125"/>
                    </a:lnTo>
                    <a:lnTo>
                      <a:pt x="1769" y="146"/>
                    </a:lnTo>
                    <a:lnTo>
                      <a:pt x="1706" y="168"/>
                    </a:lnTo>
                    <a:lnTo>
                      <a:pt x="1644" y="191"/>
                    </a:lnTo>
                    <a:lnTo>
                      <a:pt x="1583" y="218"/>
                    </a:lnTo>
                    <a:lnTo>
                      <a:pt x="1523" y="244"/>
                    </a:lnTo>
                    <a:lnTo>
                      <a:pt x="1462" y="273"/>
                    </a:lnTo>
                    <a:lnTo>
                      <a:pt x="1403" y="302"/>
                    </a:lnTo>
                    <a:lnTo>
                      <a:pt x="1346" y="334"/>
                    </a:lnTo>
                    <a:lnTo>
                      <a:pt x="1289" y="367"/>
                    </a:lnTo>
                    <a:lnTo>
                      <a:pt x="1232" y="401"/>
                    </a:lnTo>
                    <a:lnTo>
                      <a:pt x="1178" y="436"/>
                    </a:lnTo>
                    <a:lnTo>
                      <a:pt x="1123" y="473"/>
                    </a:lnTo>
                    <a:lnTo>
                      <a:pt x="1070" y="510"/>
                    </a:lnTo>
                    <a:lnTo>
                      <a:pt x="1019" y="550"/>
                    </a:lnTo>
                    <a:lnTo>
                      <a:pt x="969" y="590"/>
                    </a:lnTo>
                    <a:lnTo>
                      <a:pt x="918" y="631"/>
                    </a:lnTo>
                    <a:lnTo>
                      <a:pt x="870" y="675"/>
                    </a:lnTo>
                    <a:lnTo>
                      <a:pt x="821" y="718"/>
                    </a:lnTo>
                    <a:lnTo>
                      <a:pt x="775" y="763"/>
                    </a:lnTo>
                    <a:lnTo>
                      <a:pt x="730" y="811"/>
                    </a:lnTo>
                    <a:lnTo>
                      <a:pt x="686" y="858"/>
                    </a:lnTo>
                    <a:lnTo>
                      <a:pt x="641" y="906"/>
                    </a:lnTo>
                    <a:lnTo>
                      <a:pt x="600" y="955"/>
                    </a:lnTo>
                    <a:lnTo>
                      <a:pt x="559" y="1007"/>
                    </a:lnTo>
                    <a:lnTo>
                      <a:pt x="520" y="1058"/>
                    </a:lnTo>
                    <a:lnTo>
                      <a:pt x="482" y="1111"/>
                    </a:lnTo>
                    <a:lnTo>
                      <a:pt x="445" y="1165"/>
                    </a:lnTo>
                    <a:lnTo>
                      <a:pt x="410" y="1219"/>
                    </a:lnTo>
                    <a:lnTo>
                      <a:pt x="374" y="1275"/>
                    </a:lnTo>
                    <a:lnTo>
                      <a:pt x="342" y="1331"/>
                    </a:lnTo>
                    <a:lnTo>
                      <a:pt x="311" y="1389"/>
                    </a:lnTo>
                    <a:lnTo>
                      <a:pt x="280" y="1448"/>
                    </a:lnTo>
                    <a:lnTo>
                      <a:pt x="252" y="1507"/>
                    </a:lnTo>
                    <a:lnTo>
                      <a:pt x="224" y="1567"/>
                    </a:lnTo>
                    <a:lnTo>
                      <a:pt x="199" y="1627"/>
                    </a:lnTo>
                    <a:lnTo>
                      <a:pt x="174" y="1689"/>
                    </a:lnTo>
                    <a:lnTo>
                      <a:pt x="152" y="1751"/>
                    </a:lnTo>
                    <a:lnTo>
                      <a:pt x="130" y="1815"/>
                    </a:lnTo>
                    <a:lnTo>
                      <a:pt x="111" y="1878"/>
                    </a:lnTo>
                    <a:lnTo>
                      <a:pt x="91" y="1943"/>
                    </a:lnTo>
                    <a:lnTo>
                      <a:pt x="75" y="2008"/>
                    </a:lnTo>
                    <a:lnTo>
                      <a:pt x="60" y="2074"/>
                    </a:lnTo>
                    <a:lnTo>
                      <a:pt x="47" y="2141"/>
                    </a:lnTo>
                    <a:lnTo>
                      <a:pt x="35" y="2208"/>
                    </a:lnTo>
                    <a:lnTo>
                      <a:pt x="25" y="2276"/>
                    </a:lnTo>
                    <a:lnTo>
                      <a:pt x="16" y="2344"/>
                    </a:lnTo>
                    <a:lnTo>
                      <a:pt x="10" y="2413"/>
                    </a:lnTo>
                    <a:lnTo>
                      <a:pt x="4" y="2483"/>
                    </a:lnTo>
                    <a:lnTo>
                      <a:pt x="2" y="2552"/>
                    </a:lnTo>
                    <a:lnTo>
                      <a:pt x="0" y="2623"/>
                    </a:lnTo>
                    <a:lnTo>
                      <a:pt x="0" y="2693"/>
                    </a:lnTo>
                    <a:lnTo>
                      <a:pt x="3" y="2764"/>
                    </a:lnTo>
                    <a:lnTo>
                      <a:pt x="3" y="2764"/>
                    </a:lnTo>
                    <a:lnTo>
                      <a:pt x="7" y="2836"/>
                    </a:lnTo>
                    <a:lnTo>
                      <a:pt x="12" y="2907"/>
                    </a:lnTo>
                    <a:lnTo>
                      <a:pt x="21" y="2978"/>
                    </a:lnTo>
                    <a:lnTo>
                      <a:pt x="30" y="3047"/>
                    </a:lnTo>
                    <a:lnTo>
                      <a:pt x="40" y="3117"/>
                    </a:lnTo>
                    <a:lnTo>
                      <a:pt x="53" y="3186"/>
                    </a:lnTo>
                    <a:lnTo>
                      <a:pt x="66" y="3254"/>
                    </a:lnTo>
                    <a:lnTo>
                      <a:pt x="83" y="3322"/>
                    </a:lnTo>
                    <a:lnTo>
                      <a:pt x="100" y="3389"/>
                    </a:lnTo>
                    <a:lnTo>
                      <a:pt x="119" y="3456"/>
                    </a:lnTo>
                    <a:lnTo>
                      <a:pt x="140" y="3522"/>
                    </a:lnTo>
                    <a:lnTo>
                      <a:pt x="162" y="3587"/>
                    </a:lnTo>
                    <a:lnTo>
                      <a:pt x="186" y="3652"/>
                    </a:lnTo>
                    <a:lnTo>
                      <a:pt x="211" y="3715"/>
                    </a:lnTo>
                    <a:lnTo>
                      <a:pt x="237" y="3779"/>
                    </a:lnTo>
                    <a:lnTo>
                      <a:pt x="265" y="3841"/>
                    </a:lnTo>
                    <a:lnTo>
                      <a:pt x="295" y="3902"/>
                    </a:lnTo>
                    <a:lnTo>
                      <a:pt x="326" y="3963"/>
                    </a:lnTo>
                    <a:lnTo>
                      <a:pt x="358" y="4023"/>
                    </a:lnTo>
                    <a:lnTo>
                      <a:pt x="392" y="4082"/>
                    </a:lnTo>
                    <a:lnTo>
                      <a:pt x="428" y="4141"/>
                    </a:lnTo>
                    <a:lnTo>
                      <a:pt x="464" y="4199"/>
                    </a:lnTo>
                    <a:lnTo>
                      <a:pt x="501" y="4255"/>
                    </a:lnTo>
                    <a:lnTo>
                      <a:pt x="541" y="4311"/>
                    </a:lnTo>
                    <a:lnTo>
                      <a:pt x="581" y="4365"/>
                    </a:lnTo>
                    <a:lnTo>
                      <a:pt x="622" y="4419"/>
                    </a:lnTo>
                    <a:lnTo>
                      <a:pt x="665" y="4472"/>
                    </a:lnTo>
                    <a:lnTo>
                      <a:pt x="709" y="4523"/>
                    </a:lnTo>
                    <a:lnTo>
                      <a:pt x="753" y="4575"/>
                    </a:lnTo>
                    <a:lnTo>
                      <a:pt x="801" y="4623"/>
                    </a:lnTo>
                    <a:lnTo>
                      <a:pt x="848" y="4672"/>
                    </a:lnTo>
                    <a:lnTo>
                      <a:pt x="896" y="4719"/>
                    </a:lnTo>
                    <a:lnTo>
                      <a:pt x="945" y="4766"/>
                    </a:lnTo>
                    <a:lnTo>
                      <a:pt x="995" y="4812"/>
                    </a:lnTo>
                    <a:lnTo>
                      <a:pt x="1047" y="4855"/>
                    </a:lnTo>
                    <a:lnTo>
                      <a:pt x="1100" y="4898"/>
                    </a:lnTo>
                    <a:lnTo>
                      <a:pt x="1153" y="4940"/>
                    </a:lnTo>
                    <a:lnTo>
                      <a:pt x="1207" y="4980"/>
                    </a:lnTo>
                    <a:lnTo>
                      <a:pt x="1263" y="5020"/>
                    </a:lnTo>
                    <a:lnTo>
                      <a:pt x="1319" y="5057"/>
                    </a:lnTo>
                    <a:lnTo>
                      <a:pt x="1377" y="5094"/>
                    </a:lnTo>
                    <a:lnTo>
                      <a:pt x="1434" y="5129"/>
                    </a:lnTo>
                    <a:lnTo>
                      <a:pt x="1493" y="5163"/>
                    </a:lnTo>
                    <a:lnTo>
                      <a:pt x="1552" y="5196"/>
                    </a:lnTo>
                    <a:lnTo>
                      <a:pt x="1613" y="5228"/>
                    </a:lnTo>
                    <a:lnTo>
                      <a:pt x="1675" y="5257"/>
                    </a:lnTo>
                    <a:lnTo>
                      <a:pt x="1737" y="5285"/>
                    </a:lnTo>
                    <a:lnTo>
                      <a:pt x="1800" y="5312"/>
                    </a:lnTo>
                    <a:lnTo>
                      <a:pt x="1863" y="5339"/>
                    </a:lnTo>
                    <a:lnTo>
                      <a:pt x="1927" y="5362"/>
                    </a:lnTo>
                    <a:lnTo>
                      <a:pt x="1992" y="5384"/>
                    </a:lnTo>
                    <a:lnTo>
                      <a:pt x="2058" y="5405"/>
                    </a:lnTo>
                    <a:lnTo>
                      <a:pt x="2123" y="5426"/>
                    </a:lnTo>
                    <a:lnTo>
                      <a:pt x="2191" y="5443"/>
                    </a:lnTo>
                    <a:lnTo>
                      <a:pt x="2257" y="5459"/>
                    </a:lnTo>
                    <a:lnTo>
                      <a:pt x="2325" y="5474"/>
                    </a:lnTo>
                    <a:lnTo>
                      <a:pt x="2394" y="5486"/>
                    </a:lnTo>
                    <a:lnTo>
                      <a:pt x="2462" y="5498"/>
                    </a:lnTo>
                    <a:lnTo>
                      <a:pt x="2531" y="5508"/>
                    </a:lnTo>
                    <a:lnTo>
                      <a:pt x="2602" y="5515"/>
                    </a:lnTo>
                    <a:lnTo>
                      <a:pt x="2671" y="5521"/>
                    </a:lnTo>
                    <a:lnTo>
                      <a:pt x="2742" y="5526"/>
                    </a:lnTo>
                    <a:lnTo>
                      <a:pt x="2813" y="5529"/>
                    </a:lnTo>
                    <a:lnTo>
                      <a:pt x="2885" y="5530"/>
                    </a:lnTo>
                    <a:lnTo>
                      <a:pt x="2885" y="5530"/>
                    </a:lnTo>
                    <a:lnTo>
                      <a:pt x="2956" y="5529"/>
                    </a:lnTo>
                    <a:lnTo>
                      <a:pt x="3027" y="5526"/>
                    </a:lnTo>
                    <a:lnTo>
                      <a:pt x="3097" y="5521"/>
                    </a:lnTo>
                    <a:lnTo>
                      <a:pt x="3167" y="5515"/>
                    </a:lnTo>
                    <a:lnTo>
                      <a:pt x="3236" y="5508"/>
                    </a:lnTo>
                    <a:lnTo>
                      <a:pt x="3305" y="5498"/>
                    </a:lnTo>
                    <a:lnTo>
                      <a:pt x="3373" y="5486"/>
                    </a:lnTo>
                    <a:lnTo>
                      <a:pt x="3439" y="5474"/>
                    </a:lnTo>
                    <a:lnTo>
                      <a:pt x="3506" y="5459"/>
                    </a:lnTo>
                    <a:lnTo>
                      <a:pt x="3572" y="5443"/>
                    </a:lnTo>
                    <a:lnTo>
                      <a:pt x="3637" y="5426"/>
                    </a:lnTo>
                    <a:lnTo>
                      <a:pt x="3702" y="5405"/>
                    </a:lnTo>
                    <a:lnTo>
                      <a:pt x="3765" y="5384"/>
                    </a:lnTo>
                    <a:lnTo>
                      <a:pt x="3829" y="5362"/>
                    </a:lnTo>
                    <a:lnTo>
                      <a:pt x="3890" y="5339"/>
                    </a:lnTo>
                    <a:lnTo>
                      <a:pt x="3952" y="5312"/>
                    </a:lnTo>
                    <a:lnTo>
                      <a:pt x="4013" y="5285"/>
                    </a:lnTo>
                    <a:lnTo>
                      <a:pt x="4072" y="5257"/>
                    </a:lnTo>
                    <a:lnTo>
                      <a:pt x="4131" y="5228"/>
                    </a:lnTo>
                    <a:lnTo>
                      <a:pt x="4188" y="5196"/>
                    </a:lnTo>
                    <a:lnTo>
                      <a:pt x="4246" y="5163"/>
                    </a:lnTo>
                    <a:lnTo>
                      <a:pt x="4302" y="5129"/>
                    </a:lnTo>
                    <a:lnTo>
                      <a:pt x="4356" y="5094"/>
                    </a:lnTo>
                    <a:lnTo>
                      <a:pt x="4411" y="5057"/>
                    </a:lnTo>
                    <a:lnTo>
                      <a:pt x="4464" y="5020"/>
                    </a:lnTo>
                    <a:lnTo>
                      <a:pt x="4516" y="4980"/>
                    </a:lnTo>
                    <a:lnTo>
                      <a:pt x="4567" y="4940"/>
                    </a:lnTo>
                    <a:lnTo>
                      <a:pt x="4616" y="4898"/>
                    </a:lnTo>
                    <a:lnTo>
                      <a:pt x="4666" y="4855"/>
                    </a:lnTo>
                    <a:lnTo>
                      <a:pt x="4713" y="4812"/>
                    </a:lnTo>
                    <a:lnTo>
                      <a:pt x="4760" y="4766"/>
                    </a:lnTo>
                    <a:lnTo>
                      <a:pt x="4805" y="4719"/>
                    </a:lnTo>
                    <a:lnTo>
                      <a:pt x="4850" y="4672"/>
                    </a:lnTo>
                    <a:lnTo>
                      <a:pt x="4893" y="4623"/>
                    </a:lnTo>
                    <a:lnTo>
                      <a:pt x="4934" y="4575"/>
                    </a:lnTo>
                    <a:lnTo>
                      <a:pt x="4976" y="4523"/>
                    </a:lnTo>
                    <a:lnTo>
                      <a:pt x="5015" y="4472"/>
                    </a:lnTo>
                    <a:lnTo>
                      <a:pt x="5052" y="4419"/>
                    </a:lnTo>
                    <a:lnTo>
                      <a:pt x="5089" y="4365"/>
                    </a:lnTo>
                    <a:lnTo>
                      <a:pt x="5126" y="4311"/>
                    </a:lnTo>
                    <a:lnTo>
                      <a:pt x="5160" y="4255"/>
                    </a:lnTo>
                    <a:lnTo>
                      <a:pt x="5192" y="4199"/>
                    </a:lnTo>
                    <a:lnTo>
                      <a:pt x="5225" y="4141"/>
                    </a:lnTo>
                    <a:lnTo>
                      <a:pt x="5254" y="4082"/>
                    </a:lnTo>
                    <a:lnTo>
                      <a:pt x="5282" y="4023"/>
                    </a:lnTo>
                    <a:lnTo>
                      <a:pt x="5310" y="3963"/>
                    </a:lnTo>
                    <a:lnTo>
                      <a:pt x="5335" y="3902"/>
                    </a:lnTo>
                    <a:lnTo>
                      <a:pt x="5360" y="3841"/>
                    </a:lnTo>
                    <a:lnTo>
                      <a:pt x="5382" y="3779"/>
                    </a:lnTo>
                    <a:lnTo>
                      <a:pt x="5405" y="3715"/>
                    </a:lnTo>
                    <a:lnTo>
                      <a:pt x="5424" y="3652"/>
                    </a:lnTo>
                    <a:lnTo>
                      <a:pt x="5443" y="3587"/>
                    </a:lnTo>
                    <a:lnTo>
                      <a:pt x="5459" y="3522"/>
                    </a:lnTo>
                    <a:lnTo>
                      <a:pt x="5474" y="3456"/>
                    </a:lnTo>
                    <a:lnTo>
                      <a:pt x="5487" y="3389"/>
                    </a:lnTo>
                    <a:lnTo>
                      <a:pt x="5499" y="3322"/>
                    </a:lnTo>
                    <a:lnTo>
                      <a:pt x="5509" y="3254"/>
                    </a:lnTo>
                    <a:lnTo>
                      <a:pt x="5518" y="3186"/>
                    </a:lnTo>
                    <a:lnTo>
                      <a:pt x="5524" y="3117"/>
                    </a:lnTo>
                    <a:lnTo>
                      <a:pt x="5530" y="3047"/>
                    </a:lnTo>
                    <a:lnTo>
                      <a:pt x="5533" y="2978"/>
                    </a:lnTo>
                    <a:lnTo>
                      <a:pt x="5534" y="2907"/>
                    </a:lnTo>
                    <a:lnTo>
                      <a:pt x="5534" y="2836"/>
                    </a:lnTo>
                    <a:lnTo>
                      <a:pt x="5531" y="2764"/>
                    </a:lnTo>
                    <a:lnTo>
                      <a:pt x="5531" y="2764"/>
                    </a:lnTo>
                    <a:lnTo>
                      <a:pt x="5528" y="2693"/>
                    </a:lnTo>
                    <a:lnTo>
                      <a:pt x="5522" y="2623"/>
                    </a:lnTo>
                    <a:lnTo>
                      <a:pt x="5515" y="2552"/>
                    </a:lnTo>
                    <a:lnTo>
                      <a:pt x="5505" y="2483"/>
                    </a:lnTo>
                    <a:lnTo>
                      <a:pt x="5494" y="2413"/>
                    </a:lnTo>
                    <a:lnTo>
                      <a:pt x="5483" y="2344"/>
                    </a:lnTo>
                    <a:lnTo>
                      <a:pt x="5468" y="2276"/>
                    </a:lnTo>
                    <a:lnTo>
                      <a:pt x="5452" y="2208"/>
                    </a:lnTo>
                    <a:lnTo>
                      <a:pt x="5434" y="2141"/>
                    </a:lnTo>
                    <a:lnTo>
                      <a:pt x="5415" y="2074"/>
                    </a:lnTo>
                    <a:lnTo>
                      <a:pt x="5394" y="2008"/>
                    </a:lnTo>
                    <a:lnTo>
                      <a:pt x="5372" y="1943"/>
                    </a:lnTo>
                    <a:lnTo>
                      <a:pt x="5348" y="1878"/>
                    </a:lnTo>
                    <a:lnTo>
                      <a:pt x="5323" y="1815"/>
                    </a:lnTo>
                    <a:lnTo>
                      <a:pt x="5297" y="1751"/>
                    </a:lnTo>
                    <a:lnTo>
                      <a:pt x="5269" y="1689"/>
                    </a:lnTo>
                    <a:lnTo>
                      <a:pt x="5239" y="1627"/>
                    </a:lnTo>
                    <a:lnTo>
                      <a:pt x="5208" y="1567"/>
                    </a:lnTo>
                    <a:lnTo>
                      <a:pt x="5176" y="1507"/>
                    </a:lnTo>
                    <a:lnTo>
                      <a:pt x="5142" y="1448"/>
                    </a:lnTo>
                    <a:lnTo>
                      <a:pt x="5107" y="1389"/>
                    </a:lnTo>
                    <a:lnTo>
                      <a:pt x="5070" y="1331"/>
                    </a:lnTo>
                    <a:lnTo>
                      <a:pt x="5033" y="1275"/>
                    </a:lnTo>
                    <a:lnTo>
                      <a:pt x="4993" y="1219"/>
                    </a:lnTo>
                    <a:lnTo>
                      <a:pt x="4953" y="1165"/>
                    </a:lnTo>
                    <a:lnTo>
                      <a:pt x="4912" y="1111"/>
                    </a:lnTo>
                    <a:lnTo>
                      <a:pt x="4869" y="1058"/>
                    </a:lnTo>
                    <a:lnTo>
                      <a:pt x="4825" y="1007"/>
                    </a:lnTo>
                    <a:lnTo>
                      <a:pt x="4781" y="955"/>
                    </a:lnTo>
                    <a:lnTo>
                      <a:pt x="4734" y="906"/>
                    </a:lnTo>
                    <a:lnTo>
                      <a:pt x="4687" y="858"/>
                    </a:lnTo>
                    <a:lnTo>
                      <a:pt x="4639" y="811"/>
                    </a:lnTo>
                    <a:lnTo>
                      <a:pt x="4589" y="763"/>
                    </a:lnTo>
                    <a:lnTo>
                      <a:pt x="4539" y="718"/>
                    </a:lnTo>
                    <a:lnTo>
                      <a:pt x="4488" y="675"/>
                    </a:lnTo>
                    <a:lnTo>
                      <a:pt x="4434" y="631"/>
                    </a:lnTo>
                    <a:lnTo>
                      <a:pt x="4381" y="590"/>
                    </a:lnTo>
                    <a:lnTo>
                      <a:pt x="4327" y="550"/>
                    </a:lnTo>
                    <a:lnTo>
                      <a:pt x="4272" y="510"/>
                    </a:lnTo>
                    <a:lnTo>
                      <a:pt x="4215" y="473"/>
                    </a:lnTo>
                    <a:lnTo>
                      <a:pt x="4159" y="436"/>
                    </a:lnTo>
                    <a:lnTo>
                      <a:pt x="4100" y="401"/>
                    </a:lnTo>
                    <a:lnTo>
                      <a:pt x="4041" y="367"/>
                    </a:lnTo>
                    <a:lnTo>
                      <a:pt x="3982" y="334"/>
                    </a:lnTo>
                    <a:lnTo>
                      <a:pt x="3921" y="302"/>
                    </a:lnTo>
                    <a:lnTo>
                      <a:pt x="3860" y="273"/>
                    </a:lnTo>
                    <a:lnTo>
                      <a:pt x="3798" y="244"/>
                    </a:lnTo>
                    <a:lnTo>
                      <a:pt x="3734" y="218"/>
                    </a:lnTo>
                    <a:lnTo>
                      <a:pt x="3671" y="191"/>
                    </a:lnTo>
                    <a:lnTo>
                      <a:pt x="3607" y="168"/>
                    </a:lnTo>
                    <a:lnTo>
                      <a:pt x="3543" y="146"/>
                    </a:lnTo>
                    <a:lnTo>
                      <a:pt x="3478" y="125"/>
                    </a:lnTo>
                    <a:lnTo>
                      <a:pt x="3411" y="104"/>
                    </a:lnTo>
                    <a:lnTo>
                      <a:pt x="3344" y="87"/>
                    </a:lnTo>
                    <a:lnTo>
                      <a:pt x="3277" y="71"/>
                    </a:lnTo>
                    <a:lnTo>
                      <a:pt x="3209" y="56"/>
                    </a:lnTo>
                    <a:lnTo>
                      <a:pt x="3140" y="44"/>
                    </a:lnTo>
                    <a:lnTo>
                      <a:pt x="3072" y="32"/>
                    </a:lnTo>
                    <a:lnTo>
                      <a:pt x="3003" y="22"/>
                    </a:lnTo>
                    <a:lnTo>
                      <a:pt x="2932" y="14"/>
                    </a:lnTo>
                    <a:lnTo>
                      <a:pt x="2863" y="9"/>
                    </a:lnTo>
                    <a:lnTo>
                      <a:pt x="2792" y="4"/>
                    </a:lnTo>
                    <a:lnTo>
                      <a:pt x="2721" y="1"/>
                    </a:lnTo>
                    <a:lnTo>
                      <a:pt x="2649" y="0"/>
                    </a:lnTo>
                    <a:lnTo>
                      <a:pt x="2649" y="0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rgbClr val="414141"/>
                  </a:gs>
                  <a:gs pos="66000">
                    <a:srgbClr val="FFFFFF"/>
                  </a:gs>
                  <a:gs pos="80000">
                    <a:srgbClr val="CFCFCF"/>
                  </a:gs>
                  <a:gs pos="5000">
                    <a:srgbClr val="A6A6A6"/>
                  </a:gs>
                  <a:gs pos="45000">
                    <a:srgbClr val="A6A6A6"/>
                  </a:gs>
                  <a:gs pos="25000">
                    <a:srgbClr val="262626"/>
                  </a:gs>
                  <a:gs pos="54000">
                    <a:srgbClr val="454545"/>
                  </a:gs>
                  <a:gs pos="36000">
                    <a:srgbClr val="616161"/>
                  </a:gs>
                  <a:gs pos="82000">
                    <a:srgbClr val="A6A6A6"/>
                  </a:gs>
                </a:gsLst>
                <a:lin ang="24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106" name="Freeform 19">
                <a:extLst>
                  <a:ext uri="{FF2B5EF4-FFF2-40B4-BE49-F238E27FC236}">
                    <a16:creationId xmlns:a16="http://schemas.microsoft.com/office/drawing/2014/main" id="{A188D3EB-7F5B-4048-893D-8B5B252B72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96300" y="485775"/>
                <a:ext cx="2763838" cy="2762250"/>
              </a:xfrm>
              <a:custGeom>
                <a:avLst/>
                <a:gdLst/>
                <a:ahLst/>
                <a:cxnLst>
                  <a:cxn ang="0">
                    <a:pos x="2956" y="87"/>
                  </a:cxn>
                  <a:cxn ang="0">
                    <a:pos x="3507" y="249"/>
                  </a:cxn>
                  <a:cxn ang="0">
                    <a:pos x="4005" y="520"/>
                  </a:cxn>
                  <a:cxn ang="0">
                    <a:pos x="4434" y="887"/>
                  </a:cxn>
                  <a:cxn ang="0">
                    <a:pos x="4781" y="1335"/>
                  </a:cxn>
                  <a:cxn ang="0">
                    <a:pos x="5027" y="1850"/>
                  </a:cxn>
                  <a:cxn ang="0">
                    <a:pos x="5160" y="2415"/>
                  </a:cxn>
                  <a:cxn ang="0">
                    <a:pos x="5170" y="2929"/>
                  </a:cxn>
                  <a:cxn ang="0">
                    <a:pos x="5064" y="3478"/>
                  </a:cxn>
                  <a:cxn ang="0">
                    <a:pos x="4838" y="3980"/>
                  </a:cxn>
                  <a:cxn ang="0">
                    <a:pos x="4502" y="4424"/>
                  </a:cxn>
                  <a:cxn ang="0">
                    <a:pos x="4125" y="4746"/>
                  </a:cxn>
                  <a:cxn ang="0">
                    <a:pos x="3638" y="5004"/>
                  </a:cxn>
                  <a:cxn ang="0">
                    <a:pos x="3102" y="5145"/>
                  </a:cxn>
                  <a:cxn ang="0">
                    <a:pos x="2592" y="5170"/>
                  </a:cxn>
                  <a:cxn ang="0">
                    <a:pos x="2018" y="5076"/>
                  </a:cxn>
                  <a:cxn ang="0">
                    <a:pos x="1489" y="4864"/>
                  </a:cxn>
                  <a:cxn ang="0">
                    <a:pos x="1019" y="4547"/>
                  </a:cxn>
                  <a:cxn ang="0">
                    <a:pos x="625" y="4143"/>
                  </a:cxn>
                  <a:cxn ang="0">
                    <a:pos x="321" y="3663"/>
                  </a:cxn>
                  <a:cxn ang="0">
                    <a:pos x="124" y="3124"/>
                  </a:cxn>
                  <a:cxn ang="0">
                    <a:pos x="48" y="2608"/>
                  </a:cxn>
                  <a:cxn ang="0">
                    <a:pos x="87" y="2043"/>
                  </a:cxn>
                  <a:cxn ang="0">
                    <a:pos x="248" y="1512"/>
                  </a:cxn>
                  <a:cxn ang="0">
                    <a:pos x="522" y="1033"/>
                  </a:cxn>
                  <a:cxn ang="0">
                    <a:pos x="858" y="666"/>
                  </a:cxn>
                  <a:cxn ang="0">
                    <a:pos x="1309" y="346"/>
                  </a:cxn>
                  <a:cxn ang="0">
                    <a:pos x="1819" y="138"/>
                  </a:cxn>
                  <a:cxn ang="0">
                    <a:pos x="2373" y="50"/>
                  </a:cxn>
                  <a:cxn ang="0">
                    <a:pos x="2170" y="20"/>
                  </a:cxn>
                  <a:cxn ang="0">
                    <a:pos x="1610" y="157"/>
                  </a:cxn>
                  <a:cxn ang="0">
                    <a:pos x="1111" y="411"/>
                  </a:cxn>
                  <a:cxn ang="0">
                    <a:pos x="688" y="763"/>
                  </a:cxn>
                  <a:cxn ang="0">
                    <a:pos x="354" y="1203"/>
                  </a:cxn>
                  <a:cxn ang="0">
                    <a:pos x="122" y="1713"/>
                  </a:cxn>
                  <a:cxn ang="0">
                    <a:pos x="9" y="2278"/>
                  </a:cxn>
                  <a:cxn ang="0">
                    <a:pos x="18" y="2811"/>
                  </a:cxn>
                  <a:cxn ang="0">
                    <a:pos x="152" y="3386"/>
                  </a:cxn>
                  <a:cxn ang="0">
                    <a:pos x="402" y="3910"/>
                  </a:cxn>
                  <a:cxn ang="0">
                    <a:pos x="755" y="4365"/>
                  </a:cxn>
                  <a:cxn ang="0">
                    <a:pos x="1191" y="4740"/>
                  </a:cxn>
                  <a:cxn ang="0">
                    <a:pos x="1698" y="5015"/>
                  </a:cxn>
                  <a:cxn ang="0">
                    <a:pos x="2260" y="5181"/>
                  </a:cxn>
                  <a:cxn ang="0">
                    <a:pos x="2791" y="5220"/>
                  </a:cxn>
                  <a:cxn ang="0">
                    <a:pos x="3373" y="5139"/>
                  </a:cxn>
                  <a:cxn ang="0">
                    <a:pos x="3899" y="4936"/>
                  </a:cxn>
                  <a:cxn ang="0">
                    <a:pos x="4359" y="4625"/>
                  </a:cxn>
                  <a:cxn ang="0">
                    <a:pos x="4735" y="4222"/>
                  </a:cxn>
                  <a:cxn ang="0">
                    <a:pos x="5014" y="3742"/>
                  </a:cxn>
                  <a:cxn ang="0">
                    <a:pos x="5182" y="3199"/>
                  </a:cxn>
                  <a:cxn ang="0">
                    <a:pos x="5223" y="2609"/>
                  </a:cxn>
                  <a:cxn ang="0">
                    <a:pos x="5148" y="2084"/>
                  </a:cxn>
                  <a:cxn ang="0">
                    <a:pos x="4946" y="1536"/>
                  </a:cxn>
                  <a:cxn ang="0">
                    <a:pos x="4638" y="1048"/>
                  </a:cxn>
                  <a:cxn ang="0">
                    <a:pos x="4237" y="635"/>
                  </a:cxn>
                  <a:cxn ang="0">
                    <a:pos x="3759" y="314"/>
                  </a:cxn>
                  <a:cxn ang="0">
                    <a:pos x="3220" y="98"/>
                  </a:cxn>
                  <a:cxn ang="0">
                    <a:pos x="2636" y="3"/>
                  </a:cxn>
                </a:cxnLst>
                <a:rect l="0" t="0" r="r" b="b"/>
                <a:pathLst>
                  <a:path w="5224" h="5220">
                    <a:moveTo>
                      <a:pt x="2502" y="47"/>
                    </a:moveTo>
                    <a:lnTo>
                      <a:pt x="2502" y="47"/>
                    </a:lnTo>
                    <a:lnTo>
                      <a:pt x="2568" y="47"/>
                    </a:lnTo>
                    <a:lnTo>
                      <a:pt x="2633" y="50"/>
                    </a:lnTo>
                    <a:lnTo>
                      <a:pt x="2699" y="54"/>
                    </a:lnTo>
                    <a:lnTo>
                      <a:pt x="2764" y="60"/>
                    </a:lnTo>
                    <a:lnTo>
                      <a:pt x="2829" y="67"/>
                    </a:lnTo>
                    <a:lnTo>
                      <a:pt x="2892" y="76"/>
                    </a:lnTo>
                    <a:lnTo>
                      <a:pt x="2956" y="87"/>
                    </a:lnTo>
                    <a:lnTo>
                      <a:pt x="3019" y="98"/>
                    </a:lnTo>
                    <a:lnTo>
                      <a:pt x="3082" y="112"/>
                    </a:lnTo>
                    <a:lnTo>
                      <a:pt x="3144" y="128"/>
                    </a:lnTo>
                    <a:lnTo>
                      <a:pt x="3206" y="144"/>
                    </a:lnTo>
                    <a:lnTo>
                      <a:pt x="3268" y="162"/>
                    </a:lnTo>
                    <a:lnTo>
                      <a:pt x="3329" y="181"/>
                    </a:lnTo>
                    <a:lnTo>
                      <a:pt x="3389" y="203"/>
                    </a:lnTo>
                    <a:lnTo>
                      <a:pt x="3448" y="225"/>
                    </a:lnTo>
                    <a:lnTo>
                      <a:pt x="3507" y="249"/>
                    </a:lnTo>
                    <a:lnTo>
                      <a:pt x="3566" y="274"/>
                    </a:lnTo>
                    <a:lnTo>
                      <a:pt x="3623" y="300"/>
                    </a:lnTo>
                    <a:lnTo>
                      <a:pt x="3679" y="327"/>
                    </a:lnTo>
                    <a:lnTo>
                      <a:pt x="3735" y="356"/>
                    </a:lnTo>
                    <a:lnTo>
                      <a:pt x="3792" y="387"/>
                    </a:lnTo>
                    <a:lnTo>
                      <a:pt x="3846" y="418"/>
                    </a:lnTo>
                    <a:lnTo>
                      <a:pt x="3901" y="451"/>
                    </a:lnTo>
                    <a:lnTo>
                      <a:pt x="3954" y="485"/>
                    </a:lnTo>
                    <a:lnTo>
                      <a:pt x="4005" y="520"/>
                    </a:lnTo>
                    <a:lnTo>
                      <a:pt x="4057" y="557"/>
                    </a:lnTo>
                    <a:lnTo>
                      <a:pt x="4107" y="594"/>
                    </a:lnTo>
                    <a:lnTo>
                      <a:pt x="4157" y="634"/>
                    </a:lnTo>
                    <a:lnTo>
                      <a:pt x="4206" y="673"/>
                    </a:lnTo>
                    <a:lnTo>
                      <a:pt x="4253" y="713"/>
                    </a:lnTo>
                    <a:lnTo>
                      <a:pt x="4300" y="756"/>
                    </a:lnTo>
                    <a:lnTo>
                      <a:pt x="4346" y="799"/>
                    </a:lnTo>
                    <a:lnTo>
                      <a:pt x="4392" y="843"/>
                    </a:lnTo>
                    <a:lnTo>
                      <a:pt x="4434" y="887"/>
                    </a:lnTo>
                    <a:lnTo>
                      <a:pt x="4478" y="934"/>
                    </a:lnTo>
                    <a:lnTo>
                      <a:pt x="4520" y="982"/>
                    </a:lnTo>
                    <a:lnTo>
                      <a:pt x="4561" y="1029"/>
                    </a:lnTo>
                    <a:lnTo>
                      <a:pt x="4599" y="1077"/>
                    </a:lnTo>
                    <a:lnTo>
                      <a:pt x="4639" y="1127"/>
                    </a:lnTo>
                    <a:lnTo>
                      <a:pt x="4676" y="1179"/>
                    </a:lnTo>
                    <a:lnTo>
                      <a:pt x="4711" y="1231"/>
                    </a:lnTo>
                    <a:lnTo>
                      <a:pt x="4747" y="1282"/>
                    </a:lnTo>
                    <a:lnTo>
                      <a:pt x="4781" y="1335"/>
                    </a:lnTo>
                    <a:lnTo>
                      <a:pt x="4813" y="1390"/>
                    </a:lnTo>
                    <a:lnTo>
                      <a:pt x="4844" y="1444"/>
                    </a:lnTo>
                    <a:lnTo>
                      <a:pt x="4875" y="1500"/>
                    </a:lnTo>
                    <a:lnTo>
                      <a:pt x="4903" y="1557"/>
                    </a:lnTo>
                    <a:lnTo>
                      <a:pt x="4931" y="1614"/>
                    </a:lnTo>
                    <a:lnTo>
                      <a:pt x="4958" y="1672"/>
                    </a:lnTo>
                    <a:lnTo>
                      <a:pt x="4983" y="1731"/>
                    </a:lnTo>
                    <a:lnTo>
                      <a:pt x="5005" y="1789"/>
                    </a:lnTo>
                    <a:lnTo>
                      <a:pt x="5027" y="1850"/>
                    </a:lnTo>
                    <a:lnTo>
                      <a:pt x="5048" y="1910"/>
                    </a:lnTo>
                    <a:lnTo>
                      <a:pt x="5067" y="1971"/>
                    </a:lnTo>
                    <a:lnTo>
                      <a:pt x="5084" y="2033"/>
                    </a:lnTo>
                    <a:lnTo>
                      <a:pt x="5101" y="2096"/>
                    </a:lnTo>
                    <a:lnTo>
                      <a:pt x="5115" y="2158"/>
                    </a:lnTo>
                    <a:lnTo>
                      <a:pt x="5129" y="2221"/>
                    </a:lnTo>
                    <a:lnTo>
                      <a:pt x="5140" y="2286"/>
                    </a:lnTo>
                    <a:lnTo>
                      <a:pt x="5151" y="2350"/>
                    </a:lnTo>
                    <a:lnTo>
                      <a:pt x="5160" y="2415"/>
                    </a:lnTo>
                    <a:lnTo>
                      <a:pt x="5167" y="2479"/>
                    </a:lnTo>
                    <a:lnTo>
                      <a:pt x="5171" y="2546"/>
                    </a:lnTo>
                    <a:lnTo>
                      <a:pt x="5176" y="2612"/>
                    </a:lnTo>
                    <a:lnTo>
                      <a:pt x="5176" y="2612"/>
                    </a:lnTo>
                    <a:lnTo>
                      <a:pt x="5177" y="2676"/>
                    </a:lnTo>
                    <a:lnTo>
                      <a:pt x="5177" y="2740"/>
                    </a:lnTo>
                    <a:lnTo>
                      <a:pt x="5177" y="2804"/>
                    </a:lnTo>
                    <a:lnTo>
                      <a:pt x="5174" y="2867"/>
                    </a:lnTo>
                    <a:lnTo>
                      <a:pt x="5170" y="2929"/>
                    </a:lnTo>
                    <a:lnTo>
                      <a:pt x="5164" y="2993"/>
                    </a:lnTo>
                    <a:lnTo>
                      <a:pt x="5157" y="3055"/>
                    </a:lnTo>
                    <a:lnTo>
                      <a:pt x="5148" y="3116"/>
                    </a:lnTo>
                    <a:lnTo>
                      <a:pt x="5137" y="3177"/>
                    </a:lnTo>
                    <a:lnTo>
                      <a:pt x="5126" y="3239"/>
                    </a:lnTo>
                    <a:lnTo>
                      <a:pt x="5112" y="3299"/>
                    </a:lnTo>
                    <a:lnTo>
                      <a:pt x="5098" y="3358"/>
                    </a:lnTo>
                    <a:lnTo>
                      <a:pt x="5081" y="3419"/>
                    </a:lnTo>
                    <a:lnTo>
                      <a:pt x="5064" y="3478"/>
                    </a:lnTo>
                    <a:lnTo>
                      <a:pt x="5045" y="3535"/>
                    </a:lnTo>
                    <a:lnTo>
                      <a:pt x="5024" y="3594"/>
                    </a:lnTo>
                    <a:lnTo>
                      <a:pt x="5002" y="3650"/>
                    </a:lnTo>
                    <a:lnTo>
                      <a:pt x="4978" y="3708"/>
                    </a:lnTo>
                    <a:lnTo>
                      <a:pt x="4953" y="3764"/>
                    </a:lnTo>
                    <a:lnTo>
                      <a:pt x="4927" y="3818"/>
                    </a:lnTo>
                    <a:lnTo>
                      <a:pt x="4899" y="3873"/>
                    </a:lnTo>
                    <a:lnTo>
                      <a:pt x="4869" y="3927"/>
                    </a:lnTo>
                    <a:lnTo>
                      <a:pt x="4838" y="3980"/>
                    </a:lnTo>
                    <a:lnTo>
                      <a:pt x="4807" y="4034"/>
                    </a:lnTo>
                    <a:lnTo>
                      <a:pt x="4773" y="4085"/>
                    </a:lnTo>
                    <a:lnTo>
                      <a:pt x="4738" y="4135"/>
                    </a:lnTo>
                    <a:lnTo>
                      <a:pt x="4703" y="4187"/>
                    </a:lnTo>
                    <a:lnTo>
                      <a:pt x="4666" y="4236"/>
                    </a:lnTo>
                    <a:lnTo>
                      <a:pt x="4626" y="4284"/>
                    </a:lnTo>
                    <a:lnTo>
                      <a:pt x="4586" y="4331"/>
                    </a:lnTo>
                    <a:lnTo>
                      <a:pt x="4545" y="4379"/>
                    </a:lnTo>
                    <a:lnTo>
                      <a:pt x="4502" y="4424"/>
                    </a:lnTo>
                    <a:lnTo>
                      <a:pt x="4502" y="4424"/>
                    </a:lnTo>
                    <a:lnTo>
                      <a:pt x="4458" y="4468"/>
                    </a:lnTo>
                    <a:lnTo>
                      <a:pt x="4414" y="4513"/>
                    </a:lnTo>
                    <a:lnTo>
                      <a:pt x="4368" y="4554"/>
                    </a:lnTo>
                    <a:lnTo>
                      <a:pt x="4321" y="4595"/>
                    </a:lnTo>
                    <a:lnTo>
                      <a:pt x="4272" y="4635"/>
                    </a:lnTo>
                    <a:lnTo>
                      <a:pt x="4225" y="4673"/>
                    </a:lnTo>
                    <a:lnTo>
                      <a:pt x="4175" y="4710"/>
                    </a:lnTo>
                    <a:lnTo>
                      <a:pt x="4125" y="4746"/>
                    </a:lnTo>
                    <a:lnTo>
                      <a:pt x="4073" y="4780"/>
                    </a:lnTo>
                    <a:lnTo>
                      <a:pt x="4021" y="4812"/>
                    </a:lnTo>
                    <a:lnTo>
                      <a:pt x="3970" y="4843"/>
                    </a:lnTo>
                    <a:lnTo>
                      <a:pt x="3915" y="4874"/>
                    </a:lnTo>
                    <a:lnTo>
                      <a:pt x="3862" y="4902"/>
                    </a:lnTo>
                    <a:lnTo>
                      <a:pt x="3808" y="4930"/>
                    </a:lnTo>
                    <a:lnTo>
                      <a:pt x="3752" y="4955"/>
                    </a:lnTo>
                    <a:lnTo>
                      <a:pt x="3696" y="4980"/>
                    </a:lnTo>
                    <a:lnTo>
                      <a:pt x="3638" y="5004"/>
                    </a:lnTo>
                    <a:lnTo>
                      <a:pt x="3581" y="5024"/>
                    </a:lnTo>
                    <a:lnTo>
                      <a:pt x="3523" y="5045"/>
                    </a:lnTo>
                    <a:lnTo>
                      <a:pt x="3464" y="5064"/>
                    </a:lnTo>
                    <a:lnTo>
                      <a:pt x="3405" y="5082"/>
                    </a:lnTo>
                    <a:lnTo>
                      <a:pt x="3346" y="5097"/>
                    </a:lnTo>
                    <a:lnTo>
                      <a:pt x="3286" y="5111"/>
                    </a:lnTo>
                    <a:lnTo>
                      <a:pt x="3224" y="5125"/>
                    </a:lnTo>
                    <a:lnTo>
                      <a:pt x="3163" y="5136"/>
                    </a:lnTo>
                    <a:lnTo>
                      <a:pt x="3102" y="5145"/>
                    </a:lnTo>
                    <a:lnTo>
                      <a:pt x="3040" y="5154"/>
                    </a:lnTo>
                    <a:lnTo>
                      <a:pt x="2978" y="5161"/>
                    </a:lnTo>
                    <a:lnTo>
                      <a:pt x="2914" y="5166"/>
                    </a:lnTo>
                    <a:lnTo>
                      <a:pt x="2851" y="5170"/>
                    </a:lnTo>
                    <a:lnTo>
                      <a:pt x="2788" y="5173"/>
                    </a:lnTo>
                    <a:lnTo>
                      <a:pt x="2723" y="5173"/>
                    </a:lnTo>
                    <a:lnTo>
                      <a:pt x="2723" y="5173"/>
                    </a:lnTo>
                    <a:lnTo>
                      <a:pt x="2658" y="5173"/>
                    </a:lnTo>
                    <a:lnTo>
                      <a:pt x="2592" y="5170"/>
                    </a:lnTo>
                    <a:lnTo>
                      <a:pt x="2527" y="5166"/>
                    </a:lnTo>
                    <a:lnTo>
                      <a:pt x="2460" y="5160"/>
                    </a:lnTo>
                    <a:lnTo>
                      <a:pt x="2397" y="5153"/>
                    </a:lnTo>
                    <a:lnTo>
                      <a:pt x="2332" y="5144"/>
                    </a:lnTo>
                    <a:lnTo>
                      <a:pt x="2269" y="5133"/>
                    </a:lnTo>
                    <a:lnTo>
                      <a:pt x="2205" y="5122"/>
                    </a:lnTo>
                    <a:lnTo>
                      <a:pt x="2142" y="5108"/>
                    </a:lnTo>
                    <a:lnTo>
                      <a:pt x="2080" y="5092"/>
                    </a:lnTo>
                    <a:lnTo>
                      <a:pt x="2018" y="5076"/>
                    </a:lnTo>
                    <a:lnTo>
                      <a:pt x="1956" y="5058"/>
                    </a:lnTo>
                    <a:lnTo>
                      <a:pt x="1896" y="5039"/>
                    </a:lnTo>
                    <a:lnTo>
                      <a:pt x="1835" y="5017"/>
                    </a:lnTo>
                    <a:lnTo>
                      <a:pt x="1776" y="4995"/>
                    </a:lnTo>
                    <a:lnTo>
                      <a:pt x="1717" y="4971"/>
                    </a:lnTo>
                    <a:lnTo>
                      <a:pt x="1658" y="4946"/>
                    </a:lnTo>
                    <a:lnTo>
                      <a:pt x="1601" y="4920"/>
                    </a:lnTo>
                    <a:lnTo>
                      <a:pt x="1545" y="4893"/>
                    </a:lnTo>
                    <a:lnTo>
                      <a:pt x="1489" y="4864"/>
                    </a:lnTo>
                    <a:lnTo>
                      <a:pt x="1433" y="4833"/>
                    </a:lnTo>
                    <a:lnTo>
                      <a:pt x="1378" y="4802"/>
                    </a:lnTo>
                    <a:lnTo>
                      <a:pt x="1325" y="4769"/>
                    </a:lnTo>
                    <a:lnTo>
                      <a:pt x="1272" y="4735"/>
                    </a:lnTo>
                    <a:lnTo>
                      <a:pt x="1219" y="4700"/>
                    </a:lnTo>
                    <a:lnTo>
                      <a:pt x="1167" y="4663"/>
                    </a:lnTo>
                    <a:lnTo>
                      <a:pt x="1117" y="4626"/>
                    </a:lnTo>
                    <a:lnTo>
                      <a:pt x="1067" y="4586"/>
                    </a:lnTo>
                    <a:lnTo>
                      <a:pt x="1019" y="4547"/>
                    </a:lnTo>
                    <a:lnTo>
                      <a:pt x="971" y="4507"/>
                    </a:lnTo>
                    <a:lnTo>
                      <a:pt x="924" y="4464"/>
                    </a:lnTo>
                    <a:lnTo>
                      <a:pt x="878" y="4421"/>
                    </a:lnTo>
                    <a:lnTo>
                      <a:pt x="833" y="4377"/>
                    </a:lnTo>
                    <a:lnTo>
                      <a:pt x="790" y="4331"/>
                    </a:lnTo>
                    <a:lnTo>
                      <a:pt x="747" y="4286"/>
                    </a:lnTo>
                    <a:lnTo>
                      <a:pt x="705" y="4238"/>
                    </a:lnTo>
                    <a:lnTo>
                      <a:pt x="665" y="4191"/>
                    </a:lnTo>
                    <a:lnTo>
                      <a:pt x="625" y="4143"/>
                    </a:lnTo>
                    <a:lnTo>
                      <a:pt x="587" y="4092"/>
                    </a:lnTo>
                    <a:lnTo>
                      <a:pt x="548" y="4041"/>
                    </a:lnTo>
                    <a:lnTo>
                      <a:pt x="513" y="3989"/>
                    </a:lnTo>
                    <a:lnTo>
                      <a:pt x="477" y="3938"/>
                    </a:lnTo>
                    <a:lnTo>
                      <a:pt x="444" y="3885"/>
                    </a:lnTo>
                    <a:lnTo>
                      <a:pt x="411" y="3830"/>
                    </a:lnTo>
                    <a:lnTo>
                      <a:pt x="380" y="3775"/>
                    </a:lnTo>
                    <a:lnTo>
                      <a:pt x="349" y="3719"/>
                    </a:lnTo>
                    <a:lnTo>
                      <a:pt x="321" y="3663"/>
                    </a:lnTo>
                    <a:lnTo>
                      <a:pt x="293" y="3606"/>
                    </a:lnTo>
                    <a:lnTo>
                      <a:pt x="267" y="3548"/>
                    </a:lnTo>
                    <a:lnTo>
                      <a:pt x="243" y="3489"/>
                    </a:lnTo>
                    <a:lnTo>
                      <a:pt x="219" y="3430"/>
                    </a:lnTo>
                    <a:lnTo>
                      <a:pt x="197" y="3370"/>
                    </a:lnTo>
                    <a:lnTo>
                      <a:pt x="177" y="3310"/>
                    </a:lnTo>
                    <a:lnTo>
                      <a:pt x="158" y="3248"/>
                    </a:lnTo>
                    <a:lnTo>
                      <a:pt x="140" y="3187"/>
                    </a:lnTo>
                    <a:lnTo>
                      <a:pt x="124" y="3124"/>
                    </a:lnTo>
                    <a:lnTo>
                      <a:pt x="109" y="3062"/>
                    </a:lnTo>
                    <a:lnTo>
                      <a:pt x="96" y="2998"/>
                    </a:lnTo>
                    <a:lnTo>
                      <a:pt x="84" y="2934"/>
                    </a:lnTo>
                    <a:lnTo>
                      <a:pt x="74" y="2870"/>
                    </a:lnTo>
                    <a:lnTo>
                      <a:pt x="65" y="2805"/>
                    </a:lnTo>
                    <a:lnTo>
                      <a:pt x="57" y="2740"/>
                    </a:lnTo>
                    <a:lnTo>
                      <a:pt x="53" y="2674"/>
                    </a:lnTo>
                    <a:lnTo>
                      <a:pt x="48" y="2608"/>
                    </a:lnTo>
                    <a:lnTo>
                      <a:pt x="48" y="2608"/>
                    </a:lnTo>
                    <a:lnTo>
                      <a:pt x="47" y="2544"/>
                    </a:lnTo>
                    <a:lnTo>
                      <a:pt x="47" y="2479"/>
                    </a:lnTo>
                    <a:lnTo>
                      <a:pt x="48" y="2416"/>
                    </a:lnTo>
                    <a:lnTo>
                      <a:pt x="50" y="2353"/>
                    </a:lnTo>
                    <a:lnTo>
                      <a:pt x="54" y="2291"/>
                    </a:lnTo>
                    <a:lnTo>
                      <a:pt x="60" y="2227"/>
                    </a:lnTo>
                    <a:lnTo>
                      <a:pt x="68" y="2165"/>
                    </a:lnTo>
                    <a:lnTo>
                      <a:pt x="76" y="2104"/>
                    </a:lnTo>
                    <a:lnTo>
                      <a:pt x="87" y="2043"/>
                    </a:lnTo>
                    <a:lnTo>
                      <a:pt x="99" y="1981"/>
                    </a:lnTo>
                    <a:lnTo>
                      <a:pt x="112" y="1921"/>
                    </a:lnTo>
                    <a:lnTo>
                      <a:pt x="127" y="1862"/>
                    </a:lnTo>
                    <a:lnTo>
                      <a:pt x="143" y="1801"/>
                    </a:lnTo>
                    <a:lnTo>
                      <a:pt x="161" y="1742"/>
                    </a:lnTo>
                    <a:lnTo>
                      <a:pt x="181" y="1685"/>
                    </a:lnTo>
                    <a:lnTo>
                      <a:pt x="202" y="1626"/>
                    </a:lnTo>
                    <a:lnTo>
                      <a:pt x="224" y="1570"/>
                    </a:lnTo>
                    <a:lnTo>
                      <a:pt x="248" y="1512"/>
                    </a:lnTo>
                    <a:lnTo>
                      <a:pt x="271" y="1456"/>
                    </a:lnTo>
                    <a:lnTo>
                      <a:pt x="298" y="1402"/>
                    </a:lnTo>
                    <a:lnTo>
                      <a:pt x="326" y="1347"/>
                    </a:lnTo>
                    <a:lnTo>
                      <a:pt x="355" y="1293"/>
                    </a:lnTo>
                    <a:lnTo>
                      <a:pt x="386" y="1240"/>
                    </a:lnTo>
                    <a:lnTo>
                      <a:pt x="419" y="1186"/>
                    </a:lnTo>
                    <a:lnTo>
                      <a:pt x="451" y="1135"/>
                    </a:lnTo>
                    <a:lnTo>
                      <a:pt x="486" y="1083"/>
                    </a:lnTo>
                    <a:lnTo>
                      <a:pt x="522" y="1033"/>
                    </a:lnTo>
                    <a:lnTo>
                      <a:pt x="560" y="984"/>
                    </a:lnTo>
                    <a:lnTo>
                      <a:pt x="598" y="936"/>
                    </a:lnTo>
                    <a:lnTo>
                      <a:pt x="638" y="889"/>
                    </a:lnTo>
                    <a:lnTo>
                      <a:pt x="679" y="841"/>
                    </a:lnTo>
                    <a:lnTo>
                      <a:pt x="722" y="796"/>
                    </a:lnTo>
                    <a:lnTo>
                      <a:pt x="722" y="796"/>
                    </a:lnTo>
                    <a:lnTo>
                      <a:pt x="766" y="751"/>
                    </a:lnTo>
                    <a:lnTo>
                      <a:pt x="812" y="707"/>
                    </a:lnTo>
                    <a:lnTo>
                      <a:pt x="858" y="666"/>
                    </a:lnTo>
                    <a:lnTo>
                      <a:pt x="904" y="625"/>
                    </a:lnTo>
                    <a:lnTo>
                      <a:pt x="952" y="585"/>
                    </a:lnTo>
                    <a:lnTo>
                      <a:pt x="1001" y="547"/>
                    </a:lnTo>
                    <a:lnTo>
                      <a:pt x="1049" y="510"/>
                    </a:lnTo>
                    <a:lnTo>
                      <a:pt x="1100" y="474"/>
                    </a:lnTo>
                    <a:lnTo>
                      <a:pt x="1151" y="440"/>
                    </a:lnTo>
                    <a:lnTo>
                      <a:pt x="1203" y="408"/>
                    </a:lnTo>
                    <a:lnTo>
                      <a:pt x="1256" y="377"/>
                    </a:lnTo>
                    <a:lnTo>
                      <a:pt x="1309" y="346"/>
                    </a:lnTo>
                    <a:lnTo>
                      <a:pt x="1362" y="318"/>
                    </a:lnTo>
                    <a:lnTo>
                      <a:pt x="1418" y="290"/>
                    </a:lnTo>
                    <a:lnTo>
                      <a:pt x="1473" y="265"/>
                    </a:lnTo>
                    <a:lnTo>
                      <a:pt x="1529" y="240"/>
                    </a:lnTo>
                    <a:lnTo>
                      <a:pt x="1586" y="216"/>
                    </a:lnTo>
                    <a:lnTo>
                      <a:pt x="1644" y="196"/>
                    </a:lnTo>
                    <a:lnTo>
                      <a:pt x="1701" y="175"/>
                    </a:lnTo>
                    <a:lnTo>
                      <a:pt x="1760" y="156"/>
                    </a:lnTo>
                    <a:lnTo>
                      <a:pt x="1819" y="138"/>
                    </a:lnTo>
                    <a:lnTo>
                      <a:pt x="1879" y="123"/>
                    </a:lnTo>
                    <a:lnTo>
                      <a:pt x="1940" y="109"/>
                    </a:lnTo>
                    <a:lnTo>
                      <a:pt x="2000" y="95"/>
                    </a:lnTo>
                    <a:lnTo>
                      <a:pt x="2061" y="84"/>
                    </a:lnTo>
                    <a:lnTo>
                      <a:pt x="2123" y="75"/>
                    </a:lnTo>
                    <a:lnTo>
                      <a:pt x="2185" y="66"/>
                    </a:lnTo>
                    <a:lnTo>
                      <a:pt x="2248" y="59"/>
                    </a:lnTo>
                    <a:lnTo>
                      <a:pt x="2310" y="54"/>
                    </a:lnTo>
                    <a:lnTo>
                      <a:pt x="2373" y="50"/>
                    </a:lnTo>
                    <a:lnTo>
                      <a:pt x="2437" y="47"/>
                    </a:lnTo>
                    <a:lnTo>
                      <a:pt x="2502" y="47"/>
                    </a:lnTo>
                    <a:close/>
                    <a:moveTo>
                      <a:pt x="2502" y="0"/>
                    </a:moveTo>
                    <a:lnTo>
                      <a:pt x="2502" y="0"/>
                    </a:lnTo>
                    <a:lnTo>
                      <a:pt x="2434" y="0"/>
                    </a:lnTo>
                    <a:lnTo>
                      <a:pt x="2367" y="3"/>
                    </a:lnTo>
                    <a:lnTo>
                      <a:pt x="2301" y="7"/>
                    </a:lnTo>
                    <a:lnTo>
                      <a:pt x="2235" y="13"/>
                    </a:lnTo>
                    <a:lnTo>
                      <a:pt x="2170" y="20"/>
                    </a:lnTo>
                    <a:lnTo>
                      <a:pt x="2105" y="29"/>
                    </a:lnTo>
                    <a:lnTo>
                      <a:pt x="2040" y="39"/>
                    </a:lnTo>
                    <a:lnTo>
                      <a:pt x="1977" y="53"/>
                    </a:lnTo>
                    <a:lnTo>
                      <a:pt x="1915" y="66"/>
                    </a:lnTo>
                    <a:lnTo>
                      <a:pt x="1853" y="81"/>
                    </a:lnTo>
                    <a:lnTo>
                      <a:pt x="1791" y="98"/>
                    </a:lnTo>
                    <a:lnTo>
                      <a:pt x="1731" y="116"/>
                    </a:lnTo>
                    <a:lnTo>
                      <a:pt x="1670" y="137"/>
                    </a:lnTo>
                    <a:lnTo>
                      <a:pt x="1610" y="157"/>
                    </a:lnTo>
                    <a:lnTo>
                      <a:pt x="1552" y="179"/>
                    </a:lnTo>
                    <a:lnTo>
                      <a:pt x="1493" y="204"/>
                    </a:lnTo>
                    <a:lnTo>
                      <a:pt x="1437" y="230"/>
                    </a:lnTo>
                    <a:lnTo>
                      <a:pt x="1380" y="256"/>
                    </a:lnTo>
                    <a:lnTo>
                      <a:pt x="1325" y="284"/>
                    </a:lnTo>
                    <a:lnTo>
                      <a:pt x="1271" y="314"/>
                    </a:lnTo>
                    <a:lnTo>
                      <a:pt x="1216" y="345"/>
                    </a:lnTo>
                    <a:lnTo>
                      <a:pt x="1163" y="377"/>
                    </a:lnTo>
                    <a:lnTo>
                      <a:pt x="1111" y="411"/>
                    </a:lnTo>
                    <a:lnTo>
                      <a:pt x="1061" y="445"/>
                    </a:lnTo>
                    <a:lnTo>
                      <a:pt x="1011" y="480"/>
                    </a:lnTo>
                    <a:lnTo>
                      <a:pt x="961" y="517"/>
                    </a:lnTo>
                    <a:lnTo>
                      <a:pt x="914" y="555"/>
                    </a:lnTo>
                    <a:lnTo>
                      <a:pt x="867" y="595"/>
                    </a:lnTo>
                    <a:lnTo>
                      <a:pt x="820" y="635"/>
                    </a:lnTo>
                    <a:lnTo>
                      <a:pt x="775" y="678"/>
                    </a:lnTo>
                    <a:lnTo>
                      <a:pt x="731" y="721"/>
                    </a:lnTo>
                    <a:lnTo>
                      <a:pt x="688" y="763"/>
                    </a:lnTo>
                    <a:lnTo>
                      <a:pt x="646" y="809"/>
                    </a:lnTo>
                    <a:lnTo>
                      <a:pt x="606" y="855"/>
                    </a:lnTo>
                    <a:lnTo>
                      <a:pt x="566" y="902"/>
                    </a:lnTo>
                    <a:lnTo>
                      <a:pt x="528" y="949"/>
                    </a:lnTo>
                    <a:lnTo>
                      <a:pt x="489" y="998"/>
                    </a:lnTo>
                    <a:lnTo>
                      <a:pt x="454" y="1048"/>
                    </a:lnTo>
                    <a:lnTo>
                      <a:pt x="419" y="1098"/>
                    </a:lnTo>
                    <a:lnTo>
                      <a:pt x="386" y="1150"/>
                    </a:lnTo>
                    <a:lnTo>
                      <a:pt x="354" y="1203"/>
                    </a:lnTo>
                    <a:lnTo>
                      <a:pt x="323" y="1256"/>
                    </a:lnTo>
                    <a:lnTo>
                      <a:pt x="292" y="1310"/>
                    </a:lnTo>
                    <a:lnTo>
                      <a:pt x="264" y="1365"/>
                    </a:lnTo>
                    <a:lnTo>
                      <a:pt x="237" y="1421"/>
                    </a:lnTo>
                    <a:lnTo>
                      <a:pt x="211" y="1478"/>
                    </a:lnTo>
                    <a:lnTo>
                      <a:pt x="187" y="1536"/>
                    </a:lnTo>
                    <a:lnTo>
                      <a:pt x="163" y="1593"/>
                    </a:lnTo>
                    <a:lnTo>
                      <a:pt x="141" y="1652"/>
                    </a:lnTo>
                    <a:lnTo>
                      <a:pt x="122" y="1713"/>
                    </a:lnTo>
                    <a:lnTo>
                      <a:pt x="103" y="1773"/>
                    </a:lnTo>
                    <a:lnTo>
                      <a:pt x="85" y="1834"/>
                    </a:lnTo>
                    <a:lnTo>
                      <a:pt x="71" y="1896"/>
                    </a:lnTo>
                    <a:lnTo>
                      <a:pt x="56" y="1958"/>
                    </a:lnTo>
                    <a:lnTo>
                      <a:pt x="44" y="2021"/>
                    </a:lnTo>
                    <a:lnTo>
                      <a:pt x="32" y="2084"/>
                    </a:lnTo>
                    <a:lnTo>
                      <a:pt x="23" y="2148"/>
                    </a:lnTo>
                    <a:lnTo>
                      <a:pt x="15" y="2213"/>
                    </a:lnTo>
                    <a:lnTo>
                      <a:pt x="9" y="2278"/>
                    </a:lnTo>
                    <a:lnTo>
                      <a:pt x="4" y="2342"/>
                    </a:lnTo>
                    <a:lnTo>
                      <a:pt x="1" y="2409"/>
                    </a:lnTo>
                    <a:lnTo>
                      <a:pt x="0" y="2475"/>
                    </a:lnTo>
                    <a:lnTo>
                      <a:pt x="0" y="2543"/>
                    </a:lnTo>
                    <a:lnTo>
                      <a:pt x="1" y="2609"/>
                    </a:lnTo>
                    <a:lnTo>
                      <a:pt x="1" y="2609"/>
                    </a:lnTo>
                    <a:lnTo>
                      <a:pt x="6" y="2677"/>
                    </a:lnTo>
                    <a:lnTo>
                      <a:pt x="10" y="2745"/>
                    </a:lnTo>
                    <a:lnTo>
                      <a:pt x="18" y="2811"/>
                    </a:lnTo>
                    <a:lnTo>
                      <a:pt x="26" y="2878"/>
                    </a:lnTo>
                    <a:lnTo>
                      <a:pt x="37" y="2942"/>
                    </a:lnTo>
                    <a:lnTo>
                      <a:pt x="48" y="3007"/>
                    </a:lnTo>
                    <a:lnTo>
                      <a:pt x="62" y="3072"/>
                    </a:lnTo>
                    <a:lnTo>
                      <a:pt x="76" y="3136"/>
                    </a:lnTo>
                    <a:lnTo>
                      <a:pt x="94" y="3199"/>
                    </a:lnTo>
                    <a:lnTo>
                      <a:pt x="112" y="3262"/>
                    </a:lnTo>
                    <a:lnTo>
                      <a:pt x="131" y="3324"/>
                    </a:lnTo>
                    <a:lnTo>
                      <a:pt x="152" y="3386"/>
                    </a:lnTo>
                    <a:lnTo>
                      <a:pt x="174" y="3447"/>
                    </a:lnTo>
                    <a:lnTo>
                      <a:pt x="199" y="3507"/>
                    </a:lnTo>
                    <a:lnTo>
                      <a:pt x="224" y="3568"/>
                    </a:lnTo>
                    <a:lnTo>
                      <a:pt x="250" y="3627"/>
                    </a:lnTo>
                    <a:lnTo>
                      <a:pt x="278" y="3684"/>
                    </a:lnTo>
                    <a:lnTo>
                      <a:pt x="308" y="3742"/>
                    </a:lnTo>
                    <a:lnTo>
                      <a:pt x="337" y="3799"/>
                    </a:lnTo>
                    <a:lnTo>
                      <a:pt x="370" y="3855"/>
                    </a:lnTo>
                    <a:lnTo>
                      <a:pt x="402" y="3910"/>
                    </a:lnTo>
                    <a:lnTo>
                      <a:pt x="438" y="3964"/>
                    </a:lnTo>
                    <a:lnTo>
                      <a:pt x="473" y="4017"/>
                    </a:lnTo>
                    <a:lnTo>
                      <a:pt x="510" y="4070"/>
                    </a:lnTo>
                    <a:lnTo>
                      <a:pt x="548" y="4122"/>
                    </a:lnTo>
                    <a:lnTo>
                      <a:pt x="587" y="4172"/>
                    </a:lnTo>
                    <a:lnTo>
                      <a:pt x="626" y="4222"/>
                    </a:lnTo>
                    <a:lnTo>
                      <a:pt x="669" y="4271"/>
                    </a:lnTo>
                    <a:lnTo>
                      <a:pt x="710" y="4318"/>
                    </a:lnTo>
                    <a:lnTo>
                      <a:pt x="755" y="4365"/>
                    </a:lnTo>
                    <a:lnTo>
                      <a:pt x="799" y="4411"/>
                    </a:lnTo>
                    <a:lnTo>
                      <a:pt x="845" y="4457"/>
                    </a:lnTo>
                    <a:lnTo>
                      <a:pt x="892" y="4499"/>
                    </a:lnTo>
                    <a:lnTo>
                      <a:pt x="939" y="4542"/>
                    </a:lnTo>
                    <a:lnTo>
                      <a:pt x="988" y="4583"/>
                    </a:lnTo>
                    <a:lnTo>
                      <a:pt x="1038" y="4625"/>
                    </a:lnTo>
                    <a:lnTo>
                      <a:pt x="1088" y="4665"/>
                    </a:lnTo>
                    <a:lnTo>
                      <a:pt x="1139" y="4701"/>
                    </a:lnTo>
                    <a:lnTo>
                      <a:pt x="1191" y="4740"/>
                    </a:lnTo>
                    <a:lnTo>
                      <a:pt x="1244" y="4775"/>
                    </a:lnTo>
                    <a:lnTo>
                      <a:pt x="1299" y="4809"/>
                    </a:lnTo>
                    <a:lnTo>
                      <a:pt x="1353" y="4843"/>
                    </a:lnTo>
                    <a:lnTo>
                      <a:pt x="1409" y="4875"/>
                    </a:lnTo>
                    <a:lnTo>
                      <a:pt x="1465" y="4906"/>
                    </a:lnTo>
                    <a:lnTo>
                      <a:pt x="1523" y="4936"/>
                    </a:lnTo>
                    <a:lnTo>
                      <a:pt x="1580" y="4964"/>
                    </a:lnTo>
                    <a:lnTo>
                      <a:pt x="1639" y="4990"/>
                    </a:lnTo>
                    <a:lnTo>
                      <a:pt x="1698" y="5015"/>
                    </a:lnTo>
                    <a:lnTo>
                      <a:pt x="1759" y="5039"/>
                    </a:lnTo>
                    <a:lnTo>
                      <a:pt x="1819" y="5063"/>
                    </a:lnTo>
                    <a:lnTo>
                      <a:pt x="1881" y="5083"/>
                    </a:lnTo>
                    <a:lnTo>
                      <a:pt x="1941" y="5104"/>
                    </a:lnTo>
                    <a:lnTo>
                      <a:pt x="2005" y="5122"/>
                    </a:lnTo>
                    <a:lnTo>
                      <a:pt x="2068" y="5139"/>
                    </a:lnTo>
                    <a:lnTo>
                      <a:pt x="2132" y="5154"/>
                    </a:lnTo>
                    <a:lnTo>
                      <a:pt x="2195" y="5167"/>
                    </a:lnTo>
                    <a:lnTo>
                      <a:pt x="2260" y="5181"/>
                    </a:lnTo>
                    <a:lnTo>
                      <a:pt x="2325" y="5191"/>
                    </a:lnTo>
                    <a:lnTo>
                      <a:pt x="2390" y="5200"/>
                    </a:lnTo>
                    <a:lnTo>
                      <a:pt x="2456" y="5207"/>
                    </a:lnTo>
                    <a:lnTo>
                      <a:pt x="2522" y="5213"/>
                    </a:lnTo>
                    <a:lnTo>
                      <a:pt x="2589" y="5217"/>
                    </a:lnTo>
                    <a:lnTo>
                      <a:pt x="2656" y="5220"/>
                    </a:lnTo>
                    <a:lnTo>
                      <a:pt x="2723" y="5220"/>
                    </a:lnTo>
                    <a:lnTo>
                      <a:pt x="2723" y="5220"/>
                    </a:lnTo>
                    <a:lnTo>
                      <a:pt x="2791" y="5220"/>
                    </a:lnTo>
                    <a:lnTo>
                      <a:pt x="2857" y="5217"/>
                    </a:lnTo>
                    <a:lnTo>
                      <a:pt x="2923" y="5213"/>
                    </a:lnTo>
                    <a:lnTo>
                      <a:pt x="2990" y="5207"/>
                    </a:lnTo>
                    <a:lnTo>
                      <a:pt x="3054" y="5200"/>
                    </a:lnTo>
                    <a:lnTo>
                      <a:pt x="3119" y="5191"/>
                    </a:lnTo>
                    <a:lnTo>
                      <a:pt x="3184" y="5181"/>
                    </a:lnTo>
                    <a:lnTo>
                      <a:pt x="3248" y="5167"/>
                    </a:lnTo>
                    <a:lnTo>
                      <a:pt x="3309" y="5154"/>
                    </a:lnTo>
                    <a:lnTo>
                      <a:pt x="3373" y="5139"/>
                    </a:lnTo>
                    <a:lnTo>
                      <a:pt x="3433" y="5122"/>
                    </a:lnTo>
                    <a:lnTo>
                      <a:pt x="3495" y="5104"/>
                    </a:lnTo>
                    <a:lnTo>
                      <a:pt x="3554" y="5083"/>
                    </a:lnTo>
                    <a:lnTo>
                      <a:pt x="3615" y="5063"/>
                    </a:lnTo>
                    <a:lnTo>
                      <a:pt x="3674" y="5039"/>
                    </a:lnTo>
                    <a:lnTo>
                      <a:pt x="3731" y="5015"/>
                    </a:lnTo>
                    <a:lnTo>
                      <a:pt x="3789" y="4990"/>
                    </a:lnTo>
                    <a:lnTo>
                      <a:pt x="3845" y="4964"/>
                    </a:lnTo>
                    <a:lnTo>
                      <a:pt x="3899" y="4936"/>
                    </a:lnTo>
                    <a:lnTo>
                      <a:pt x="3954" y="4906"/>
                    </a:lnTo>
                    <a:lnTo>
                      <a:pt x="4008" y="4875"/>
                    </a:lnTo>
                    <a:lnTo>
                      <a:pt x="4061" y="4843"/>
                    </a:lnTo>
                    <a:lnTo>
                      <a:pt x="4113" y="4809"/>
                    </a:lnTo>
                    <a:lnTo>
                      <a:pt x="4164" y="4775"/>
                    </a:lnTo>
                    <a:lnTo>
                      <a:pt x="4215" y="4740"/>
                    </a:lnTo>
                    <a:lnTo>
                      <a:pt x="4263" y="4701"/>
                    </a:lnTo>
                    <a:lnTo>
                      <a:pt x="4312" y="4665"/>
                    </a:lnTo>
                    <a:lnTo>
                      <a:pt x="4359" y="4625"/>
                    </a:lnTo>
                    <a:lnTo>
                      <a:pt x="4405" y="4583"/>
                    </a:lnTo>
                    <a:lnTo>
                      <a:pt x="4450" y="4542"/>
                    </a:lnTo>
                    <a:lnTo>
                      <a:pt x="4493" y="4499"/>
                    </a:lnTo>
                    <a:lnTo>
                      <a:pt x="4537" y="4457"/>
                    </a:lnTo>
                    <a:lnTo>
                      <a:pt x="4579" y="4411"/>
                    </a:lnTo>
                    <a:lnTo>
                      <a:pt x="4620" y="4365"/>
                    </a:lnTo>
                    <a:lnTo>
                      <a:pt x="4658" y="4318"/>
                    </a:lnTo>
                    <a:lnTo>
                      <a:pt x="4697" y="4271"/>
                    </a:lnTo>
                    <a:lnTo>
                      <a:pt x="4735" y="4222"/>
                    </a:lnTo>
                    <a:lnTo>
                      <a:pt x="4770" y="4172"/>
                    </a:lnTo>
                    <a:lnTo>
                      <a:pt x="4806" y="4122"/>
                    </a:lnTo>
                    <a:lnTo>
                      <a:pt x="4840" y="4070"/>
                    </a:lnTo>
                    <a:lnTo>
                      <a:pt x="4872" y="4017"/>
                    </a:lnTo>
                    <a:lnTo>
                      <a:pt x="4903" y="3964"/>
                    </a:lnTo>
                    <a:lnTo>
                      <a:pt x="4933" y="3910"/>
                    </a:lnTo>
                    <a:lnTo>
                      <a:pt x="4961" y="3855"/>
                    </a:lnTo>
                    <a:lnTo>
                      <a:pt x="4987" y="3799"/>
                    </a:lnTo>
                    <a:lnTo>
                      <a:pt x="5014" y="3742"/>
                    </a:lnTo>
                    <a:lnTo>
                      <a:pt x="5037" y="3684"/>
                    </a:lnTo>
                    <a:lnTo>
                      <a:pt x="5061" y="3627"/>
                    </a:lnTo>
                    <a:lnTo>
                      <a:pt x="5083" y="3568"/>
                    </a:lnTo>
                    <a:lnTo>
                      <a:pt x="5102" y="3507"/>
                    </a:lnTo>
                    <a:lnTo>
                      <a:pt x="5121" y="3447"/>
                    </a:lnTo>
                    <a:lnTo>
                      <a:pt x="5139" y="3386"/>
                    </a:lnTo>
                    <a:lnTo>
                      <a:pt x="5154" y="3324"/>
                    </a:lnTo>
                    <a:lnTo>
                      <a:pt x="5168" y="3262"/>
                    </a:lnTo>
                    <a:lnTo>
                      <a:pt x="5182" y="3199"/>
                    </a:lnTo>
                    <a:lnTo>
                      <a:pt x="5192" y="3136"/>
                    </a:lnTo>
                    <a:lnTo>
                      <a:pt x="5202" y="3072"/>
                    </a:lnTo>
                    <a:lnTo>
                      <a:pt x="5210" y="3007"/>
                    </a:lnTo>
                    <a:lnTo>
                      <a:pt x="5216" y="2942"/>
                    </a:lnTo>
                    <a:lnTo>
                      <a:pt x="5220" y="2878"/>
                    </a:lnTo>
                    <a:lnTo>
                      <a:pt x="5224" y="2811"/>
                    </a:lnTo>
                    <a:lnTo>
                      <a:pt x="5224" y="2745"/>
                    </a:lnTo>
                    <a:lnTo>
                      <a:pt x="5224" y="2677"/>
                    </a:lnTo>
                    <a:lnTo>
                      <a:pt x="5223" y="2609"/>
                    </a:lnTo>
                    <a:lnTo>
                      <a:pt x="5223" y="2609"/>
                    </a:lnTo>
                    <a:lnTo>
                      <a:pt x="5219" y="2543"/>
                    </a:lnTo>
                    <a:lnTo>
                      <a:pt x="5214" y="2475"/>
                    </a:lnTo>
                    <a:lnTo>
                      <a:pt x="5207" y="2409"/>
                    </a:lnTo>
                    <a:lnTo>
                      <a:pt x="5198" y="2342"/>
                    </a:lnTo>
                    <a:lnTo>
                      <a:pt x="5188" y="2278"/>
                    </a:lnTo>
                    <a:lnTo>
                      <a:pt x="5176" y="2213"/>
                    </a:lnTo>
                    <a:lnTo>
                      <a:pt x="5163" y="2148"/>
                    </a:lnTo>
                    <a:lnTo>
                      <a:pt x="5148" y="2084"/>
                    </a:lnTo>
                    <a:lnTo>
                      <a:pt x="5132" y="2021"/>
                    </a:lnTo>
                    <a:lnTo>
                      <a:pt x="5112" y="1958"/>
                    </a:lnTo>
                    <a:lnTo>
                      <a:pt x="5093" y="1896"/>
                    </a:lnTo>
                    <a:lnTo>
                      <a:pt x="5073" y="1834"/>
                    </a:lnTo>
                    <a:lnTo>
                      <a:pt x="5050" y="1773"/>
                    </a:lnTo>
                    <a:lnTo>
                      <a:pt x="5027" y="1713"/>
                    </a:lnTo>
                    <a:lnTo>
                      <a:pt x="5000" y="1652"/>
                    </a:lnTo>
                    <a:lnTo>
                      <a:pt x="4974" y="1593"/>
                    </a:lnTo>
                    <a:lnTo>
                      <a:pt x="4946" y="1536"/>
                    </a:lnTo>
                    <a:lnTo>
                      <a:pt x="4918" y="1478"/>
                    </a:lnTo>
                    <a:lnTo>
                      <a:pt x="4887" y="1421"/>
                    </a:lnTo>
                    <a:lnTo>
                      <a:pt x="4854" y="1365"/>
                    </a:lnTo>
                    <a:lnTo>
                      <a:pt x="4822" y="1310"/>
                    </a:lnTo>
                    <a:lnTo>
                      <a:pt x="4787" y="1256"/>
                    </a:lnTo>
                    <a:lnTo>
                      <a:pt x="4751" y="1203"/>
                    </a:lnTo>
                    <a:lnTo>
                      <a:pt x="4714" y="1150"/>
                    </a:lnTo>
                    <a:lnTo>
                      <a:pt x="4678" y="1098"/>
                    </a:lnTo>
                    <a:lnTo>
                      <a:pt x="4638" y="1048"/>
                    </a:lnTo>
                    <a:lnTo>
                      <a:pt x="4598" y="998"/>
                    </a:lnTo>
                    <a:lnTo>
                      <a:pt x="4557" y="949"/>
                    </a:lnTo>
                    <a:lnTo>
                      <a:pt x="4514" y="902"/>
                    </a:lnTo>
                    <a:lnTo>
                      <a:pt x="4470" y="855"/>
                    </a:lnTo>
                    <a:lnTo>
                      <a:pt x="4425" y="809"/>
                    </a:lnTo>
                    <a:lnTo>
                      <a:pt x="4380" y="763"/>
                    </a:lnTo>
                    <a:lnTo>
                      <a:pt x="4333" y="721"/>
                    </a:lnTo>
                    <a:lnTo>
                      <a:pt x="4285" y="678"/>
                    </a:lnTo>
                    <a:lnTo>
                      <a:pt x="4237" y="635"/>
                    </a:lnTo>
                    <a:lnTo>
                      <a:pt x="4187" y="595"/>
                    </a:lnTo>
                    <a:lnTo>
                      <a:pt x="4136" y="555"/>
                    </a:lnTo>
                    <a:lnTo>
                      <a:pt x="4085" y="517"/>
                    </a:lnTo>
                    <a:lnTo>
                      <a:pt x="4033" y="480"/>
                    </a:lnTo>
                    <a:lnTo>
                      <a:pt x="3980" y="445"/>
                    </a:lnTo>
                    <a:lnTo>
                      <a:pt x="3926" y="411"/>
                    </a:lnTo>
                    <a:lnTo>
                      <a:pt x="3871" y="377"/>
                    </a:lnTo>
                    <a:lnTo>
                      <a:pt x="3815" y="345"/>
                    </a:lnTo>
                    <a:lnTo>
                      <a:pt x="3759" y="314"/>
                    </a:lnTo>
                    <a:lnTo>
                      <a:pt x="3702" y="284"/>
                    </a:lnTo>
                    <a:lnTo>
                      <a:pt x="3644" y="256"/>
                    </a:lnTo>
                    <a:lnTo>
                      <a:pt x="3585" y="230"/>
                    </a:lnTo>
                    <a:lnTo>
                      <a:pt x="3526" y="204"/>
                    </a:lnTo>
                    <a:lnTo>
                      <a:pt x="3466" y="179"/>
                    </a:lnTo>
                    <a:lnTo>
                      <a:pt x="3405" y="157"/>
                    </a:lnTo>
                    <a:lnTo>
                      <a:pt x="3345" y="137"/>
                    </a:lnTo>
                    <a:lnTo>
                      <a:pt x="3283" y="116"/>
                    </a:lnTo>
                    <a:lnTo>
                      <a:pt x="3220" y="98"/>
                    </a:lnTo>
                    <a:lnTo>
                      <a:pt x="3158" y="81"/>
                    </a:lnTo>
                    <a:lnTo>
                      <a:pt x="3094" y="66"/>
                    </a:lnTo>
                    <a:lnTo>
                      <a:pt x="3029" y="53"/>
                    </a:lnTo>
                    <a:lnTo>
                      <a:pt x="2964" y="39"/>
                    </a:lnTo>
                    <a:lnTo>
                      <a:pt x="2900" y="29"/>
                    </a:lnTo>
                    <a:lnTo>
                      <a:pt x="2835" y="20"/>
                    </a:lnTo>
                    <a:lnTo>
                      <a:pt x="2768" y="13"/>
                    </a:lnTo>
                    <a:lnTo>
                      <a:pt x="2702" y="7"/>
                    </a:lnTo>
                    <a:lnTo>
                      <a:pt x="2636" y="3"/>
                    </a:lnTo>
                    <a:lnTo>
                      <a:pt x="2568" y="0"/>
                    </a:lnTo>
                    <a:lnTo>
                      <a:pt x="2502" y="0"/>
                    </a:lnTo>
                    <a:lnTo>
                      <a:pt x="2502" y="0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rgbClr val="414141"/>
                  </a:gs>
                  <a:gs pos="66000">
                    <a:srgbClr val="FFFFFF"/>
                  </a:gs>
                  <a:gs pos="80000">
                    <a:srgbClr val="CFCFCF"/>
                  </a:gs>
                  <a:gs pos="5000">
                    <a:srgbClr val="A6A6A6"/>
                  </a:gs>
                  <a:gs pos="45000">
                    <a:srgbClr val="A6A6A6"/>
                  </a:gs>
                  <a:gs pos="25000">
                    <a:srgbClr val="262626"/>
                  </a:gs>
                  <a:gs pos="54000">
                    <a:srgbClr val="454545"/>
                  </a:gs>
                  <a:gs pos="36000">
                    <a:srgbClr val="616161"/>
                  </a:gs>
                  <a:gs pos="82000">
                    <a:srgbClr val="A6A6A6"/>
                  </a:gs>
                </a:gsLst>
                <a:lin ang="24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107" name="Freeform 22">
                <a:extLst>
                  <a:ext uri="{FF2B5EF4-FFF2-40B4-BE49-F238E27FC236}">
                    <a16:creationId xmlns:a16="http://schemas.microsoft.com/office/drawing/2014/main" id="{52D2F396-0E15-D348-91A7-EE2209DDE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77200" y="2041525"/>
                <a:ext cx="153988" cy="301625"/>
              </a:xfrm>
              <a:custGeom>
                <a:avLst/>
                <a:gdLst/>
                <a:ahLst/>
                <a:cxnLst>
                  <a:cxn ang="0">
                    <a:pos x="105" y="569"/>
                  </a:cxn>
                  <a:cxn ang="0">
                    <a:pos x="105" y="569"/>
                  </a:cxn>
                  <a:cxn ang="0">
                    <a:pos x="112" y="570"/>
                  </a:cxn>
                  <a:cxn ang="0">
                    <a:pos x="121" y="567"/>
                  </a:cxn>
                  <a:cxn ang="0">
                    <a:pos x="130" y="563"/>
                  </a:cxn>
                  <a:cxn ang="0">
                    <a:pos x="139" y="555"/>
                  </a:cxn>
                  <a:cxn ang="0">
                    <a:pos x="149" y="547"/>
                  </a:cxn>
                  <a:cxn ang="0">
                    <a:pos x="159" y="535"/>
                  </a:cxn>
                  <a:cxn ang="0">
                    <a:pos x="170" y="520"/>
                  </a:cxn>
                  <a:cxn ang="0">
                    <a:pos x="180" y="505"/>
                  </a:cxn>
                  <a:cxn ang="0">
                    <a:pos x="190" y="488"/>
                  </a:cxn>
                  <a:cxn ang="0">
                    <a:pos x="201" y="467"/>
                  </a:cxn>
                  <a:cxn ang="0">
                    <a:pos x="220" y="424"/>
                  </a:cxn>
                  <a:cxn ang="0">
                    <a:pos x="239" y="374"/>
                  </a:cxn>
                  <a:cxn ang="0">
                    <a:pos x="257" y="321"/>
                  </a:cxn>
                  <a:cxn ang="0">
                    <a:pos x="257" y="321"/>
                  </a:cxn>
                  <a:cxn ang="0">
                    <a:pos x="271" y="265"/>
                  </a:cxn>
                  <a:cxn ang="0">
                    <a:pos x="282" y="213"/>
                  </a:cxn>
                  <a:cxn ang="0">
                    <a:pos x="288" y="166"/>
                  </a:cxn>
                  <a:cxn ang="0">
                    <a:pos x="289" y="144"/>
                  </a:cxn>
                  <a:cxn ang="0">
                    <a:pos x="291" y="123"/>
                  </a:cxn>
                  <a:cxn ang="0">
                    <a:pos x="289" y="104"/>
                  </a:cxn>
                  <a:cxn ang="0">
                    <a:pos x="288" y="87"/>
                  </a:cxn>
                  <a:cxn ang="0">
                    <a:pos x="286" y="72"/>
                  </a:cxn>
                  <a:cxn ang="0">
                    <a:pos x="283" y="58"/>
                  </a:cxn>
                  <a:cxn ang="0">
                    <a:pos x="279" y="48"/>
                  </a:cxn>
                  <a:cxn ang="0">
                    <a:pos x="273" y="39"/>
                  </a:cxn>
                  <a:cxn ang="0">
                    <a:pos x="267" y="32"/>
                  </a:cxn>
                  <a:cxn ang="0">
                    <a:pos x="260" y="29"/>
                  </a:cxn>
                  <a:cxn ang="0">
                    <a:pos x="156" y="0"/>
                  </a:cxn>
                  <a:cxn ang="0">
                    <a:pos x="156" y="0"/>
                  </a:cxn>
                  <a:cxn ang="0">
                    <a:pos x="164" y="2"/>
                  </a:cxn>
                  <a:cxn ang="0">
                    <a:pos x="170" y="8"/>
                  </a:cxn>
                  <a:cxn ang="0">
                    <a:pos x="176" y="17"/>
                  </a:cxn>
                  <a:cxn ang="0">
                    <a:pos x="180" y="29"/>
                  </a:cxn>
                  <a:cxn ang="0">
                    <a:pos x="183" y="42"/>
                  </a:cxn>
                  <a:cxn ang="0">
                    <a:pos x="184" y="57"/>
                  </a:cxn>
                  <a:cxn ang="0">
                    <a:pos x="186" y="75"/>
                  </a:cxn>
                  <a:cxn ang="0">
                    <a:pos x="186" y="94"/>
                  </a:cxn>
                  <a:cxn ang="0">
                    <a:pos x="186" y="115"/>
                  </a:cxn>
                  <a:cxn ang="0">
                    <a:pos x="184" y="135"/>
                  </a:cxn>
                  <a:cxn ang="0">
                    <a:pos x="177" y="184"/>
                  </a:cxn>
                  <a:cxn ang="0">
                    <a:pos x="167" y="235"/>
                  </a:cxn>
                  <a:cxn ang="0">
                    <a:pos x="154" y="290"/>
                  </a:cxn>
                  <a:cxn ang="0">
                    <a:pos x="154" y="290"/>
                  </a:cxn>
                  <a:cxn ang="0">
                    <a:pos x="136" y="345"/>
                  </a:cxn>
                  <a:cxn ang="0">
                    <a:pos x="117" y="393"/>
                  </a:cxn>
                  <a:cxn ang="0">
                    <a:pos x="97" y="437"/>
                  </a:cxn>
                  <a:cxn ang="0">
                    <a:pos x="87" y="457"/>
                  </a:cxn>
                  <a:cxn ang="0">
                    <a:pos x="77" y="474"/>
                  </a:cxn>
                  <a:cxn ang="0">
                    <a:pos x="67" y="490"/>
                  </a:cxn>
                  <a:cxn ang="0">
                    <a:pos x="56" y="505"/>
                  </a:cxn>
                  <a:cxn ang="0">
                    <a:pos x="46" y="517"/>
                  </a:cxn>
                  <a:cxn ang="0">
                    <a:pos x="36" y="526"/>
                  </a:cxn>
                  <a:cxn ang="0">
                    <a:pos x="27" y="533"/>
                  </a:cxn>
                  <a:cxn ang="0">
                    <a:pos x="18" y="538"/>
                  </a:cxn>
                  <a:cxn ang="0">
                    <a:pos x="9" y="539"/>
                  </a:cxn>
                  <a:cxn ang="0">
                    <a:pos x="0" y="539"/>
                  </a:cxn>
                  <a:cxn ang="0">
                    <a:pos x="105" y="569"/>
                  </a:cxn>
                </a:cxnLst>
                <a:rect l="0" t="0" r="r" b="b"/>
                <a:pathLst>
                  <a:path w="291" h="570">
                    <a:moveTo>
                      <a:pt x="105" y="569"/>
                    </a:moveTo>
                    <a:lnTo>
                      <a:pt x="105" y="569"/>
                    </a:lnTo>
                    <a:lnTo>
                      <a:pt x="112" y="570"/>
                    </a:lnTo>
                    <a:lnTo>
                      <a:pt x="121" y="567"/>
                    </a:lnTo>
                    <a:lnTo>
                      <a:pt x="130" y="563"/>
                    </a:lnTo>
                    <a:lnTo>
                      <a:pt x="139" y="555"/>
                    </a:lnTo>
                    <a:lnTo>
                      <a:pt x="149" y="547"/>
                    </a:lnTo>
                    <a:lnTo>
                      <a:pt x="159" y="535"/>
                    </a:lnTo>
                    <a:lnTo>
                      <a:pt x="170" y="520"/>
                    </a:lnTo>
                    <a:lnTo>
                      <a:pt x="180" y="505"/>
                    </a:lnTo>
                    <a:lnTo>
                      <a:pt x="190" y="488"/>
                    </a:lnTo>
                    <a:lnTo>
                      <a:pt x="201" y="467"/>
                    </a:lnTo>
                    <a:lnTo>
                      <a:pt x="220" y="424"/>
                    </a:lnTo>
                    <a:lnTo>
                      <a:pt x="239" y="374"/>
                    </a:lnTo>
                    <a:lnTo>
                      <a:pt x="257" y="321"/>
                    </a:lnTo>
                    <a:lnTo>
                      <a:pt x="257" y="321"/>
                    </a:lnTo>
                    <a:lnTo>
                      <a:pt x="271" y="265"/>
                    </a:lnTo>
                    <a:lnTo>
                      <a:pt x="282" y="213"/>
                    </a:lnTo>
                    <a:lnTo>
                      <a:pt x="288" y="166"/>
                    </a:lnTo>
                    <a:lnTo>
                      <a:pt x="289" y="144"/>
                    </a:lnTo>
                    <a:lnTo>
                      <a:pt x="291" y="123"/>
                    </a:lnTo>
                    <a:lnTo>
                      <a:pt x="289" y="104"/>
                    </a:lnTo>
                    <a:lnTo>
                      <a:pt x="288" y="87"/>
                    </a:lnTo>
                    <a:lnTo>
                      <a:pt x="286" y="72"/>
                    </a:lnTo>
                    <a:lnTo>
                      <a:pt x="283" y="58"/>
                    </a:lnTo>
                    <a:lnTo>
                      <a:pt x="279" y="48"/>
                    </a:lnTo>
                    <a:lnTo>
                      <a:pt x="273" y="39"/>
                    </a:lnTo>
                    <a:lnTo>
                      <a:pt x="267" y="32"/>
                    </a:lnTo>
                    <a:lnTo>
                      <a:pt x="260" y="29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64" y="2"/>
                    </a:lnTo>
                    <a:lnTo>
                      <a:pt x="170" y="8"/>
                    </a:lnTo>
                    <a:lnTo>
                      <a:pt x="176" y="17"/>
                    </a:lnTo>
                    <a:lnTo>
                      <a:pt x="180" y="29"/>
                    </a:lnTo>
                    <a:lnTo>
                      <a:pt x="183" y="42"/>
                    </a:lnTo>
                    <a:lnTo>
                      <a:pt x="184" y="57"/>
                    </a:lnTo>
                    <a:lnTo>
                      <a:pt x="186" y="75"/>
                    </a:lnTo>
                    <a:lnTo>
                      <a:pt x="186" y="94"/>
                    </a:lnTo>
                    <a:lnTo>
                      <a:pt x="186" y="115"/>
                    </a:lnTo>
                    <a:lnTo>
                      <a:pt x="184" y="135"/>
                    </a:lnTo>
                    <a:lnTo>
                      <a:pt x="177" y="184"/>
                    </a:lnTo>
                    <a:lnTo>
                      <a:pt x="167" y="235"/>
                    </a:lnTo>
                    <a:lnTo>
                      <a:pt x="154" y="290"/>
                    </a:lnTo>
                    <a:lnTo>
                      <a:pt x="154" y="290"/>
                    </a:lnTo>
                    <a:lnTo>
                      <a:pt x="136" y="345"/>
                    </a:lnTo>
                    <a:lnTo>
                      <a:pt x="117" y="393"/>
                    </a:lnTo>
                    <a:lnTo>
                      <a:pt x="97" y="437"/>
                    </a:lnTo>
                    <a:lnTo>
                      <a:pt x="87" y="457"/>
                    </a:lnTo>
                    <a:lnTo>
                      <a:pt x="77" y="474"/>
                    </a:lnTo>
                    <a:lnTo>
                      <a:pt x="67" y="490"/>
                    </a:lnTo>
                    <a:lnTo>
                      <a:pt x="56" y="505"/>
                    </a:lnTo>
                    <a:lnTo>
                      <a:pt x="46" y="517"/>
                    </a:lnTo>
                    <a:lnTo>
                      <a:pt x="36" y="526"/>
                    </a:lnTo>
                    <a:lnTo>
                      <a:pt x="27" y="533"/>
                    </a:lnTo>
                    <a:lnTo>
                      <a:pt x="18" y="538"/>
                    </a:lnTo>
                    <a:lnTo>
                      <a:pt x="9" y="539"/>
                    </a:lnTo>
                    <a:lnTo>
                      <a:pt x="0" y="539"/>
                    </a:lnTo>
                    <a:lnTo>
                      <a:pt x="105" y="569"/>
                    </a:lnTo>
                    <a:close/>
                  </a:path>
                </a:pathLst>
              </a:custGeom>
              <a:gradFill flip="none" rotWithShape="1">
                <a:gsLst>
                  <a:gs pos="15000">
                    <a:srgbClr val="414141"/>
                  </a:gs>
                  <a:gs pos="67000">
                    <a:srgbClr val="FFFFFF"/>
                  </a:gs>
                  <a:gs pos="100000">
                    <a:srgbClr val="CFCFCF"/>
                  </a:gs>
                  <a:gs pos="0">
                    <a:srgbClr val="A6A6A6"/>
                  </a:gs>
                  <a:gs pos="86000">
                    <a:srgbClr val="A6A6A6"/>
                  </a:gs>
                  <a:gs pos="16000">
                    <a:srgbClr val="262626"/>
                  </a:gs>
                </a:gsLst>
                <a:lin ang="1728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108" name="Freeform 23">
                <a:extLst>
                  <a:ext uri="{FF2B5EF4-FFF2-40B4-BE49-F238E27FC236}">
                    <a16:creationId xmlns:a16="http://schemas.microsoft.com/office/drawing/2014/main" id="{EE15C07A-39FA-4E45-93D8-667CFC14B5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2912" y="2041525"/>
                <a:ext cx="112713" cy="285750"/>
              </a:xfrm>
              <a:custGeom>
                <a:avLst/>
                <a:gdLst/>
                <a:ahLst/>
                <a:cxnLst>
                  <a:cxn ang="0">
                    <a:pos x="182" y="292"/>
                  </a:cxn>
                  <a:cxn ang="0">
                    <a:pos x="182" y="292"/>
                  </a:cxn>
                  <a:cxn ang="0">
                    <a:pos x="165" y="347"/>
                  </a:cxn>
                  <a:cxn ang="0">
                    <a:pos x="146" y="397"/>
                  </a:cxn>
                  <a:cxn ang="0">
                    <a:pos x="125" y="439"/>
                  </a:cxn>
                  <a:cxn ang="0">
                    <a:pos x="115" y="460"/>
                  </a:cxn>
                  <a:cxn ang="0">
                    <a:pos x="105" y="478"/>
                  </a:cxn>
                  <a:cxn ang="0">
                    <a:pos x="95" y="492"/>
                  </a:cxn>
                  <a:cxn ang="0">
                    <a:pos x="84" y="507"/>
                  </a:cxn>
                  <a:cxn ang="0">
                    <a:pos x="74" y="519"/>
                  </a:cxn>
                  <a:cxn ang="0">
                    <a:pos x="65" y="528"/>
                  </a:cxn>
                  <a:cxn ang="0">
                    <a:pos x="55" y="535"/>
                  </a:cxn>
                  <a:cxn ang="0">
                    <a:pos x="46" y="540"/>
                  </a:cxn>
                  <a:cxn ang="0">
                    <a:pos x="37" y="541"/>
                  </a:cxn>
                  <a:cxn ang="0">
                    <a:pos x="30" y="541"/>
                  </a:cxn>
                  <a:cxn ang="0">
                    <a:pos x="30" y="541"/>
                  </a:cxn>
                  <a:cxn ang="0">
                    <a:pos x="22" y="537"/>
                  </a:cxn>
                  <a:cxn ang="0">
                    <a:pos x="16" y="531"/>
                  </a:cxn>
                  <a:cxn ang="0">
                    <a:pos x="10" y="522"/>
                  </a:cxn>
                  <a:cxn ang="0">
                    <a:pos x="6" y="512"/>
                  </a:cxn>
                  <a:cxn ang="0">
                    <a:pos x="3" y="498"/>
                  </a:cxn>
                  <a:cxn ang="0">
                    <a:pos x="2" y="482"/>
                  </a:cxn>
                  <a:cxn ang="0">
                    <a:pos x="0" y="466"/>
                  </a:cxn>
                  <a:cxn ang="0">
                    <a:pos x="0" y="447"/>
                  </a:cxn>
                  <a:cxn ang="0">
                    <a:pos x="0" y="426"/>
                  </a:cxn>
                  <a:cxn ang="0">
                    <a:pos x="2" y="404"/>
                  </a:cxn>
                  <a:cxn ang="0">
                    <a:pos x="9" y="357"/>
                  </a:cxn>
                  <a:cxn ang="0">
                    <a:pos x="19" y="304"/>
                  </a:cxn>
                  <a:cxn ang="0">
                    <a:pos x="33" y="249"/>
                  </a:cxn>
                  <a:cxn ang="0">
                    <a:pos x="33" y="249"/>
                  </a:cxn>
                  <a:cxn ang="0">
                    <a:pos x="50" y="196"/>
                  </a:cxn>
                  <a:cxn ang="0">
                    <a:pos x="69" y="146"/>
                  </a:cxn>
                  <a:cxn ang="0">
                    <a:pos x="89" y="102"/>
                  </a:cxn>
                  <a:cxn ang="0">
                    <a:pos x="99" y="83"/>
                  </a:cxn>
                  <a:cxn ang="0">
                    <a:pos x="109" y="65"/>
                  </a:cxn>
                  <a:cxn ang="0">
                    <a:pos x="120" y="49"/>
                  </a:cxn>
                  <a:cxn ang="0">
                    <a:pos x="130" y="35"/>
                  </a:cxn>
                  <a:cxn ang="0">
                    <a:pos x="140" y="24"/>
                  </a:cxn>
                  <a:cxn ang="0">
                    <a:pos x="151" y="15"/>
                  </a:cxn>
                  <a:cxn ang="0">
                    <a:pos x="159" y="7"/>
                  </a:cxn>
                  <a:cxn ang="0">
                    <a:pos x="168" y="3"/>
                  </a:cxn>
                  <a:cxn ang="0">
                    <a:pos x="177" y="0"/>
                  </a:cxn>
                  <a:cxn ang="0">
                    <a:pos x="186" y="2"/>
                  </a:cxn>
                  <a:cxn ang="0">
                    <a:pos x="186" y="2"/>
                  </a:cxn>
                  <a:cxn ang="0">
                    <a:pos x="193" y="4"/>
                  </a:cxn>
                  <a:cxn ang="0">
                    <a:pos x="199" y="10"/>
                  </a:cxn>
                  <a:cxn ang="0">
                    <a:pos x="204" y="19"/>
                  </a:cxn>
                  <a:cxn ang="0">
                    <a:pos x="208" y="31"/>
                  </a:cxn>
                  <a:cxn ang="0">
                    <a:pos x="211" y="44"/>
                  </a:cxn>
                  <a:cxn ang="0">
                    <a:pos x="214" y="59"/>
                  </a:cxn>
                  <a:cxn ang="0">
                    <a:pos x="215" y="77"/>
                  </a:cxn>
                  <a:cxn ang="0">
                    <a:pos x="215" y="96"/>
                  </a:cxn>
                  <a:cxn ang="0">
                    <a:pos x="214" y="117"/>
                  </a:cxn>
                  <a:cxn ang="0">
                    <a:pos x="212" y="139"/>
                  </a:cxn>
                  <a:cxn ang="0">
                    <a:pos x="207" y="186"/>
                  </a:cxn>
                  <a:cxn ang="0">
                    <a:pos x="196" y="237"/>
                  </a:cxn>
                  <a:cxn ang="0">
                    <a:pos x="182" y="292"/>
                  </a:cxn>
                  <a:cxn ang="0">
                    <a:pos x="182" y="292"/>
                  </a:cxn>
                </a:cxnLst>
                <a:rect l="0" t="0" r="r" b="b"/>
                <a:pathLst>
                  <a:path w="215" h="541">
                    <a:moveTo>
                      <a:pt x="182" y="292"/>
                    </a:moveTo>
                    <a:lnTo>
                      <a:pt x="182" y="292"/>
                    </a:lnTo>
                    <a:lnTo>
                      <a:pt x="165" y="347"/>
                    </a:lnTo>
                    <a:lnTo>
                      <a:pt x="146" y="397"/>
                    </a:lnTo>
                    <a:lnTo>
                      <a:pt x="125" y="439"/>
                    </a:lnTo>
                    <a:lnTo>
                      <a:pt x="115" y="460"/>
                    </a:lnTo>
                    <a:lnTo>
                      <a:pt x="105" y="478"/>
                    </a:lnTo>
                    <a:lnTo>
                      <a:pt x="95" y="492"/>
                    </a:lnTo>
                    <a:lnTo>
                      <a:pt x="84" y="507"/>
                    </a:lnTo>
                    <a:lnTo>
                      <a:pt x="74" y="519"/>
                    </a:lnTo>
                    <a:lnTo>
                      <a:pt x="65" y="528"/>
                    </a:lnTo>
                    <a:lnTo>
                      <a:pt x="55" y="535"/>
                    </a:lnTo>
                    <a:lnTo>
                      <a:pt x="46" y="540"/>
                    </a:lnTo>
                    <a:lnTo>
                      <a:pt x="37" y="541"/>
                    </a:lnTo>
                    <a:lnTo>
                      <a:pt x="30" y="541"/>
                    </a:lnTo>
                    <a:lnTo>
                      <a:pt x="30" y="541"/>
                    </a:lnTo>
                    <a:lnTo>
                      <a:pt x="22" y="537"/>
                    </a:lnTo>
                    <a:lnTo>
                      <a:pt x="16" y="531"/>
                    </a:lnTo>
                    <a:lnTo>
                      <a:pt x="10" y="522"/>
                    </a:lnTo>
                    <a:lnTo>
                      <a:pt x="6" y="512"/>
                    </a:lnTo>
                    <a:lnTo>
                      <a:pt x="3" y="498"/>
                    </a:lnTo>
                    <a:lnTo>
                      <a:pt x="2" y="482"/>
                    </a:lnTo>
                    <a:lnTo>
                      <a:pt x="0" y="466"/>
                    </a:lnTo>
                    <a:lnTo>
                      <a:pt x="0" y="447"/>
                    </a:lnTo>
                    <a:lnTo>
                      <a:pt x="0" y="426"/>
                    </a:lnTo>
                    <a:lnTo>
                      <a:pt x="2" y="404"/>
                    </a:lnTo>
                    <a:lnTo>
                      <a:pt x="9" y="357"/>
                    </a:lnTo>
                    <a:lnTo>
                      <a:pt x="19" y="304"/>
                    </a:lnTo>
                    <a:lnTo>
                      <a:pt x="33" y="249"/>
                    </a:lnTo>
                    <a:lnTo>
                      <a:pt x="33" y="249"/>
                    </a:lnTo>
                    <a:lnTo>
                      <a:pt x="50" y="196"/>
                    </a:lnTo>
                    <a:lnTo>
                      <a:pt x="69" y="146"/>
                    </a:lnTo>
                    <a:lnTo>
                      <a:pt x="89" y="102"/>
                    </a:lnTo>
                    <a:lnTo>
                      <a:pt x="99" y="83"/>
                    </a:lnTo>
                    <a:lnTo>
                      <a:pt x="109" y="65"/>
                    </a:lnTo>
                    <a:lnTo>
                      <a:pt x="120" y="49"/>
                    </a:lnTo>
                    <a:lnTo>
                      <a:pt x="130" y="35"/>
                    </a:lnTo>
                    <a:lnTo>
                      <a:pt x="140" y="24"/>
                    </a:lnTo>
                    <a:lnTo>
                      <a:pt x="151" y="15"/>
                    </a:lnTo>
                    <a:lnTo>
                      <a:pt x="159" y="7"/>
                    </a:lnTo>
                    <a:lnTo>
                      <a:pt x="168" y="3"/>
                    </a:lnTo>
                    <a:lnTo>
                      <a:pt x="177" y="0"/>
                    </a:lnTo>
                    <a:lnTo>
                      <a:pt x="186" y="2"/>
                    </a:lnTo>
                    <a:lnTo>
                      <a:pt x="186" y="2"/>
                    </a:lnTo>
                    <a:lnTo>
                      <a:pt x="193" y="4"/>
                    </a:lnTo>
                    <a:lnTo>
                      <a:pt x="199" y="10"/>
                    </a:lnTo>
                    <a:lnTo>
                      <a:pt x="204" y="19"/>
                    </a:lnTo>
                    <a:lnTo>
                      <a:pt x="208" y="31"/>
                    </a:lnTo>
                    <a:lnTo>
                      <a:pt x="211" y="44"/>
                    </a:lnTo>
                    <a:lnTo>
                      <a:pt x="214" y="59"/>
                    </a:lnTo>
                    <a:lnTo>
                      <a:pt x="215" y="77"/>
                    </a:lnTo>
                    <a:lnTo>
                      <a:pt x="215" y="96"/>
                    </a:lnTo>
                    <a:lnTo>
                      <a:pt x="214" y="117"/>
                    </a:lnTo>
                    <a:lnTo>
                      <a:pt x="212" y="139"/>
                    </a:lnTo>
                    <a:lnTo>
                      <a:pt x="207" y="186"/>
                    </a:lnTo>
                    <a:lnTo>
                      <a:pt x="196" y="237"/>
                    </a:lnTo>
                    <a:lnTo>
                      <a:pt x="182" y="292"/>
                    </a:lnTo>
                    <a:lnTo>
                      <a:pt x="182" y="29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DFDFDF"/>
                  </a:gs>
                  <a:gs pos="100000">
                    <a:srgbClr val="858585"/>
                  </a:gs>
                </a:gsLst>
                <a:lin ang="108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" name="Freeform 24">
                <a:extLst>
                  <a:ext uri="{FF2B5EF4-FFF2-40B4-BE49-F238E27FC236}">
                    <a16:creationId xmlns:a16="http://schemas.microsoft.com/office/drawing/2014/main" id="{48BC25E5-93E5-3940-8E8D-2742F0BC1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5762" y="0"/>
                <a:ext cx="2743200" cy="2217738"/>
              </a:xfrm>
              <a:custGeom>
                <a:avLst/>
                <a:gdLst/>
                <a:ahLst/>
                <a:cxnLst>
                  <a:cxn ang="0">
                    <a:pos x="219" y="4047"/>
                  </a:cxn>
                  <a:cxn ang="0">
                    <a:pos x="148" y="3985"/>
                  </a:cxn>
                  <a:cxn ang="0">
                    <a:pos x="138" y="3856"/>
                  </a:cxn>
                  <a:cxn ang="0">
                    <a:pos x="162" y="3490"/>
                  </a:cxn>
                  <a:cxn ang="0">
                    <a:pos x="227" y="3055"/>
                  </a:cxn>
                  <a:cxn ang="0">
                    <a:pos x="346" y="2546"/>
                  </a:cxn>
                  <a:cxn ang="0">
                    <a:pos x="539" y="2001"/>
                  </a:cxn>
                  <a:cxn ang="0">
                    <a:pos x="697" y="1673"/>
                  </a:cxn>
                  <a:cxn ang="0">
                    <a:pos x="855" y="1410"/>
                  </a:cxn>
                  <a:cxn ang="0">
                    <a:pos x="1005" y="1197"/>
                  </a:cxn>
                  <a:cxn ang="0">
                    <a:pos x="1242" y="927"/>
                  </a:cxn>
                  <a:cxn ang="0">
                    <a:pos x="1505" y="696"/>
                  </a:cxn>
                  <a:cxn ang="0">
                    <a:pos x="1792" y="504"/>
                  </a:cxn>
                  <a:cxn ang="0">
                    <a:pos x="2103" y="351"/>
                  </a:cxn>
                  <a:cxn ang="0">
                    <a:pos x="2436" y="237"/>
                  </a:cxn>
                  <a:cxn ang="0">
                    <a:pos x="2795" y="164"/>
                  </a:cxn>
                  <a:cxn ang="0">
                    <a:pos x="3039" y="143"/>
                  </a:cxn>
                  <a:cxn ang="0">
                    <a:pos x="3336" y="155"/>
                  </a:cxn>
                  <a:cxn ang="0">
                    <a:pos x="3653" y="202"/>
                  </a:cxn>
                  <a:cxn ang="0">
                    <a:pos x="4002" y="307"/>
                  </a:cxn>
                  <a:cxn ang="0">
                    <a:pos x="4320" y="464"/>
                  </a:cxn>
                  <a:cxn ang="0">
                    <a:pos x="4490" y="585"/>
                  </a:cxn>
                  <a:cxn ang="0">
                    <a:pos x="4615" y="694"/>
                  </a:cxn>
                  <a:cxn ang="0">
                    <a:pos x="4752" y="843"/>
                  </a:cxn>
                  <a:cxn ang="0">
                    <a:pos x="4873" y="1007"/>
                  </a:cxn>
                  <a:cxn ang="0">
                    <a:pos x="4956" y="1152"/>
                  </a:cxn>
                  <a:cxn ang="0">
                    <a:pos x="5184" y="1309"/>
                  </a:cxn>
                  <a:cxn ang="0">
                    <a:pos x="5053" y="1032"/>
                  </a:cxn>
                  <a:cxn ang="0">
                    <a:pos x="4890" y="787"/>
                  </a:cxn>
                  <a:cxn ang="0">
                    <a:pos x="4693" y="572"/>
                  </a:cxn>
                  <a:cxn ang="0">
                    <a:pos x="4545" y="447"/>
                  </a:cxn>
                  <a:cxn ang="0">
                    <a:pos x="4362" y="323"/>
                  </a:cxn>
                  <a:cxn ang="0">
                    <a:pos x="4062" y="177"/>
                  </a:cxn>
                  <a:cxn ang="0">
                    <a:pos x="3695" y="63"/>
                  </a:cxn>
                  <a:cxn ang="0">
                    <a:pos x="3361" y="12"/>
                  </a:cxn>
                  <a:cxn ang="0">
                    <a:pos x="3045" y="0"/>
                  </a:cxn>
                  <a:cxn ang="0">
                    <a:pos x="2851" y="13"/>
                  </a:cxn>
                  <a:cxn ang="0">
                    <a:pos x="2405" y="99"/>
                  </a:cxn>
                  <a:cxn ang="0">
                    <a:pos x="1994" y="242"/>
                  </a:cxn>
                  <a:cxn ang="0">
                    <a:pos x="1617" y="442"/>
                  </a:cxn>
                  <a:cxn ang="0">
                    <a:pos x="1276" y="699"/>
                  </a:cxn>
                  <a:cxn ang="0">
                    <a:pos x="971" y="1011"/>
                  </a:cxn>
                  <a:cxn ang="0">
                    <a:pos x="703" y="1382"/>
                  </a:cxn>
                  <a:cxn ang="0">
                    <a:pos x="549" y="1648"/>
                  </a:cxn>
                  <a:cxn ang="0">
                    <a:pos x="319" y="2173"/>
                  </a:cxn>
                  <a:cxn ang="0">
                    <a:pos x="162" y="2691"/>
                  </a:cxn>
                  <a:cxn ang="0">
                    <a:pos x="64" y="3168"/>
                  </a:cxn>
                  <a:cxn ang="0">
                    <a:pos x="14" y="3571"/>
                  </a:cxn>
                  <a:cxn ang="0">
                    <a:pos x="0" y="3864"/>
                  </a:cxn>
                  <a:cxn ang="0">
                    <a:pos x="5" y="4018"/>
                  </a:cxn>
                  <a:cxn ang="0">
                    <a:pos x="39" y="4077"/>
                  </a:cxn>
                  <a:cxn ang="0">
                    <a:pos x="132" y="4161"/>
                  </a:cxn>
                  <a:cxn ang="0">
                    <a:pos x="182" y="4190"/>
                  </a:cxn>
                  <a:cxn ang="0">
                    <a:pos x="202" y="4174"/>
                  </a:cxn>
                  <a:cxn ang="0">
                    <a:pos x="228" y="4099"/>
                  </a:cxn>
                  <a:cxn ang="0">
                    <a:pos x="227" y="4053"/>
                  </a:cxn>
                </a:cxnLst>
                <a:rect l="0" t="0" r="r" b="b"/>
                <a:pathLst>
                  <a:path w="5184" h="4192">
                    <a:moveTo>
                      <a:pt x="222" y="4050"/>
                    </a:moveTo>
                    <a:lnTo>
                      <a:pt x="222" y="4050"/>
                    </a:lnTo>
                    <a:lnTo>
                      <a:pt x="222" y="4050"/>
                    </a:lnTo>
                    <a:lnTo>
                      <a:pt x="222" y="4050"/>
                    </a:lnTo>
                    <a:lnTo>
                      <a:pt x="219" y="4047"/>
                    </a:lnTo>
                    <a:lnTo>
                      <a:pt x="219" y="4047"/>
                    </a:lnTo>
                    <a:lnTo>
                      <a:pt x="197" y="4032"/>
                    </a:lnTo>
                    <a:lnTo>
                      <a:pt x="175" y="4015"/>
                    </a:lnTo>
                    <a:lnTo>
                      <a:pt x="156" y="3994"/>
                    </a:lnTo>
                    <a:lnTo>
                      <a:pt x="148" y="3985"/>
                    </a:lnTo>
                    <a:lnTo>
                      <a:pt x="141" y="3975"/>
                    </a:lnTo>
                    <a:lnTo>
                      <a:pt x="141" y="3975"/>
                    </a:lnTo>
                    <a:lnTo>
                      <a:pt x="140" y="3956"/>
                    </a:lnTo>
                    <a:lnTo>
                      <a:pt x="138" y="3929"/>
                    </a:lnTo>
                    <a:lnTo>
                      <a:pt x="138" y="3856"/>
                    </a:lnTo>
                    <a:lnTo>
                      <a:pt x="141" y="3757"/>
                    </a:lnTo>
                    <a:lnTo>
                      <a:pt x="144" y="3698"/>
                    </a:lnTo>
                    <a:lnTo>
                      <a:pt x="148" y="3633"/>
                    </a:lnTo>
                    <a:lnTo>
                      <a:pt x="154" y="3564"/>
                    </a:lnTo>
                    <a:lnTo>
                      <a:pt x="162" y="3490"/>
                    </a:lnTo>
                    <a:lnTo>
                      <a:pt x="171" y="3410"/>
                    </a:lnTo>
                    <a:lnTo>
                      <a:pt x="182" y="3328"/>
                    </a:lnTo>
                    <a:lnTo>
                      <a:pt x="194" y="3241"/>
                    </a:lnTo>
                    <a:lnTo>
                      <a:pt x="209" y="3149"/>
                    </a:lnTo>
                    <a:lnTo>
                      <a:pt x="227" y="3055"/>
                    </a:lnTo>
                    <a:lnTo>
                      <a:pt x="246" y="2958"/>
                    </a:lnTo>
                    <a:lnTo>
                      <a:pt x="266" y="2857"/>
                    </a:lnTo>
                    <a:lnTo>
                      <a:pt x="290" y="2756"/>
                    </a:lnTo>
                    <a:lnTo>
                      <a:pt x="317" y="2651"/>
                    </a:lnTo>
                    <a:lnTo>
                      <a:pt x="346" y="2546"/>
                    </a:lnTo>
                    <a:lnTo>
                      <a:pt x="378" y="2439"/>
                    </a:lnTo>
                    <a:lnTo>
                      <a:pt x="414" y="2330"/>
                    </a:lnTo>
                    <a:lnTo>
                      <a:pt x="452" y="2220"/>
                    </a:lnTo>
                    <a:lnTo>
                      <a:pt x="495" y="2111"/>
                    </a:lnTo>
                    <a:lnTo>
                      <a:pt x="539" y="2001"/>
                    </a:lnTo>
                    <a:lnTo>
                      <a:pt x="588" y="1892"/>
                    </a:lnTo>
                    <a:lnTo>
                      <a:pt x="614" y="1837"/>
                    </a:lnTo>
                    <a:lnTo>
                      <a:pt x="641" y="1783"/>
                    </a:lnTo>
                    <a:lnTo>
                      <a:pt x="667" y="1728"/>
                    </a:lnTo>
                    <a:lnTo>
                      <a:pt x="697" y="1673"/>
                    </a:lnTo>
                    <a:lnTo>
                      <a:pt x="726" y="1620"/>
                    </a:lnTo>
                    <a:lnTo>
                      <a:pt x="756" y="1567"/>
                    </a:lnTo>
                    <a:lnTo>
                      <a:pt x="788" y="1514"/>
                    </a:lnTo>
                    <a:lnTo>
                      <a:pt x="821" y="1461"/>
                    </a:lnTo>
                    <a:lnTo>
                      <a:pt x="855" y="1410"/>
                    </a:lnTo>
                    <a:lnTo>
                      <a:pt x="889" y="1358"/>
                    </a:lnTo>
                    <a:lnTo>
                      <a:pt x="924" y="1306"/>
                    </a:lnTo>
                    <a:lnTo>
                      <a:pt x="961" y="1256"/>
                    </a:lnTo>
                    <a:lnTo>
                      <a:pt x="961" y="1256"/>
                    </a:lnTo>
                    <a:lnTo>
                      <a:pt x="1005" y="1197"/>
                    </a:lnTo>
                    <a:lnTo>
                      <a:pt x="1051" y="1140"/>
                    </a:lnTo>
                    <a:lnTo>
                      <a:pt x="1098" y="1084"/>
                    </a:lnTo>
                    <a:lnTo>
                      <a:pt x="1145" y="1031"/>
                    </a:lnTo>
                    <a:lnTo>
                      <a:pt x="1194" y="978"/>
                    </a:lnTo>
                    <a:lnTo>
                      <a:pt x="1242" y="927"/>
                    </a:lnTo>
                    <a:lnTo>
                      <a:pt x="1294" y="877"/>
                    </a:lnTo>
                    <a:lnTo>
                      <a:pt x="1346" y="830"/>
                    </a:lnTo>
                    <a:lnTo>
                      <a:pt x="1397" y="784"/>
                    </a:lnTo>
                    <a:lnTo>
                      <a:pt x="1450" y="739"/>
                    </a:lnTo>
                    <a:lnTo>
                      <a:pt x="1505" y="696"/>
                    </a:lnTo>
                    <a:lnTo>
                      <a:pt x="1561" y="655"/>
                    </a:lnTo>
                    <a:lnTo>
                      <a:pt x="1617" y="615"/>
                    </a:lnTo>
                    <a:lnTo>
                      <a:pt x="1674" y="576"/>
                    </a:lnTo>
                    <a:lnTo>
                      <a:pt x="1733" y="540"/>
                    </a:lnTo>
                    <a:lnTo>
                      <a:pt x="1792" y="504"/>
                    </a:lnTo>
                    <a:lnTo>
                      <a:pt x="1853" y="470"/>
                    </a:lnTo>
                    <a:lnTo>
                      <a:pt x="1913" y="438"/>
                    </a:lnTo>
                    <a:lnTo>
                      <a:pt x="1975" y="407"/>
                    </a:lnTo>
                    <a:lnTo>
                      <a:pt x="2038" y="379"/>
                    </a:lnTo>
                    <a:lnTo>
                      <a:pt x="2103" y="351"/>
                    </a:lnTo>
                    <a:lnTo>
                      <a:pt x="2168" y="324"/>
                    </a:lnTo>
                    <a:lnTo>
                      <a:pt x="2233" y="301"/>
                    </a:lnTo>
                    <a:lnTo>
                      <a:pt x="2301" y="279"/>
                    </a:lnTo>
                    <a:lnTo>
                      <a:pt x="2369" y="257"/>
                    </a:lnTo>
                    <a:lnTo>
                      <a:pt x="2436" y="237"/>
                    </a:lnTo>
                    <a:lnTo>
                      <a:pt x="2507" y="220"/>
                    </a:lnTo>
                    <a:lnTo>
                      <a:pt x="2578" y="203"/>
                    </a:lnTo>
                    <a:lnTo>
                      <a:pt x="2649" y="189"/>
                    </a:lnTo>
                    <a:lnTo>
                      <a:pt x="2721" y="175"/>
                    </a:lnTo>
                    <a:lnTo>
                      <a:pt x="2795" y="164"/>
                    </a:lnTo>
                    <a:lnTo>
                      <a:pt x="2868" y="153"/>
                    </a:lnTo>
                    <a:lnTo>
                      <a:pt x="2868" y="153"/>
                    </a:lnTo>
                    <a:lnTo>
                      <a:pt x="2916" y="149"/>
                    </a:lnTo>
                    <a:lnTo>
                      <a:pt x="2969" y="146"/>
                    </a:lnTo>
                    <a:lnTo>
                      <a:pt x="3039" y="143"/>
                    </a:lnTo>
                    <a:lnTo>
                      <a:pt x="3125" y="143"/>
                    </a:lnTo>
                    <a:lnTo>
                      <a:pt x="3174" y="144"/>
                    </a:lnTo>
                    <a:lnTo>
                      <a:pt x="3225" y="146"/>
                    </a:lnTo>
                    <a:lnTo>
                      <a:pt x="3278" y="150"/>
                    </a:lnTo>
                    <a:lnTo>
                      <a:pt x="3336" y="155"/>
                    </a:lnTo>
                    <a:lnTo>
                      <a:pt x="3395" y="161"/>
                    </a:lnTo>
                    <a:lnTo>
                      <a:pt x="3457" y="168"/>
                    </a:lnTo>
                    <a:lnTo>
                      <a:pt x="3520" y="178"/>
                    </a:lnTo>
                    <a:lnTo>
                      <a:pt x="3586" y="189"/>
                    </a:lnTo>
                    <a:lnTo>
                      <a:pt x="3653" y="202"/>
                    </a:lnTo>
                    <a:lnTo>
                      <a:pt x="3720" y="218"/>
                    </a:lnTo>
                    <a:lnTo>
                      <a:pt x="3790" y="236"/>
                    </a:lnTo>
                    <a:lnTo>
                      <a:pt x="3861" y="257"/>
                    </a:lnTo>
                    <a:lnTo>
                      <a:pt x="3931" y="280"/>
                    </a:lnTo>
                    <a:lnTo>
                      <a:pt x="4002" y="307"/>
                    </a:lnTo>
                    <a:lnTo>
                      <a:pt x="4073" y="336"/>
                    </a:lnTo>
                    <a:lnTo>
                      <a:pt x="4145" y="369"/>
                    </a:lnTo>
                    <a:lnTo>
                      <a:pt x="4216" y="405"/>
                    </a:lnTo>
                    <a:lnTo>
                      <a:pt x="4285" y="444"/>
                    </a:lnTo>
                    <a:lnTo>
                      <a:pt x="4320" y="464"/>
                    </a:lnTo>
                    <a:lnTo>
                      <a:pt x="4354" y="487"/>
                    </a:lnTo>
                    <a:lnTo>
                      <a:pt x="4390" y="510"/>
                    </a:lnTo>
                    <a:lnTo>
                      <a:pt x="4424" y="534"/>
                    </a:lnTo>
                    <a:lnTo>
                      <a:pt x="4458" y="559"/>
                    </a:lnTo>
                    <a:lnTo>
                      <a:pt x="4490" y="585"/>
                    </a:lnTo>
                    <a:lnTo>
                      <a:pt x="4524" y="612"/>
                    </a:lnTo>
                    <a:lnTo>
                      <a:pt x="4556" y="640"/>
                    </a:lnTo>
                    <a:lnTo>
                      <a:pt x="4556" y="640"/>
                    </a:lnTo>
                    <a:lnTo>
                      <a:pt x="4586" y="666"/>
                    </a:lnTo>
                    <a:lnTo>
                      <a:pt x="4615" y="694"/>
                    </a:lnTo>
                    <a:lnTo>
                      <a:pt x="4645" y="722"/>
                    </a:lnTo>
                    <a:lnTo>
                      <a:pt x="4673" y="752"/>
                    </a:lnTo>
                    <a:lnTo>
                      <a:pt x="4699" y="781"/>
                    </a:lnTo>
                    <a:lnTo>
                      <a:pt x="4726" y="812"/>
                    </a:lnTo>
                    <a:lnTo>
                      <a:pt x="4752" y="843"/>
                    </a:lnTo>
                    <a:lnTo>
                      <a:pt x="4777" y="874"/>
                    </a:lnTo>
                    <a:lnTo>
                      <a:pt x="4803" y="907"/>
                    </a:lnTo>
                    <a:lnTo>
                      <a:pt x="4826" y="939"/>
                    </a:lnTo>
                    <a:lnTo>
                      <a:pt x="4850" y="973"/>
                    </a:lnTo>
                    <a:lnTo>
                      <a:pt x="4873" y="1007"/>
                    </a:lnTo>
                    <a:lnTo>
                      <a:pt x="4894" y="1042"/>
                    </a:lnTo>
                    <a:lnTo>
                      <a:pt x="4916" y="1078"/>
                    </a:lnTo>
                    <a:lnTo>
                      <a:pt x="4937" y="1115"/>
                    </a:lnTo>
                    <a:lnTo>
                      <a:pt x="4956" y="1152"/>
                    </a:lnTo>
                    <a:lnTo>
                      <a:pt x="4956" y="1152"/>
                    </a:lnTo>
                    <a:lnTo>
                      <a:pt x="5015" y="1188"/>
                    </a:lnTo>
                    <a:lnTo>
                      <a:pt x="5072" y="1227"/>
                    </a:lnTo>
                    <a:lnTo>
                      <a:pt x="5130" y="1268"/>
                    </a:lnTo>
                    <a:lnTo>
                      <a:pt x="5184" y="1309"/>
                    </a:lnTo>
                    <a:lnTo>
                      <a:pt x="5184" y="1309"/>
                    </a:lnTo>
                    <a:lnTo>
                      <a:pt x="5161" y="1250"/>
                    </a:lnTo>
                    <a:lnTo>
                      <a:pt x="5136" y="1194"/>
                    </a:lnTo>
                    <a:lnTo>
                      <a:pt x="5111" y="1140"/>
                    </a:lnTo>
                    <a:lnTo>
                      <a:pt x="5083" y="1085"/>
                    </a:lnTo>
                    <a:lnTo>
                      <a:pt x="5053" y="1032"/>
                    </a:lnTo>
                    <a:lnTo>
                      <a:pt x="5024" y="980"/>
                    </a:lnTo>
                    <a:lnTo>
                      <a:pt x="4993" y="930"/>
                    </a:lnTo>
                    <a:lnTo>
                      <a:pt x="4959" y="882"/>
                    </a:lnTo>
                    <a:lnTo>
                      <a:pt x="4925" y="833"/>
                    </a:lnTo>
                    <a:lnTo>
                      <a:pt x="4890" y="787"/>
                    </a:lnTo>
                    <a:lnTo>
                      <a:pt x="4853" y="742"/>
                    </a:lnTo>
                    <a:lnTo>
                      <a:pt x="4816" y="697"/>
                    </a:lnTo>
                    <a:lnTo>
                      <a:pt x="4776" y="655"/>
                    </a:lnTo>
                    <a:lnTo>
                      <a:pt x="4735" y="612"/>
                    </a:lnTo>
                    <a:lnTo>
                      <a:pt x="4693" y="572"/>
                    </a:lnTo>
                    <a:lnTo>
                      <a:pt x="4651" y="532"/>
                    </a:lnTo>
                    <a:lnTo>
                      <a:pt x="4651" y="532"/>
                    </a:lnTo>
                    <a:lnTo>
                      <a:pt x="4615" y="503"/>
                    </a:lnTo>
                    <a:lnTo>
                      <a:pt x="4580" y="475"/>
                    </a:lnTo>
                    <a:lnTo>
                      <a:pt x="4545" y="447"/>
                    </a:lnTo>
                    <a:lnTo>
                      <a:pt x="4509" y="420"/>
                    </a:lnTo>
                    <a:lnTo>
                      <a:pt x="4472" y="394"/>
                    </a:lnTo>
                    <a:lnTo>
                      <a:pt x="4435" y="370"/>
                    </a:lnTo>
                    <a:lnTo>
                      <a:pt x="4399" y="346"/>
                    </a:lnTo>
                    <a:lnTo>
                      <a:pt x="4362" y="323"/>
                    </a:lnTo>
                    <a:lnTo>
                      <a:pt x="4325" y="302"/>
                    </a:lnTo>
                    <a:lnTo>
                      <a:pt x="4288" y="282"/>
                    </a:lnTo>
                    <a:lnTo>
                      <a:pt x="4213" y="243"/>
                    </a:lnTo>
                    <a:lnTo>
                      <a:pt x="4138" y="208"/>
                    </a:lnTo>
                    <a:lnTo>
                      <a:pt x="4062" y="177"/>
                    </a:lnTo>
                    <a:lnTo>
                      <a:pt x="3987" y="149"/>
                    </a:lnTo>
                    <a:lnTo>
                      <a:pt x="3914" y="122"/>
                    </a:lnTo>
                    <a:lnTo>
                      <a:pt x="3840" y="100"/>
                    </a:lnTo>
                    <a:lnTo>
                      <a:pt x="3768" y="81"/>
                    </a:lnTo>
                    <a:lnTo>
                      <a:pt x="3695" y="63"/>
                    </a:lnTo>
                    <a:lnTo>
                      <a:pt x="3625" y="50"/>
                    </a:lnTo>
                    <a:lnTo>
                      <a:pt x="3555" y="37"/>
                    </a:lnTo>
                    <a:lnTo>
                      <a:pt x="3489" y="27"/>
                    </a:lnTo>
                    <a:lnTo>
                      <a:pt x="3424" y="19"/>
                    </a:lnTo>
                    <a:lnTo>
                      <a:pt x="3361" y="12"/>
                    </a:lnTo>
                    <a:lnTo>
                      <a:pt x="3302" y="7"/>
                    </a:lnTo>
                    <a:lnTo>
                      <a:pt x="3244" y="3"/>
                    </a:lnTo>
                    <a:lnTo>
                      <a:pt x="3190" y="1"/>
                    </a:lnTo>
                    <a:lnTo>
                      <a:pt x="3138" y="0"/>
                    </a:lnTo>
                    <a:lnTo>
                      <a:pt x="3045" y="0"/>
                    </a:lnTo>
                    <a:lnTo>
                      <a:pt x="2970" y="3"/>
                    </a:lnTo>
                    <a:lnTo>
                      <a:pt x="2910" y="7"/>
                    </a:lnTo>
                    <a:lnTo>
                      <a:pt x="2870" y="10"/>
                    </a:lnTo>
                    <a:lnTo>
                      <a:pt x="2851" y="13"/>
                    </a:lnTo>
                    <a:lnTo>
                      <a:pt x="2851" y="13"/>
                    </a:lnTo>
                    <a:lnTo>
                      <a:pt x="2759" y="25"/>
                    </a:lnTo>
                    <a:lnTo>
                      <a:pt x="2668" y="40"/>
                    </a:lnTo>
                    <a:lnTo>
                      <a:pt x="2579" y="58"/>
                    </a:lnTo>
                    <a:lnTo>
                      <a:pt x="2491" y="77"/>
                    </a:lnTo>
                    <a:lnTo>
                      <a:pt x="2405" y="99"/>
                    </a:lnTo>
                    <a:lnTo>
                      <a:pt x="2320" y="122"/>
                    </a:lnTo>
                    <a:lnTo>
                      <a:pt x="2236" y="149"/>
                    </a:lnTo>
                    <a:lnTo>
                      <a:pt x="2155" y="177"/>
                    </a:lnTo>
                    <a:lnTo>
                      <a:pt x="2074" y="208"/>
                    </a:lnTo>
                    <a:lnTo>
                      <a:pt x="1994" y="242"/>
                    </a:lnTo>
                    <a:lnTo>
                      <a:pt x="1916" y="277"/>
                    </a:lnTo>
                    <a:lnTo>
                      <a:pt x="1839" y="314"/>
                    </a:lnTo>
                    <a:lnTo>
                      <a:pt x="1764" y="355"/>
                    </a:lnTo>
                    <a:lnTo>
                      <a:pt x="1690" y="397"/>
                    </a:lnTo>
                    <a:lnTo>
                      <a:pt x="1617" y="442"/>
                    </a:lnTo>
                    <a:lnTo>
                      <a:pt x="1546" y="488"/>
                    </a:lnTo>
                    <a:lnTo>
                      <a:pt x="1477" y="538"/>
                    </a:lnTo>
                    <a:lnTo>
                      <a:pt x="1409" y="590"/>
                    </a:lnTo>
                    <a:lnTo>
                      <a:pt x="1341" y="643"/>
                    </a:lnTo>
                    <a:lnTo>
                      <a:pt x="1276" y="699"/>
                    </a:lnTo>
                    <a:lnTo>
                      <a:pt x="1213" y="756"/>
                    </a:lnTo>
                    <a:lnTo>
                      <a:pt x="1149" y="817"/>
                    </a:lnTo>
                    <a:lnTo>
                      <a:pt x="1089" y="880"/>
                    </a:lnTo>
                    <a:lnTo>
                      <a:pt x="1030" y="945"/>
                    </a:lnTo>
                    <a:lnTo>
                      <a:pt x="971" y="1011"/>
                    </a:lnTo>
                    <a:lnTo>
                      <a:pt x="915" y="1082"/>
                    </a:lnTo>
                    <a:lnTo>
                      <a:pt x="859" y="1153"/>
                    </a:lnTo>
                    <a:lnTo>
                      <a:pt x="806" y="1227"/>
                    </a:lnTo>
                    <a:lnTo>
                      <a:pt x="753" y="1303"/>
                    </a:lnTo>
                    <a:lnTo>
                      <a:pt x="703" y="1382"/>
                    </a:lnTo>
                    <a:lnTo>
                      <a:pt x="653" y="1463"/>
                    </a:lnTo>
                    <a:lnTo>
                      <a:pt x="605" y="1545"/>
                    </a:lnTo>
                    <a:lnTo>
                      <a:pt x="605" y="1545"/>
                    </a:lnTo>
                    <a:lnTo>
                      <a:pt x="577" y="1597"/>
                    </a:lnTo>
                    <a:lnTo>
                      <a:pt x="549" y="1648"/>
                    </a:lnTo>
                    <a:lnTo>
                      <a:pt x="498" y="1752"/>
                    </a:lnTo>
                    <a:lnTo>
                      <a:pt x="448" y="1856"/>
                    </a:lnTo>
                    <a:lnTo>
                      <a:pt x="402" y="1962"/>
                    </a:lnTo>
                    <a:lnTo>
                      <a:pt x="359" y="2067"/>
                    </a:lnTo>
                    <a:lnTo>
                      <a:pt x="319" y="2173"/>
                    </a:lnTo>
                    <a:lnTo>
                      <a:pt x="283" y="2278"/>
                    </a:lnTo>
                    <a:lnTo>
                      <a:pt x="249" y="2383"/>
                    </a:lnTo>
                    <a:lnTo>
                      <a:pt x="218" y="2487"/>
                    </a:lnTo>
                    <a:lnTo>
                      <a:pt x="188" y="2591"/>
                    </a:lnTo>
                    <a:lnTo>
                      <a:pt x="162" y="2691"/>
                    </a:lnTo>
                    <a:lnTo>
                      <a:pt x="138" y="2791"/>
                    </a:lnTo>
                    <a:lnTo>
                      <a:pt x="116" y="2888"/>
                    </a:lnTo>
                    <a:lnTo>
                      <a:pt x="97" y="2984"/>
                    </a:lnTo>
                    <a:lnTo>
                      <a:pt x="79" y="3077"/>
                    </a:lnTo>
                    <a:lnTo>
                      <a:pt x="64" y="3168"/>
                    </a:lnTo>
                    <a:lnTo>
                      <a:pt x="51" y="3255"/>
                    </a:lnTo>
                    <a:lnTo>
                      <a:pt x="39" y="3340"/>
                    </a:lnTo>
                    <a:lnTo>
                      <a:pt x="29" y="3421"/>
                    </a:lnTo>
                    <a:lnTo>
                      <a:pt x="22" y="3497"/>
                    </a:lnTo>
                    <a:lnTo>
                      <a:pt x="14" y="3571"/>
                    </a:lnTo>
                    <a:lnTo>
                      <a:pt x="8" y="3639"/>
                    </a:lnTo>
                    <a:lnTo>
                      <a:pt x="4" y="3702"/>
                    </a:lnTo>
                    <a:lnTo>
                      <a:pt x="1" y="3763"/>
                    </a:lnTo>
                    <a:lnTo>
                      <a:pt x="0" y="3816"/>
                    </a:lnTo>
                    <a:lnTo>
                      <a:pt x="0" y="3864"/>
                    </a:lnTo>
                    <a:lnTo>
                      <a:pt x="0" y="3907"/>
                    </a:lnTo>
                    <a:lnTo>
                      <a:pt x="0" y="3944"/>
                    </a:lnTo>
                    <a:lnTo>
                      <a:pt x="1" y="3975"/>
                    </a:lnTo>
                    <a:lnTo>
                      <a:pt x="4" y="4000"/>
                    </a:lnTo>
                    <a:lnTo>
                      <a:pt x="5" y="4018"/>
                    </a:lnTo>
                    <a:lnTo>
                      <a:pt x="8" y="4028"/>
                    </a:lnTo>
                    <a:lnTo>
                      <a:pt x="8" y="4028"/>
                    </a:lnTo>
                    <a:lnTo>
                      <a:pt x="17" y="4044"/>
                    </a:lnTo>
                    <a:lnTo>
                      <a:pt x="28" y="4061"/>
                    </a:lnTo>
                    <a:lnTo>
                      <a:pt x="39" y="4077"/>
                    </a:lnTo>
                    <a:lnTo>
                      <a:pt x="51" y="4091"/>
                    </a:lnTo>
                    <a:lnTo>
                      <a:pt x="64" y="4105"/>
                    </a:lnTo>
                    <a:lnTo>
                      <a:pt x="79" y="4118"/>
                    </a:lnTo>
                    <a:lnTo>
                      <a:pt x="106" y="4142"/>
                    </a:lnTo>
                    <a:lnTo>
                      <a:pt x="132" y="4161"/>
                    </a:lnTo>
                    <a:lnTo>
                      <a:pt x="154" y="4176"/>
                    </a:lnTo>
                    <a:lnTo>
                      <a:pt x="181" y="4192"/>
                    </a:lnTo>
                    <a:lnTo>
                      <a:pt x="182" y="4190"/>
                    </a:lnTo>
                    <a:lnTo>
                      <a:pt x="182" y="4190"/>
                    </a:lnTo>
                    <a:lnTo>
                      <a:pt x="182" y="4190"/>
                    </a:lnTo>
                    <a:lnTo>
                      <a:pt x="182" y="4190"/>
                    </a:lnTo>
                    <a:lnTo>
                      <a:pt x="187" y="4190"/>
                    </a:lnTo>
                    <a:lnTo>
                      <a:pt x="191" y="4187"/>
                    </a:lnTo>
                    <a:lnTo>
                      <a:pt x="197" y="4181"/>
                    </a:lnTo>
                    <a:lnTo>
                      <a:pt x="202" y="4174"/>
                    </a:lnTo>
                    <a:lnTo>
                      <a:pt x="207" y="4164"/>
                    </a:lnTo>
                    <a:lnTo>
                      <a:pt x="212" y="4153"/>
                    </a:lnTo>
                    <a:lnTo>
                      <a:pt x="222" y="4127"/>
                    </a:lnTo>
                    <a:lnTo>
                      <a:pt x="222" y="4127"/>
                    </a:lnTo>
                    <a:lnTo>
                      <a:pt x="228" y="4099"/>
                    </a:lnTo>
                    <a:lnTo>
                      <a:pt x="230" y="4086"/>
                    </a:lnTo>
                    <a:lnTo>
                      <a:pt x="231" y="4075"/>
                    </a:lnTo>
                    <a:lnTo>
                      <a:pt x="230" y="4066"/>
                    </a:lnTo>
                    <a:lnTo>
                      <a:pt x="228" y="4059"/>
                    </a:lnTo>
                    <a:lnTo>
                      <a:pt x="227" y="4053"/>
                    </a:lnTo>
                    <a:lnTo>
                      <a:pt x="222" y="4050"/>
                    </a:lnTo>
                    <a:lnTo>
                      <a:pt x="222" y="4050"/>
                    </a:lnTo>
                    <a:close/>
                  </a:path>
                </a:pathLst>
              </a:custGeom>
              <a:gradFill flip="none" rotWithShape="1">
                <a:gsLst>
                  <a:gs pos="38000">
                    <a:srgbClr val="414141"/>
                  </a:gs>
                  <a:gs pos="0">
                    <a:srgbClr val="A6A6A6"/>
                  </a:gs>
                  <a:gs pos="100000">
                    <a:srgbClr val="A6A6A6"/>
                  </a:gs>
                  <a:gs pos="74000">
                    <a:srgbClr val="DFDFD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  <a:effectLst>
                <a:innerShdw blurRad="66675" dist="50800" dir="13500000">
                  <a:srgbClr val="000000">
                    <a:alpha val="50000"/>
                  </a:srgb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85000"/>
                  </a:lnSpc>
                  <a:spcBef>
                    <a:spcPct val="20000"/>
                  </a:spcBef>
                  <a:defRPr/>
                </a:pPr>
                <a:endParaRPr lang="en-US" sz="1600" dirty="0"/>
              </a:p>
            </p:txBody>
          </p:sp>
          <p:sp>
            <p:nvSpPr>
              <p:cNvPr id="110" name="Line 28">
                <a:extLst>
                  <a:ext uri="{FF2B5EF4-FFF2-40B4-BE49-F238E27FC236}">
                    <a16:creationId xmlns:a16="http://schemas.microsoft.com/office/drawing/2014/main" id="{73345DED-0D01-A944-ABAE-8F5E220ED6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45475" y="2058988"/>
                <a:ext cx="1588" cy="1588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" name="Line 29">
                <a:extLst>
                  <a:ext uri="{FF2B5EF4-FFF2-40B4-BE49-F238E27FC236}">
                    <a16:creationId xmlns:a16="http://schemas.microsoft.com/office/drawing/2014/main" id="{B9E50F67-B1B0-3E43-AE73-874FDCF21B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45475" y="2058988"/>
                <a:ext cx="1588" cy="1588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90" name="Group 84">
              <a:extLst>
                <a:ext uri="{FF2B5EF4-FFF2-40B4-BE49-F238E27FC236}">
                  <a16:creationId xmlns:a16="http://schemas.microsoft.com/office/drawing/2014/main" id="{BD682635-C72A-8C4C-8E4F-56ED2B5DA97C}"/>
                </a:ext>
              </a:extLst>
            </p:cNvPr>
            <p:cNvGrpSpPr/>
            <p:nvPr/>
          </p:nvGrpSpPr>
          <p:grpSpPr>
            <a:xfrm>
              <a:off x="4858472" y="1509364"/>
              <a:ext cx="941843" cy="1552796"/>
              <a:chOff x="8843962" y="2613025"/>
              <a:chExt cx="2043113" cy="3368437"/>
            </a:xfrm>
          </p:grpSpPr>
          <p:grpSp>
            <p:nvGrpSpPr>
              <p:cNvPr id="91" name="Group 70">
                <a:extLst>
                  <a:ext uri="{FF2B5EF4-FFF2-40B4-BE49-F238E27FC236}">
                    <a16:creationId xmlns:a16="http://schemas.microsoft.com/office/drawing/2014/main" id="{881093F1-0E58-B448-9F0C-BC08A39177EA}"/>
                  </a:ext>
                </a:extLst>
              </p:cNvPr>
              <p:cNvGrpSpPr/>
              <p:nvPr/>
            </p:nvGrpSpPr>
            <p:grpSpPr>
              <a:xfrm>
                <a:off x="8843962" y="2613025"/>
                <a:ext cx="2043113" cy="3368437"/>
                <a:chOff x="8843962" y="2613025"/>
                <a:chExt cx="2043113" cy="3368437"/>
              </a:xfrm>
            </p:grpSpPr>
            <p:sp>
              <p:nvSpPr>
                <p:cNvPr id="96" name="Freeform 27">
                  <a:extLst>
                    <a:ext uri="{FF2B5EF4-FFF2-40B4-BE49-F238E27FC236}">
                      <a16:creationId xmlns:a16="http://schemas.microsoft.com/office/drawing/2014/main" id="{B793F851-800A-7549-A482-B47A9978F7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43962" y="2613025"/>
                  <a:ext cx="2043113" cy="2081213"/>
                </a:xfrm>
                <a:custGeom>
                  <a:avLst/>
                  <a:gdLst/>
                  <a:ahLst/>
                  <a:cxnLst>
                    <a:cxn ang="0">
                      <a:pos x="0" y="22"/>
                    </a:cxn>
                    <a:cxn ang="0">
                      <a:pos x="12" y="12"/>
                    </a:cxn>
                    <a:cxn ang="0">
                      <a:pos x="40" y="3"/>
                    </a:cxn>
                    <a:cxn ang="0">
                      <a:pos x="95" y="0"/>
                    </a:cxn>
                    <a:cxn ang="0">
                      <a:pos x="183" y="8"/>
                    </a:cxn>
                    <a:cxn ang="0">
                      <a:pos x="248" y="18"/>
                    </a:cxn>
                    <a:cxn ang="0">
                      <a:pos x="443" y="70"/>
                    </a:cxn>
                    <a:cxn ang="0">
                      <a:pos x="925" y="214"/>
                    </a:cxn>
                    <a:cxn ang="0">
                      <a:pos x="1357" y="338"/>
                    </a:cxn>
                    <a:cxn ang="0">
                      <a:pos x="1722" y="428"/>
                    </a:cxn>
                    <a:cxn ang="0">
                      <a:pos x="1932" y="468"/>
                    </a:cxn>
                    <a:cxn ang="0">
                      <a:pos x="2123" y="494"/>
                    </a:cxn>
                    <a:cxn ang="0">
                      <a:pos x="2240" y="502"/>
                    </a:cxn>
                    <a:cxn ang="0">
                      <a:pos x="2409" y="503"/>
                    </a:cxn>
                    <a:cxn ang="0">
                      <a:pos x="2571" y="496"/>
                    </a:cxn>
                    <a:cxn ang="0">
                      <a:pos x="2823" y="468"/>
                    </a:cxn>
                    <a:cxn ang="0">
                      <a:pos x="3087" y="419"/>
                    </a:cxn>
                    <a:cxn ang="0">
                      <a:pos x="3292" y="367"/>
                    </a:cxn>
                    <a:cxn ang="0">
                      <a:pos x="3454" y="322"/>
                    </a:cxn>
                    <a:cxn ang="0">
                      <a:pos x="3624" y="285"/>
                    </a:cxn>
                    <a:cxn ang="0">
                      <a:pos x="3770" y="267"/>
                    </a:cxn>
                    <a:cxn ang="0">
                      <a:pos x="3836" y="272"/>
                    </a:cxn>
                    <a:cxn ang="0">
                      <a:pos x="3861" y="282"/>
                    </a:cxn>
                    <a:cxn ang="0">
                      <a:pos x="3841" y="325"/>
                    </a:cxn>
                    <a:cxn ang="0">
                      <a:pos x="3789" y="485"/>
                    </a:cxn>
                    <a:cxn ang="0">
                      <a:pos x="3729" y="764"/>
                    </a:cxn>
                    <a:cxn ang="0">
                      <a:pos x="3680" y="1087"/>
                    </a:cxn>
                    <a:cxn ang="0">
                      <a:pos x="3656" y="1320"/>
                    </a:cxn>
                    <a:cxn ang="0">
                      <a:pos x="3640" y="1584"/>
                    </a:cxn>
                    <a:cxn ang="0">
                      <a:pos x="3633" y="1877"/>
                    </a:cxn>
                    <a:cxn ang="0">
                      <a:pos x="3633" y="2089"/>
                    </a:cxn>
                    <a:cxn ang="0">
                      <a:pos x="3649" y="3807"/>
                    </a:cxn>
                    <a:cxn ang="0">
                      <a:pos x="2377" y="3931"/>
                    </a:cxn>
                    <a:cxn ang="0">
                      <a:pos x="2378" y="3763"/>
                    </a:cxn>
                    <a:cxn ang="0">
                      <a:pos x="2368" y="3502"/>
                    </a:cxn>
                    <a:cxn ang="0">
                      <a:pos x="2346" y="3251"/>
                    </a:cxn>
                    <a:cxn ang="0">
                      <a:pos x="2307" y="2968"/>
                    </a:cxn>
                    <a:cxn ang="0">
                      <a:pos x="2247" y="2670"/>
                    </a:cxn>
                    <a:cxn ang="0">
                      <a:pos x="2176" y="2418"/>
                    </a:cxn>
                    <a:cxn ang="0">
                      <a:pos x="2125" y="2269"/>
                    </a:cxn>
                    <a:cxn ang="0">
                      <a:pos x="2064" y="2126"/>
                    </a:cxn>
                    <a:cxn ang="0">
                      <a:pos x="1995" y="1988"/>
                    </a:cxn>
                    <a:cxn ang="0">
                      <a:pos x="1917" y="1857"/>
                    </a:cxn>
                    <a:cxn ang="0">
                      <a:pos x="1828" y="1736"/>
                    </a:cxn>
                    <a:cxn ang="0">
                      <a:pos x="1730" y="1627"/>
                    </a:cxn>
                    <a:cxn ang="0">
                      <a:pos x="1619" y="1529"/>
                    </a:cxn>
                    <a:cxn ang="0">
                      <a:pos x="1516" y="1454"/>
                    </a:cxn>
                    <a:cxn ang="0">
                      <a:pos x="1290" y="1308"/>
                    </a:cxn>
                    <a:cxn ang="0">
                      <a:pos x="931" y="1093"/>
                    </a:cxn>
                    <a:cxn ang="0">
                      <a:pos x="698" y="941"/>
                    </a:cxn>
                    <a:cxn ang="0">
                      <a:pos x="534" y="819"/>
                    </a:cxn>
                    <a:cxn ang="0">
                      <a:pos x="387" y="687"/>
                    </a:cxn>
                    <a:cxn ang="0">
                      <a:pos x="263" y="541"/>
                    </a:cxn>
                    <a:cxn ang="0">
                      <a:pos x="210" y="462"/>
                    </a:cxn>
                    <a:cxn ang="0">
                      <a:pos x="165" y="379"/>
                    </a:cxn>
                    <a:cxn ang="0">
                      <a:pos x="129" y="291"/>
                    </a:cxn>
                    <a:cxn ang="0">
                      <a:pos x="102" y="199"/>
                    </a:cxn>
                    <a:cxn ang="0">
                      <a:pos x="89" y="134"/>
                    </a:cxn>
                    <a:cxn ang="0">
                      <a:pos x="28" y="64"/>
                    </a:cxn>
                    <a:cxn ang="0">
                      <a:pos x="0" y="25"/>
                    </a:cxn>
                  </a:cxnLst>
                  <a:rect l="0" t="0" r="r" b="b"/>
                  <a:pathLst>
                    <a:path w="3861" h="3931">
                      <a:moveTo>
                        <a:pt x="0" y="25"/>
                      </a:moveTo>
                      <a:lnTo>
                        <a:pt x="0" y="25"/>
                      </a:lnTo>
                      <a:lnTo>
                        <a:pt x="0" y="22"/>
                      </a:lnTo>
                      <a:lnTo>
                        <a:pt x="5" y="18"/>
                      </a:lnTo>
                      <a:lnTo>
                        <a:pt x="8" y="15"/>
                      </a:lnTo>
                      <a:lnTo>
                        <a:pt x="12" y="12"/>
                      </a:lnTo>
                      <a:lnTo>
                        <a:pt x="20" y="9"/>
                      </a:lnTo>
                      <a:lnTo>
                        <a:pt x="28" y="6"/>
                      </a:lnTo>
                      <a:lnTo>
                        <a:pt x="40" y="3"/>
                      </a:lnTo>
                      <a:lnTo>
                        <a:pt x="55" y="2"/>
                      </a:lnTo>
                      <a:lnTo>
                        <a:pt x="74" y="0"/>
                      </a:lnTo>
                      <a:lnTo>
                        <a:pt x="95" y="0"/>
                      </a:lnTo>
                      <a:lnTo>
                        <a:pt x="120" y="2"/>
                      </a:lnTo>
                      <a:lnTo>
                        <a:pt x="149" y="3"/>
                      </a:lnTo>
                      <a:lnTo>
                        <a:pt x="183" y="8"/>
                      </a:lnTo>
                      <a:lnTo>
                        <a:pt x="221" y="14"/>
                      </a:lnTo>
                      <a:lnTo>
                        <a:pt x="221" y="14"/>
                      </a:lnTo>
                      <a:lnTo>
                        <a:pt x="248" y="18"/>
                      </a:lnTo>
                      <a:lnTo>
                        <a:pt x="277" y="25"/>
                      </a:lnTo>
                      <a:lnTo>
                        <a:pt x="353" y="43"/>
                      </a:lnTo>
                      <a:lnTo>
                        <a:pt x="443" y="70"/>
                      </a:lnTo>
                      <a:lnTo>
                        <a:pt x="547" y="101"/>
                      </a:lnTo>
                      <a:lnTo>
                        <a:pt x="791" y="174"/>
                      </a:lnTo>
                      <a:lnTo>
                        <a:pt x="925" y="214"/>
                      </a:lnTo>
                      <a:lnTo>
                        <a:pt x="1065" y="255"/>
                      </a:lnTo>
                      <a:lnTo>
                        <a:pt x="1209" y="298"/>
                      </a:lnTo>
                      <a:lnTo>
                        <a:pt x="1357" y="338"/>
                      </a:lnTo>
                      <a:lnTo>
                        <a:pt x="1506" y="376"/>
                      </a:lnTo>
                      <a:lnTo>
                        <a:pt x="1651" y="412"/>
                      </a:lnTo>
                      <a:lnTo>
                        <a:pt x="1722" y="428"/>
                      </a:lnTo>
                      <a:lnTo>
                        <a:pt x="1793" y="443"/>
                      </a:lnTo>
                      <a:lnTo>
                        <a:pt x="1864" y="456"/>
                      </a:lnTo>
                      <a:lnTo>
                        <a:pt x="1932" y="468"/>
                      </a:lnTo>
                      <a:lnTo>
                        <a:pt x="1996" y="478"/>
                      </a:lnTo>
                      <a:lnTo>
                        <a:pt x="2061" y="487"/>
                      </a:lnTo>
                      <a:lnTo>
                        <a:pt x="2123" y="494"/>
                      </a:lnTo>
                      <a:lnTo>
                        <a:pt x="2182" y="499"/>
                      </a:lnTo>
                      <a:lnTo>
                        <a:pt x="2182" y="499"/>
                      </a:lnTo>
                      <a:lnTo>
                        <a:pt x="2240" y="502"/>
                      </a:lnTo>
                      <a:lnTo>
                        <a:pt x="2296" y="503"/>
                      </a:lnTo>
                      <a:lnTo>
                        <a:pt x="2353" y="504"/>
                      </a:lnTo>
                      <a:lnTo>
                        <a:pt x="2409" y="503"/>
                      </a:lnTo>
                      <a:lnTo>
                        <a:pt x="2464" y="502"/>
                      </a:lnTo>
                      <a:lnTo>
                        <a:pt x="2518" y="500"/>
                      </a:lnTo>
                      <a:lnTo>
                        <a:pt x="2571" y="496"/>
                      </a:lnTo>
                      <a:lnTo>
                        <a:pt x="2624" y="493"/>
                      </a:lnTo>
                      <a:lnTo>
                        <a:pt x="2726" y="481"/>
                      </a:lnTo>
                      <a:lnTo>
                        <a:pt x="2823" y="468"/>
                      </a:lnTo>
                      <a:lnTo>
                        <a:pt x="2918" y="453"/>
                      </a:lnTo>
                      <a:lnTo>
                        <a:pt x="3005" y="437"/>
                      </a:lnTo>
                      <a:lnTo>
                        <a:pt x="3087" y="419"/>
                      </a:lnTo>
                      <a:lnTo>
                        <a:pt x="3163" y="401"/>
                      </a:lnTo>
                      <a:lnTo>
                        <a:pt x="3232" y="384"/>
                      </a:lnTo>
                      <a:lnTo>
                        <a:pt x="3292" y="367"/>
                      </a:lnTo>
                      <a:lnTo>
                        <a:pt x="3391" y="339"/>
                      </a:lnTo>
                      <a:lnTo>
                        <a:pt x="3454" y="322"/>
                      </a:lnTo>
                      <a:lnTo>
                        <a:pt x="3454" y="322"/>
                      </a:lnTo>
                      <a:lnTo>
                        <a:pt x="3505" y="308"/>
                      </a:lnTo>
                      <a:lnTo>
                        <a:pt x="3562" y="297"/>
                      </a:lnTo>
                      <a:lnTo>
                        <a:pt x="3624" y="285"/>
                      </a:lnTo>
                      <a:lnTo>
                        <a:pt x="3686" y="274"/>
                      </a:lnTo>
                      <a:lnTo>
                        <a:pt x="3743" y="269"/>
                      </a:lnTo>
                      <a:lnTo>
                        <a:pt x="3770" y="267"/>
                      </a:lnTo>
                      <a:lnTo>
                        <a:pt x="3795" y="267"/>
                      </a:lnTo>
                      <a:lnTo>
                        <a:pt x="3817" y="269"/>
                      </a:lnTo>
                      <a:lnTo>
                        <a:pt x="3836" y="272"/>
                      </a:lnTo>
                      <a:lnTo>
                        <a:pt x="3851" y="276"/>
                      </a:lnTo>
                      <a:lnTo>
                        <a:pt x="3857" y="279"/>
                      </a:lnTo>
                      <a:lnTo>
                        <a:pt x="3861" y="282"/>
                      </a:lnTo>
                      <a:lnTo>
                        <a:pt x="3861" y="282"/>
                      </a:lnTo>
                      <a:lnTo>
                        <a:pt x="3854" y="297"/>
                      </a:lnTo>
                      <a:lnTo>
                        <a:pt x="3841" y="325"/>
                      </a:lnTo>
                      <a:lnTo>
                        <a:pt x="3826" y="364"/>
                      </a:lnTo>
                      <a:lnTo>
                        <a:pt x="3808" y="418"/>
                      </a:lnTo>
                      <a:lnTo>
                        <a:pt x="3789" y="485"/>
                      </a:lnTo>
                      <a:lnTo>
                        <a:pt x="3770" y="565"/>
                      </a:lnTo>
                      <a:lnTo>
                        <a:pt x="3749" y="658"/>
                      </a:lnTo>
                      <a:lnTo>
                        <a:pt x="3729" y="764"/>
                      </a:lnTo>
                      <a:lnTo>
                        <a:pt x="3708" y="882"/>
                      </a:lnTo>
                      <a:lnTo>
                        <a:pt x="3689" y="1015"/>
                      </a:lnTo>
                      <a:lnTo>
                        <a:pt x="3680" y="1087"/>
                      </a:lnTo>
                      <a:lnTo>
                        <a:pt x="3671" y="1161"/>
                      </a:lnTo>
                      <a:lnTo>
                        <a:pt x="3664" y="1239"/>
                      </a:lnTo>
                      <a:lnTo>
                        <a:pt x="3656" y="1320"/>
                      </a:lnTo>
                      <a:lnTo>
                        <a:pt x="3650" y="1404"/>
                      </a:lnTo>
                      <a:lnTo>
                        <a:pt x="3645" y="1492"/>
                      </a:lnTo>
                      <a:lnTo>
                        <a:pt x="3640" y="1584"/>
                      </a:lnTo>
                      <a:lnTo>
                        <a:pt x="3637" y="1678"/>
                      </a:lnTo>
                      <a:lnTo>
                        <a:pt x="3634" y="1777"/>
                      </a:lnTo>
                      <a:lnTo>
                        <a:pt x="3633" y="1877"/>
                      </a:lnTo>
                      <a:lnTo>
                        <a:pt x="3631" y="1982"/>
                      </a:lnTo>
                      <a:lnTo>
                        <a:pt x="3633" y="2089"/>
                      </a:lnTo>
                      <a:lnTo>
                        <a:pt x="3633" y="2089"/>
                      </a:lnTo>
                      <a:lnTo>
                        <a:pt x="3642" y="2869"/>
                      </a:lnTo>
                      <a:lnTo>
                        <a:pt x="3646" y="3447"/>
                      </a:lnTo>
                      <a:lnTo>
                        <a:pt x="3649" y="3807"/>
                      </a:lnTo>
                      <a:lnTo>
                        <a:pt x="3649" y="3931"/>
                      </a:lnTo>
                      <a:lnTo>
                        <a:pt x="2377" y="3931"/>
                      </a:lnTo>
                      <a:lnTo>
                        <a:pt x="2377" y="3931"/>
                      </a:lnTo>
                      <a:lnTo>
                        <a:pt x="2378" y="3910"/>
                      </a:lnTo>
                      <a:lnTo>
                        <a:pt x="2378" y="3853"/>
                      </a:lnTo>
                      <a:lnTo>
                        <a:pt x="2378" y="3763"/>
                      </a:lnTo>
                      <a:lnTo>
                        <a:pt x="2375" y="3645"/>
                      </a:lnTo>
                      <a:lnTo>
                        <a:pt x="2371" y="3576"/>
                      </a:lnTo>
                      <a:lnTo>
                        <a:pt x="2368" y="3502"/>
                      </a:lnTo>
                      <a:lnTo>
                        <a:pt x="2362" y="3422"/>
                      </a:lnTo>
                      <a:lnTo>
                        <a:pt x="2355" y="3338"/>
                      </a:lnTo>
                      <a:lnTo>
                        <a:pt x="2346" y="3251"/>
                      </a:lnTo>
                      <a:lnTo>
                        <a:pt x="2335" y="3160"/>
                      </a:lnTo>
                      <a:lnTo>
                        <a:pt x="2322" y="3066"/>
                      </a:lnTo>
                      <a:lnTo>
                        <a:pt x="2307" y="2968"/>
                      </a:lnTo>
                      <a:lnTo>
                        <a:pt x="2290" y="2869"/>
                      </a:lnTo>
                      <a:lnTo>
                        <a:pt x="2269" y="2771"/>
                      </a:lnTo>
                      <a:lnTo>
                        <a:pt x="2247" y="2670"/>
                      </a:lnTo>
                      <a:lnTo>
                        <a:pt x="2220" y="2569"/>
                      </a:lnTo>
                      <a:lnTo>
                        <a:pt x="2192" y="2468"/>
                      </a:lnTo>
                      <a:lnTo>
                        <a:pt x="2176" y="2418"/>
                      </a:lnTo>
                      <a:lnTo>
                        <a:pt x="2160" y="2368"/>
                      </a:lnTo>
                      <a:lnTo>
                        <a:pt x="2142" y="2319"/>
                      </a:lnTo>
                      <a:lnTo>
                        <a:pt x="2125" y="2269"/>
                      </a:lnTo>
                      <a:lnTo>
                        <a:pt x="2106" y="2221"/>
                      </a:lnTo>
                      <a:lnTo>
                        <a:pt x="2085" y="2174"/>
                      </a:lnTo>
                      <a:lnTo>
                        <a:pt x="2064" y="2126"/>
                      </a:lnTo>
                      <a:lnTo>
                        <a:pt x="2042" y="2079"/>
                      </a:lnTo>
                      <a:lnTo>
                        <a:pt x="2019" y="2033"/>
                      </a:lnTo>
                      <a:lnTo>
                        <a:pt x="1995" y="1988"/>
                      </a:lnTo>
                      <a:lnTo>
                        <a:pt x="1970" y="1944"/>
                      </a:lnTo>
                      <a:lnTo>
                        <a:pt x="1943" y="1899"/>
                      </a:lnTo>
                      <a:lnTo>
                        <a:pt x="1917" y="1857"/>
                      </a:lnTo>
                      <a:lnTo>
                        <a:pt x="1889" y="1815"/>
                      </a:lnTo>
                      <a:lnTo>
                        <a:pt x="1859" y="1775"/>
                      </a:lnTo>
                      <a:lnTo>
                        <a:pt x="1828" y="1736"/>
                      </a:lnTo>
                      <a:lnTo>
                        <a:pt x="1796" y="1697"/>
                      </a:lnTo>
                      <a:lnTo>
                        <a:pt x="1763" y="1662"/>
                      </a:lnTo>
                      <a:lnTo>
                        <a:pt x="1730" y="1627"/>
                      </a:lnTo>
                      <a:lnTo>
                        <a:pt x="1694" y="1593"/>
                      </a:lnTo>
                      <a:lnTo>
                        <a:pt x="1657" y="1560"/>
                      </a:lnTo>
                      <a:lnTo>
                        <a:pt x="1619" y="1529"/>
                      </a:lnTo>
                      <a:lnTo>
                        <a:pt x="1619" y="1529"/>
                      </a:lnTo>
                      <a:lnTo>
                        <a:pt x="1569" y="1491"/>
                      </a:lnTo>
                      <a:lnTo>
                        <a:pt x="1516" y="1454"/>
                      </a:lnTo>
                      <a:lnTo>
                        <a:pt x="1461" y="1417"/>
                      </a:lnTo>
                      <a:lnTo>
                        <a:pt x="1405" y="1380"/>
                      </a:lnTo>
                      <a:lnTo>
                        <a:pt x="1290" y="1308"/>
                      </a:lnTo>
                      <a:lnTo>
                        <a:pt x="1172" y="1237"/>
                      </a:lnTo>
                      <a:lnTo>
                        <a:pt x="1051" y="1165"/>
                      </a:lnTo>
                      <a:lnTo>
                        <a:pt x="931" y="1093"/>
                      </a:lnTo>
                      <a:lnTo>
                        <a:pt x="813" y="1019"/>
                      </a:lnTo>
                      <a:lnTo>
                        <a:pt x="754" y="981"/>
                      </a:lnTo>
                      <a:lnTo>
                        <a:pt x="698" y="941"/>
                      </a:lnTo>
                      <a:lnTo>
                        <a:pt x="642" y="901"/>
                      </a:lnTo>
                      <a:lnTo>
                        <a:pt x="587" y="861"/>
                      </a:lnTo>
                      <a:lnTo>
                        <a:pt x="534" y="819"/>
                      </a:lnTo>
                      <a:lnTo>
                        <a:pt x="482" y="776"/>
                      </a:lnTo>
                      <a:lnTo>
                        <a:pt x="434" y="732"/>
                      </a:lnTo>
                      <a:lnTo>
                        <a:pt x="387" y="687"/>
                      </a:lnTo>
                      <a:lnTo>
                        <a:pt x="342" y="640"/>
                      </a:lnTo>
                      <a:lnTo>
                        <a:pt x="301" y="591"/>
                      </a:lnTo>
                      <a:lnTo>
                        <a:pt x="263" y="541"/>
                      </a:lnTo>
                      <a:lnTo>
                        <a:pt x="244" y="515"/>
                      </a:lnTo>
                      <a:lnTo>
                        <a:pt x="226" y="488"/>
                      </a:lnTo>
                      <a:lnTo>
                        <a:pt x="210" y="462"/>
                      </a:lnTo>
                      <a:lnTo>
                        <a:pt x="195" y="435"/>
                      </a:lnTo>
                      <a:lnTo>
                        <a:pt x="179" y="407"/>
                      </a:lnTo>
                      <a:lnTo>
                        <a:pt x="165" y="379"/>
                      </a:lnTo>
                      <a:lnTo>
                        <a:pt x="152" y="350"/>
                      </a:lnTo>
                      <a:lnTo>
                        <a:pt x="140" y="322"/>
                      </a:lnTo>
                      <a:lnTo>
                        <a:pt x="129" y="291"/>
                      </a:lnTo>
                      <a:lnTo>
                        <a:pt x="118" y="261"/>
                      </a:lnTo>
                      <a:lnTo>
                        <a:pt x="109" y="230"/>
                      </a:lnTo>
                      <a:lnTo>
                        <a:pt x="102" y="199"/>
                      </a:lnTo>
                      <a:lnTo>
                        <a:pt x="95" y="167"/>
                      </a:lnTo>
                      <a:lnTo>
                        <a:pt x="89" y="134"/>
                      </a:lnTo>
                      <a:lnTo>
                        <a:pt x="89" y="134"/>
                      </a:lnTo>
                      <a:lnTo>
                        <a:pt x="73" y="117"/>
                      </a:lnTo>
                      <a:lnTo>
                        <a:pt x="56" y="99"/>
                      </a:lnTo>
                      <a:lnTo>
                        <a:pt x="28" y="64"/>
                      </a:lnTo>
                      <a:lnTo>
                        <a:pt x="8" y="36"/>
                      </a:lnTo>
                      <a:lnTo>
                        <a:pt x="0" y="25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accent4">
                        <a:lumMod val="75000"/>
                      </a:schemeClr>
                    </a:gs>
                    <a:gs pos="3000">
                      <a:schemeClr val="accent4">
                        <a:lumMod val="50000"/>
                      </a:schemeClr>
                    </a:gs>
                  </a:gsLst>
                  <a:lin ang="5400000" scaled="0"/>
                  <a:tileRect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7" name="Rectangle 30">
                  <a:extLst>
                    <a:ext uri="{FF2B5EF4-FFF2-40B4-BE49-F238E27FC236}">
                      <a16:creationId xmlns:a16="http://schemas.microsoft.com/office/drawing/2014/main" id="{0BA9E922-B35C-8349-B07C-F96D5407FD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101263" y="4679950"/>
                  <a:ext cx="673101" cy="857548"/>
                </a:xfrm>
                <a:prstGeom prst="rect">
                  <a:avLst/>
                </a:prstGeom>
                <a:solidFill>
                  <a:schemeClr val="accent4">
                    <a:lumMod val="75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8" name="Freeform 31">
                  <a:extLst>
                    <a:ext uri="{FF2B5EF4-FFF2-40B4-BE49-F238E27FC236}">
                      <a16:creationId xmlns:a16="http://schemas.microsoft.com/office/drawing/2014/main" id="{D0564C14-377B-6A48-A7EC-45000D5EE6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101263" y="5530611"/>
                  <a:ext cx="673101" cy="45085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719"/>
                    </a:cxn>
                    <a:cxn ang="0">
                      <a:pos x="0" y="719"/>
                    </a:cxn>
                    <a:cxn ang="0">
                      <a:pos x="1" y="727"/>
                    </a:cxn>
                    <a:cxn ang="0">
                      <a:pos x="4" y="734"/>
                    </a:cxn>
                    <a:cxn ang="0">
                      <a:pos x="7" y="740"/>
                    </a:cxn>
                    <a:cxn ang="0">
                      <a:pos x="13" y="747"/>
                    </a:cxn>
                    <a:cxn ang="0">
                      <a:pos x="20" y="753"/>
                    </a:cxn>
                    <a:cxn ang="0">
                      <a:pos x="29" y="759"/>
                    </a:cxn>
                    <a:cxn ang="0">
                      <a:pos x="50" y="771"/>
                    </a:cxn>
                    <a:cxn ang="0">
                      <a:pos x="76" y="783"/>
                    </a:cxn>
                    <a:cxn ang="0">
                      <a:pos x="109" y="795"/>
                    </a:cxn>
                    <a:cxn ang="0">
                      <a:pos x="146" y="805"/>
                    </a:cxn>
                    <a:cxn ang="0">
                      <a:pos x="187" y="814"/>
                    </a:cxn>
                    <a:cxn ang="0">
                      <a:pos x="231" y="823"/>
                    </a:cxn>
                    <a:cxn ang="0">
                      <a:pos x="280" y="830"/>
                    </a:cxn>
                    <a:cxn ang="0">
                      <a:pos x="333" y="837"/>
                    </a:cxn>
                    <a:cxn ang="0">
                      <a:pos x="389" y="842"/>
                    </a:cxn>
                    <a:cxn ang="0">
                      <a:pos x="446" y="846"/>
                    </a:cxn>
                    <a:cxn ang="0">
                      <a:pos x="508" y="851"/>
                    </a:cxn>
                    <a:cxn ang="0">
                      <a:pos x="570" y="852"/>
                    </a:cxn>
                    <a:cxn ang="0">
                      <a:pos x="637" y="852"/>
                    </a:cxn>
                    <a:cxn ang="0">
                      <a:pos x="637" y="852"/>
                    </a:cxn>
                    <a:cxn ang="0">
                      <a:pos x="701" y="852"/>
                    </a:cxn>
                    <a:cxn ang="0">
                      <a:pos x="763" y="851"/>
                    </a:cxn>
                    <a:cxn ang="0">
                      <a:pos x="825" y="846"/>
                    </a:cxn>
                    <a:cxn ang="0">
                      <a:pos x="883" y="842"/>
                    </a:cxn>
                    <a:cxn ang="0">
                      <a:pos x="939" y="837"/>
                    </a:cxn>
                    <a:cxn ang="0">
                      <a:pos x="992" y="830"/>
                    </a:cxn>
                    <a:cxn ang="0">
                      <a:pos x="1041" y="823"/>
                    </a:cxn>
                    <a:cxn ang="0">
                      <a:pos x="1085" y="814"/>
                    </a:cxn>
                    <a:cxn ang="0">
                      <a:pos x="1126" y="805"/>
                    </a:cxn>
                    <a:cxn ang="0">
                      <a:pos x="1163" y="795"/>
                    </a:cxn>
                    <a:cxn ang="0">
                      <a:pos x="1195" y="783"/>
                    </a:cxn>
                    <a:cxn ang="0">
                      <a:pos x="1222" y="771"/>
                    </a:cxn>
                    <a:cxn ang="0">
                      <a:pos x="1243" y="759"/>
                    </a:cxn>
                    <a:cxn ang="0">
                      <a:pos x="1251" y="753"/>
                    </a:cxn>
                    <a:cxn ang="0">
                      <a:pos x="1259" y="747"/>
                    </a:cxn>
                    <a:cxn ang="0">
                      <a:pos x="1265" y="740"/>
                    </a:cxn>
                    <a:cxn ang="0">
                      <a:pos x="1268" y="734"/>
                    </a:cxn>
                    <a:cxn ang="0">
                      <a:pos x="1271" y="727"/>
                    </a:cxn>
                    <a:cxn ang="0">
                      <a:pos x="1272" y="719"/>
                    </a:cxn>
                    <a:cxn ang="0">
                      <a:pos x="1272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72" h="852">
                      <a:moveTo>
                        <a:pt x="0" y="0"/>
                      </a:moveTo>
                      <a:lnTo>
                        <a:pt x="0" y="719"/>
                      </a:lnTo>
                      <a:lnTo>
                        <a:pt x="0" y="719"/>
                      </a:lnTo>
                      <a:lnTo>
                        <a:pt x="1" y="727"/>
                      </a:lnTo>
                      <a:lnTo>
                        <a:pt x="4" y="734"/>
                      </a:lnTo>
                      <a:lnTo>
                        <a:pt x="7" y="740"/>
                      </a:lnTo>
                      <a:lnTo>
                        <a:pt x="13" y="747"/>
                      </a:lnTo>
                      <a:lnTo>
                        <a:pt x="20" y="753"/>
                      </a:lnTo>
                      <a:lnTo>
                        <a:pt x="29" y="759"/>
                      </a:lnTo>
                      <a:lnTo>
                        <a:pt x="50" y="771"/>
                      </a:lnTo>
                      <a:lnTo>
                        <a:pt x="76" y="783"/>
                      </a:lnTo>
                      <a:lnTo>
                        <a:pt x="109" y="795"/>
                      </a:lnTo>
                      <a:lnTo>
                        <a:pt x="146" y="805"/>
                      </a:lnTo>
                      <a:lnTo>
                        <a:pt x="187" y="814"/>
                      </a:lnTo>
                      <a:lnTo>
                        <a:pt x="231" y="823"/>
                      </a:lnTo>
                      <a:lnTo>
                        <a:pt x="280" y="830"/>
                      </a:lnTo>
                      <a:lnTo>
                        <a:pt x="333" y="837"/>
                      </a:lnTo>
                      <a:lnTo>
                        <a:pt x="389" y="842"/>
                      </a:lnTo>
                      <a:lnTo>
                        <a:pt x="446" y="846"/>
                      </a:lnTo>
                      <a:lnTo>
                        <a:pt x="508" y="851"/>
                      </a:lnTo>
                      <a:lnTo>
                        <a:pt x="570" y="852"/>
                      </a:lnTo>
                      <a:lnTo>
                        <a:pt x="637" y="852"/>
                      </a:lnTo>
                      <a:lnTo>
                        <a:pt x="637" y="852"/>
                      </a:lnTo>
                      <a:lnTo>
                        <a:pt x="701" y="852"/>
                      </a:lnTo>
                      <a:lnTo>
                        <a:pt x="763" y="851"/>
                      </a:lnTo>
                      <a:lnTo>
                        <a:pt x="825" y="846"/>
                      </a:lnTo>
                      <a:lnTo>
                        <a:pt x="883" y="842"/>
                      </a:lnTo>
                      <a:lnTo>
                        <a:pt x="939" y="837"/>
                      </a:lnTo>
                      <a:lnTo>
                        <a:pt x="992" y="830"/>
                      </a:lnTo>
                      <a:lnTo>
                        <a:pt x="1041" y="823"/>
                      </a:lnTo>
                      <a:lnTo>
                        <a:pt x="1085" y="814"/>
                      </a:lnTo>
                      <a:lnTo>
                        <a:pt x="1126" y="805"/>
                      </a:lnTo>
                      <a:lnTo>
                        <a:pt x="1163" y="795"/>
                      </a:lnTo>
                      <a:lnTo>
                        <a:pt x="1195" y="783"/>
                      </a:lnTo>
                      <a:lnTo>
                        <a:pt x="1222" y="771"/>
                      </a:lnTo>
                      <a:lnTo>
                        <a:pt x="1243" y="759"/>
                      </a:lnTo>
                      <a:lnTo>
                        <a:pt x="1251" y="753"/>
                      </a:lnTo>
                      <a:lnTo>
                        <a:pt x="1259" y="747"/>
                      </a:lnTo>
                      <a:lnTo>
                        <a:pt x="1265" y="740"/>
                      </a:lnTo>
                      <a:lnTo>
                        <a:pt x="1268" y="734"/>
                      </a:lnTo>
                      <a:lnTo>
                        <a:pt x="1271" y="727"/>
                      </a:lnTo>
                      <a:lnTo>
                        <a:pt x="1272" y="719"/>
                      </a:lnTo>
                      <a:lnTo>
                        <a:pt x="127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92" name="Group 83">
                <a:extLst>
                  <a:ext uri="{FF2B5EF4-FFF2-40B4-BE49-F238E27FC236}">
                    <a16:creationId xmlns:a16="http://schemas.microsoft.com/office/drawing/2014/main" id="{A433971E-3B8F-9B4B-B950-6ECCFC5E32CB}"/>
                  </a:ext>
                </a:extLst>
              </p:cNvPr>
              <p:cNvGrpSpPr/>
              <p:nvPr/>
            </p:nvGrpSpPr>
            <p:grpSpPr>
              <a:xfrm>
                <a:off x="8913812" y="2667000"/>
                <a:ext cx="1672695" cy="3201098"/>
                <a:chOff x="8913812" y="2667000"/>
                <a:chExt cx="1672695" cy="3201098"/>
              </a:xfrm>
            </p:grpSpPr>
            <p:sp>
              <p:nvSpPr>
                <p:cNvPr id="93" name="Freeform 92">
                  <a:extLst>
                    <a:ext uri="{FF2B5EF4-FFF2-40B4-BE49-F238E27FC236}">
                      <a16:creationId xmlns:a16="http://schemas.microsoft.com/office/drawing/2014/main" id="{087A0E06-ACB3-084E-9648-1AA768250C33}"/>
                    </a:ext>
                  </a:extLst>
                </p:cNvPr>
                <p:cNvSpPr/>
                <p:nvPr/>
              </p:nvSpPr>
              <p:spPr>
                <a:xfrm>
                  <a:off x="8913812" y="2667000"/>
                  <a:ext cx="1672695" cy="411700"/>
                </a:xfrm>
                <a:custGeom>
                  <a:avLst/>
                  <a:gdLst>
                    <a:gd name="connsiteX0" fmla="*/ 44450 w 1367367"/>
                    <a:gd name="connsiteY0" fmla="*/ 0 h 336550"/>
                    <a:gd name="connsiteX1" fmla="*/ 336550 w 1367367"/>
                    <a:gd name="connsiteY1" fmla="*/ 88900 h 336550"/>
                    <a:gd name="connsiteX2" fmla="*/ 734483 w 1367367"/>
                    <a:gd name="connsiteY2" fmla="*/ 186267 h 336550"/>
                    <a:gd name="connsiteX3" fmla="*/ 1123950 w 1367367"/>
                    <a:gd name="connsiteY3" fmla="*/ 232833 h 336550"/>
                    <a:gd name="connsiteX4" fmla="*/ 1339850 w 1367367"/>
                    <a:gd name="connsiteY4" fmla="*/ 198967 h 336550"/>
                    <a:gd name="connsiteX5" fmla="*/ 1289050 w 1367367"/>
                    <a:gd name="connsiteY5" fmla="*/ 266700 h 336550"/>
                    <a:gd name="connsiteX6" fmla="*/ 1077383 w 1367367"/>
                    <a:gd name="connsiteY6" fmla="*/ 313267 h 336550"/>
                    <a:gd name="connsiteX7" fmla="*/ 683683 w 1367367"/>
                    <a:gd name="connsiteY7" fmla="*/ 317500 h 336550"/>
                    <a:gd name="connsiteX8" fmla="*/ 209550 w 1367367"/>
                    <a:gd name="connsiteY8" fmla="*/ 198967 h 336550"/>
                    <a:gd name="connsiteX9" fmla="*/ 69850 w 1367367"/>
                    <a:gd name="connsiteY9" fmla="*/ 88900 h 336550"/>
                    <a:gd name="connsiteX10" fmla="*/ 44450 w 1367367"/>
                    <a:gd name="connsiteY10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67367" h="336550">
                      <a:moveTo>
                        <a:pt x="44450" y="0"/>
                      </a:moveTo>
                      <a:cubicBezTo>
                        <a:pt x="88900" y="0"/>
                        <a:pt x="221545" y="57856"/>
                        <a:pt x="336550" y="88900"/>
                      </a:cubicBezTo>
                      <a:cubicBezTo>
                        <a:pt x="451556" y="119945"/>
                        <a:pt x="603250" y="162278"/>
                        <a:pt x="734483" y="186267"/>
                      </a:cubicBezTo>
                      <a:cubicBezTo>
                        <a:pt x="865716" y="210256"/>
                        <a:pt x="1023056" y="230716"/>
                        <a:pt x="1123950" y="232833"/>
                      </a:cubicBezTo>
                      <a:cubicBezTo>
                        <a:pt x="1224844" y="234950"/>
                        <a:pt x="1312333" y="193323"/>
                        <a:pt x="1339850" y="198967"/>
                      </a:cubicBezTo>
                      <a:cubicBezTo>
                        <a:pt x="1367367" y="204611"/>
                        <a:pt x="1332794" y="247650"/>
                        <a:pt x="1289050" y="266700"/>
                      </a:cubicBezTo>
                      <a:cubicBezTo>
                        <a:pt x="1245306" y="285750"/>
                        <a:pt x="1178277" y="304800"/>
                        <a:pt x="1077383" y="313267"/>
                      </a:cubicBezTo>
                      <a:cubicBezTo>
                        <a:pt x="976489" y="321734"/>
                        <a:pt x="828322" y="336550"/>
                        <a:pt x="683683" y="317500"/>
                      </a:cubicBezTo>
                      <a:cubicBezTo>
                        <a:pt x="539044" y="298450"/>
                        <a:pt x="311855" y="237067"/>
                        <a:pt x="209550" y="198967"/>
                      </a:cubicBezTo>
                      <a:cubicBezTo>
                        <a:pt x="107245" y="160867"/>
                        <a:pt x="102305" y="122767"/>
                        <a:pt x="69850" y="88900"/>
                      </a:cubicBezTo>
                      <a:cubicBezTo>
                        <a:pt x="37395" y="55033"/>
                        <a:pt x="0" y="0"/>
                        <a:pt x="4445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1000">
                      <a:srgbClr val="FFFFFF"/>
                    </a:gs>
                    <a:gs pos="73000">
                      <a:srgbClr val="FFFFFF">
                        <a:alpha val="0"/>
                      </a:srgbClr>
                    </a:gs>
                  </a:gsLst>
                  <a:lin ang="5640000" scaled="0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94" name="Freeform 93">
                  <a:extLst>
                    <a:ext uri="{FF2B5EF4-FFF2-40B4-BE49-F238E27FC236}">
                      <a16:creationId xmlns:a16="http://schemas.microsoft.com/office/drawing/2014/main" id="{54B4F4F7-7272-D54A-9583-12EC4FAE5604}"/>
                    </a:ext>
                  </a:extLst>
                </p:cNvPr>
                <p:cNvSpPr/>
                <p:nvPr/>
              </p:nvSpPr>
              <p:spPr>
                <a:xfrm>
                  <a:off x="9070622" y="2808111"/>
                  <a:ext cx="1235428" cy="1897944"/>
                </a:xfrm>
                <a:custGeom>
                  <a:avLst/>
                  <a:gdLst>
                    <a:gd name="connsiteX0" fmla="*/ 1411 w 1235428"/>
                    <a:gd name="connsiteY0" fmla="*/ 11289 h 1897944"/>
                    <a:gd name="connsiteX1" fmla="*/ 200378 w 1235428"/>
                    <a:gd name="connsiteY1" fmla="*/ 222956 h 1897944"/>
                    <a:gd name="connsiteX2" fmla="*/ 450145 w 1235428"/>
                    <a:gd name="connsiteY2" fmla="*/ 349956 h 1897944"/>
                    <a:gd name="connsiteX3" fmla="*/ 797278 w 1235428"/>
                    <a:gd name="connsiteY3" fmla="*/ 608189 h 1897944"/>
                    <a:gd name="connsiteX4" fmla="*/ 1025878 w 1235428"/>
                    <a:gd name="connsiteY4" fmla="*/ 1124656 h 1897944"/>
                    <a:gd name="connsiteX5" fmla="*/ 1165578 w 1235428"/>
                    <a:gd name="connsiteY5" fmla="*/ 1353256 h 1897944"/>
                    <a:gd name="connsiteX6" fmla="*/ 1195211 w 1235428"/>
                    <a:gd name="connsiteY6" fmla="*/ 1882422 h 1897944"/>
                    <a:gd name="connsiteX7" fmla="*/ 1207911 w 1235428"/>
                    <a:gd name="connsiteY7" fmla="*/ 1260122 h 1897944"/>
                    <a:gd name="connsiteX8" fmla="*/ 1030111 w 1235428"/>
                    <a:gd name="connsiteY8" fmla="*/ 862189 h 1897944"/>
                    <a:gd name="connsiteX9" fmla="*/ 1008945 w 1235428"/>
                    <a:gd name="connsiteY9" fmla="*/ 468489 h 1897944"/>
                    <a:gd name="connsiteX10" fmla="*/ 509411 w 1235428"/>
                    <a:gd name="connsiteY10" fmla="*/ 273756 h 1897944"/>
                    <a:gd name="connsiteX11" fmla="*/ 191911 w 1235428"/>
                    <a:gd name="connsiteY11" fmla="*/ 155222 h 1897944"/>
                    <a:gd name="connsiteX12" fmla="*/ 1411 w 1235428"/>
                    <a:gd name="connsiteY12" fmla="*/ 11289 h 1897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35428" h="1897944">
                      <a:moveTo>
                        <a:pt x="1411" y="11289"/>
                      </a:moveTo>
                      <a:cubicBezTo>
                        <a:pt x="2822" y="22578"/>
                        <a:pt x="125589" y="166512"/>
                        <a:pt x="200378" y="222956"/>
                      </a:cubicBezTo>
                      <a:cubicBezTo>
                        <a:pt x="275167" y="279401"/>
                        <a:pt x="350662" y="285751"/>
                        <a:pt x="450145" y="349956"/>
                      </a:cubicBezTo>
                      <a:cubicBezTo>
                        <a:pt x="549628" y="414161"/>
                        <a:pt x="701323" y="479072"/>
                        <a:pt x="797278" y="608189"/>
                      </a:cubicBezTo>
                      <a:cubicBezTo>
                        <a:pt x="893234" y="737306"/>
                        <a:pt x="964495" y="1000478"/>
                        <a:pt x="1025878" y="1124656"/>
                      </a:cubicBezTo>
                      <a:cubicBezTo>
                        <a:pt x="1087261" y="1248834"/>
                        <a:pt x="1137356" y="1226962"/>
                        <a:pt x="1165578" y="1353256"/>
                      </a:cubicBezTo>
                      <a:cubicBezTo>
                        <a:pt x="1193800" y="1479550"/>
                        <a:pt x="1188156" y="1897944"/>
                        <a:pt x="1195211" y="1882422"/>
                      </a:cubicBezTo>
                      <a:cubicBezTo>
                        <a:pt x="1202266" y="1866900"/>
                        <a:pt x="1235428" y="1430161"/>
                        <a:pt x="1207911" y="1260122"/>
                      </a:cubicBezTo>
                      <a:cubicBezTo>
                        <a:pt x="1180394" y="1090083"/>
                        <a:pt x="1063272" y="994128"/>
                        <a:pt x="1030111" y="862189"/>
                      </a:cubicBezTo>
                      <a:cubicBezTo>
                        <a:pt x="996950" y="730250"/>
                        <a:pt x="1095728" y="566561"/>
                        <a:pt x="1008945" y="468489"/>
                      </a:cubicBezTo>
                      <a:cubicBezTo>
                        <a:pt x="922162" y="370417"/>
                        <a:pt x="645583" y="325967"/>
                        <a:pt x="509411" y="273756"/>
                      </a:cubicBezTo>
                      <a:cubicBezTo>
                        <a:pt x="373239" y="221545"/>
                        <a:pt x="275872" y="202494"/>
                        <a:pt x="191911" y="155222"/>
                      </a:cubicBezTo>
                      <a:cubicBezTo>
                        <a:pt x="107950" y="107950"/>
                        <a:pt x="0" y="0"/>
                        <a:pt x="1411" y="1128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8000">
                      <a:srgbClr val="FFFFFF"/>
                    </a:gs>
                    <a:gs pos="80000">
                      <a:srgbClr val="FFFFFF">
                        <a:alpha val="0"/>
                      </a:srgbClr>
                    </a:gs>
                  </a:gsLst>
                  <a:lin ang="18780000" scaled="0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95" name="Freeform 94">
                  <a:extLst>
                    <a:ext uri="{FF2B5EF4-FFF2-40B4-BE49-F238E27FC236}">
                      <a16:creationId xmlns:a16="http://schemas.microsoft.com/office/drawing/2014/main" id="{ACE27CA0-2DBB-AC4B-90DB-672DD8476F92}"/>
                    </a:ext>
                  </a:extLst>
                </p:cNvPr>
                <p:cNvSpPr/>
                <p:nvPr/>
              </p:nvSpPr>
              <p:spPr>
                <a:xfrm>
                  <a:off x="10215562" y="4343403"/>
                  <a:ext cx="211137" cy="1524695"/>
                </a:xfrm>
                <a:custGeom>
                  <a:avLst/>
                  <a:gdLst>
                    <a:gd name="connsiteX0" fmla="*/ 37042 w 153459"/>
                    <a:gd name="connsiteY0" fmla="*/ 95250 h 2247900"/>
                    <a:gd name="connsiteX1" fmla="*/ 5292 w 153459"/>
                    <a:gd name="connsiteY1" fmla="*/ 520700 h 2247900"/>
                    <a:gd name="connsiteX2" fmla="*/ 68792 w 153459"/>
                    <a:gd name="connsiteY2" fmla="*/ 857250 h 2247900"/>
                    <a:gd name="connsiteX3" fmla="*/ 17992 w 153459"/>
                    <a:gd name="connsiteY3" fmla="*/ 1397000 h 2247900"/>
                    <a:gd name="connsiteX4" fmla="*/ 30692 w 153459"/>
                    <a:gd name="connsiteY4" fmla="*/ 2006600 h 2247900"/>
                    <a:gd name="connsiteX5" fmla="*/ 43392 w 153459"/>
                    <a:gd name="connsiteY5" fmla="*/ 2190750 h 2247900"/>
                    <a:gd name="connsiteX6" fmla="*/ 56092 w 153459"/>
                    <a:gd name="connsiteY6" fmla="*/ 1663700 h 2247900"/>
                    <a:gd name="connsiteX7" fmla="*/ 68792 w 153459"/>
                    <a:gd name="connsiteY7" fmla="*/ 1231900 h 2247900"/>
                    <a:gd name="connsiteX8" fmla="*/ 144992 w 153459"/>
                    <a:gd name="connsiteY8" fmla="*/ 1009650 h 2247900"/>
                    <a:gd name="connsiteX9" fmla="*/ 119592 w 153459"/>
                    <a:gd name="connsiteY9" fmla="*/ 768350 h 2247900"/>
                    <a:gd name="connsiteX10" fmla="*/ 62442 w 153459"/>
                    <a:gd name="connsiteY10" fmla="*/ 615950 h 2247900"/>
                    <a:gd name="connsiteX11" fmla="*/ 43392 w 153459"/>
                    <a:gd name="connsiteY11" fmla="*/ 215900 h 2247900"/>
                    <a:gd name="connsiteX12" fmla="*/ 43392 w 153459"/>
                    <a:gd name="connsiteY12" fmla="*/ 31750 h 2247900"/>
                    <a:gd name="connsiteX13" fmla="*/ 30692 w 153459"/>
                    <a:gd name="connsiteY13" fmla="*/ 25400 h 2247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3459" h="2247900">
                      <a:moveTo>
                        <a:pt x="37042" y="95250"/>
                      </a:moveTo>
                      <a:cubicBezTo>
                        <a:pt x="18521" y="244475"/>
                        <a:pt x="0" y="393700"/>
                        <a:pt x="5292" y="520700"/>
                      </a:cubicBezTo>
                      <a:cubicBezTo>
                        <a:pt x="10584" y="647700"/>
                        <a:pt x="66675" y="711200"/>
                        <a:pt x="68792" y="857250"/>
                      </a:cubicBezTo>
                      <a:cubicBezTo>
                        <a:pt x="70909" y="1003300"/>
                        <a:pt x="24342" y="1205442"/>
                        <a:pt x="17992" y="1397000"/>
                      </a:cubicBezTo>
                      <a:cubicBezTo>
                        <a:pt x="11642" y="1588558"/>
                        <a:pt x="26459" y="1874308"/>
                        <a:pt x="30692" y="2006600"/>
                      </a:cubicBezTo>
                      <a:cubicBezTo>
                        <a:pt x="34925" y="2138892"/>
                        <a:pt x="39159" y="2247900"/>
                        <a:pt x="43392" y="2190750"/>
                      </a:cubicBezTo>
                      <a:cubicBezTo>
                        <a:pt x="47625" y="2133600"/>
                        <a:pt x="51859" y="1823508"/>
                        <a:pt x="56092" y="1663700"/>
                      </a:cubicBezTo>
                      <a:cubicBezTo>
                        <a:pt x="60325" y="1503892"/>
                        <a:pt x="53975" y="1340908"/>
                        <a:pt x="68792" y="1231900"/>
                      </a:cubicBezTo>
                      <a:cubicBezTo>
                        <a:pt x="83609" y="1122892"/>
                        <a:pt x="136525" y="1086908"/>
                        <a:pt x="144992" y="1009650"/>
                      </a:cubicBezTo>
                      <a:cubicBezTo>
                        <a:pt x="153459" y="932392"/>
                        <a:pt x="133350" y="833967"/>
                        <a:pt x="119592" y="768350"/>
                      </a:cubicBezTo>
                      <a:cubicBezTo>
                        <a:pt x="105834" y="702733"/>
                        <a:pt x="75142" y="708025"/>
                        <a:pt x="62442" y="615950"/>
                      </a:cubicBezTo>
                      <a:cubicBezTo>
                        <a:pt x="49742" y="523875"/>
                        <a:pt x="46567" y="313267"/>
                        <a:pt x="43392" y="215900"/>
                      </a:cubicBezTo>
                      <a:cubicBezTo>
                        <a:pt x="40217" y="118533"/>
                        <a:pt x="45509" y="63500"/>
                        <a:pt x="43392" y="31750"/>
                      </a:cubicBezTo>
                      <a:cubicBezTo>
                        <a:pt x="41275" y="0"/>
                        <a:pt x="35983" y="12700"/>
                        <a:pt x="30692" y="25400"/>
                      </a:cubicBezTo>
                    </a:path>
                  </a:pathLst>
                </a:custGeom>
                <a:gradFill flip="none" rotWithShape="1">
                  <a:gsLst>
                    <a:gs pos="28000">
                      <a:srgbClr val="FFFFFF"/>
                    </a:gs>
                    <a:gs pos="80000">
                      <a:srgbClr val="FFFFFF">
                        <a:alpha val="0"/>
                      </a:srgbClr>
                    </a:gs>
                  </a:gsLst>
                  <a:lin ang="21300000" scaled="0"/>
                  <a:tileRect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</p:grpSp>
      <p:grpSp>
        <p:nvGrpSpPr>
          <p:cNvPr id="114" name="Group 452">
            <a:extLst>
              <a:ext uri="{FF2B5EF4-FFF2-40B4-BE49-F238E27FC236}">
                <a16:creationId xmlns:a16="http://schemas.microsoft.com/office/drawing/2014/main" id="{9F2C6E4F-54B3-1B47-A4F0-7C1805F207DA}"/>
              </a:ext>
            </a:extLst>
          </p:cNvPr>
          <p:cNvGrpSpPr/>
          <p:nvPr userDrawn="1"/>
        </p:nvGrpSpPr>
        <p:grpSpPr>
          <a:xfrm flipH="1">
            <a:off x="2577980" y="3156163"/>
            <a:ext cx="670046" cy="853440"/>
            <a:chOff x="0" y="4222962"/>
            <a:chExt cx="579436" cy="853440"/>
          </a:xfrm>
        </p:grpSpPr>
        <p:cxnSp>
          <p:nvCxnSpPr>
            <p:cNvPr id="115" name="Straight Arrow Connector 114">
              <a:extLst>
                <a:ext uri="{FF2B5EF4-FFF2-40B4-BE49-F238E27FC236}">
                  <a16:creationId xmlns:a16="http://schemas.microsoft.com/office/drawing/2014/main" id="{45C48599-2405-CF4F-AE7E-8A115EA6E5BA}"/>
                </a:ext>
              </a:extLst>
            </p:cNvPr>
            <p:cNvCxnSpPr/>
            <p:nvPr/>
          </p:nvCxnSpPr>
          <p:spPr>
            <a:xfrm rot="10800000">
              <a:off x="0" y="4638570"/>
              <a:ext cx="578802" cy="1270"/>
            </a:xfrm>
            <a:prstGeom prst="straightConnector1">
              <a:avLst/>
            </a:prstGeom>
            <a:ln w="12700">
              <a:solidFill>
                <a:srgbClr val="000000"/>
              </a:solidFill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6F535846-C4CC-594A-8EE2-816906E24C81}"/>
                </a:ext>
              </a:extLst>
            </p:cNvPr>
            <p:cNvCxnSpPr/>
            <p:nvPr/>
          </p:nvCxnSpPr>
          <p:spPr>
            <a:xfrm rot="5400000">
              <a:off x="152081" y="4649047"/>
              <a:ext cx="853440" cy="1270"/>
            </a:xfrm>
            <a:prstGeom prst="line">
              <a:avLst/>
            </a:prstGeom>
            <a:ln w="3175" cap="flat" cmpd="sng" algn="ctr">
              <a:solidFill>
                <a:srgbClr val="22222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8" name="Text Placeholder 117">
            <a:extLst>
              <a:ext uri="{FF2B5EF4-FFF2-40B4-BE49-F238E27FC236}">
                <a16:creationId xmlns:a16="http://schemas.microsoft.com/office/drawing/2014/main" id="{E397707A-CCDE-FF45-B86D-CC7E739E88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87233" y="3162494"/>
            <a:ext cx="1827213" cy="84778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6" name="Text Placeholder 117">
            <a:extLst>
              <a:ext uri="{FF2B5EF4-FFF2-40B4-BE49-F238E27FC236}">
                <a16:creationId xmlns:a16="http://schemas.microsoft.com/office/drawing/2014/main" id="{B28B93E0-793A-A848-BA91-083031B4118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94368" y="3505200"/>
            <a:ext cx="5793208" cy="351197"/>
          </a:xfrm>
          <a:prstGeom prst="rect">
            <a:avLst/>
          </a:prstGeom>
        </p:spPr>
        <p:txBody>
          <a:bodyPr>
            <a:prstTxWarp prst="textArchDown">
              <a:avLst/>
            </a:prstTxWarp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87936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CC1534-9D13-43E9-BC8B-5694C28527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5737" y="308698"/>
            <a:ext cx="5238313" cy="853352"/>
          </a:xfrm>
        </p:spPr>
        <p:txBody>
          <a:bodyPr>
            <a:noAutofit/>
          </a:bodyPr>
          <a:lstStyle>
            <a:lvl1pPr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3A8573-17E8-4191-86F9-ABE0BA279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noProof="0" smtClean="0"/>
              <a:t>9/5/2025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D92FA6-D8B1-4403-B9DD-E60A4F351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C2CB2D-6860-4817-B66C-9C44DC4CA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83C82E0-1F49-4A07-A8B3-E2F2CBAC03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737" y="979487"/>
            <a:ext cx="3581400" cy="365126"/>
          </a:xfrm>
        </p:spPr>
        <p:txBody>
          <a:bodyPr>
            <a:noAutofit/>
          </a:bodyPr>
          <a:lstStyle>
            <a:lvl1pPr marL="0" indent="0">
              <a:spcBef>
                <a:spcPts val="90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529425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vid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06E6D59-AED3-4F27-80B9-CFDCD8D01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6600" y="0"/>
            <a:ext cx="5105400" cy="6858000"/>
          </a:xfrm>
          <a:solidFill>
            <a:schemeClr val="bg1">
              <a:lumMod val="95000"/>
              <a:alpha val="50000"/>
            </a:schemeClr>
          </a:solidFill>
        </p:spPr>
        <p:txBody>
          <a:bodyPr vert="horz" lIns="720000" tIns="0" rIns="108000" bIns="2160000" rtlCol="0" anchor="b">
            <a:noAutofit/>
          </a:bodyPr>
          <a:lstStyle>
            <a:lvl1pPr>
              <a:defRPr lang="en-ZA" sz="5000" b="0"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Clr>
                <a:schemeClr val="accent1"/>
              </a:buClr>
              <a:buFont typeface="Corbel" panose="020B0503020204020204" pitchFamily="34" charset="0"/>
            </a:pPr>
            <a:r>
              <a:rPr lang="en-US" noProof="0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63BCC7A-7B98-426E-9A90-B544A6CDA69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101164" y="688676"/>
            <a:ext cx="5610835" cy="5278113"/>
          </a:xfrm>
          <a:custGeom>
            <a:avLst/>
            <a:gdLst>
              <a:gd name="connsiteX0" fmla="*/ 1977142 w 6789110"/>
              <a:gd name="connsiteY0" fmla="*/ 6313078 h 6386516"/>
              <a:gd name="connsiteX1" fmla="*/ 1977142 w 6789110"/>
              <a:gd name="connsiteY1" fmla="*/ 6315003 h 6386516"/>
              <a:gd name="connsiteX2" fmla="*/ 1979067 w 6789110"/>
              <a:gd name="connsiteY2" fmla="*/ 6328476 h 6386516"/>
              <a:gd name="connsiteX3" fmla="*/ 1977142 w 6789110"/>
              <a:gd name="connsiteY3" fmla="*/ 6328476 h 6386516"/>
              <a:gd name="connsiteX4" fmla="*/ 1967517 w 6789110"/>
              <a:gd name="connsiteY4" fmla="*/ 6336175 h 6386516"/>
              <a:gd name="connsiteX5" fmla="*/ 1959818 w 6789110"/>
              <a:gd name="connsiteY5" fmla="*/ 6336175 h 6386516"/>
              <a:gd name="connsiteX6" fmla="*/ 1977142 w 6789110"/>
              <a:gd name="connsiteY6" fmla="*/ 6313078 h 6386516"/>
              <a:gd name="connsiteX7" fmla="*/ 2006184 w 6789110"/>
              <a:gd name="connsiteY7" fmla="*/ 6295073 h 6386516"/>
              <a:gd name="connsiteX8" fmla="*/ 2006013 w 6789110"/>
              <a:gd name="connsiteY8" fmla="*/ 6295755 h 6386516"/>
              <a:gd name="connsiteX9" fmla="*/ 1998314 w 6789110"/>
              <a:gd name="connsiteY9" fmla="*/ 6313078 h 6386516"/>
              <a:gd name="connsiteX10" fmla="*/ 1990615 w 6789110"/>
              <a:gd name="connsiteY10" fmla="*/ 6316928 h 6386516"/>
              <a:gd name="connsiteX11" fmla="*/ 1992540 w 6789110"/>
              <a:gd name="connsiteY11" fmla="*/ 6309229 h 6386516"/>
              <a:gd name="connsiteX12" fmla="*/ 1992540 w 6789110"/>
              <a:gd name="connsiteY12" fmla="*/ 6307304 h 6386516"/>
              <a:gd name="connsiteX13" fmla="*/ 1992540 w 6789110"/>
              <a:gd name="connsiteY13" fmla="*/ 6303454 h 6386516"/>
              <a:gd name="connsiteX14" fmla="*/ 1994466 w 6789110"/>
              <a:gd name="connsiteY14" fmla="*/ 6301529 h 6386516"/>
              <a:gd name="connsiteX15" fmla="*/ 1996389 w 6789110"/>
              <a:gd name="connsiteY15" fmla="*/ 6303454 h 6386516"/>
              <a:gd name="connsiteX16" fmla="*/ 2002164 w 6789110"/>
              <a:gd name="connsiteY16" fmla="*/ 6297920 h 6386516"/>
              <a:gd name="connsiteX17" fmla="*/ 2007939 w 6789110"/>
              <a:gd name="connsiteY17" fmla="*/ 6293830 h 6386516"/>
              <a:gd name="connsiteX18" fmla="*/ 2006184 w 6789110"/>
              <a:gd name="connsiteY18" fmla="*/ 6295073 h 6386516"/>
              <a:gd name="connsiteX19" fmla="*/ 2006476 w 6789110"/>
              <a:gd name="connsiteY19" fmla="*/ 6293905 h 6386516"/>
              <a:gd name="connsiteX20" fmla="*/ 1884752 w 6789110"/>
              <a:gd name="connsiteY20" fmla="*/ 6289981 h 6386516"/>
              <a:gd name="connsiteX21" fmla="*/ 1902077 w 6789110"/>
              <a:gd name="connsiteY21" fmla="*/ 6293831 h 6386516"/>
              <a:gd name="connsiteX22" fmla="*/ 1902077 w 6789110"/>
              <a:gd name="connsiteY22" fmla="*/ 6295756 h 6386516"/>
              <a:gd name="connsiteX23" fmla="*/ 1896301 w 6789110"/>
              <a:gd name="connsiteY23" fmla="*/ 6305380 h 6386516"/>
              <a:gd name="connsiteX24" fmla="*/ 1894376 w 6789110"/>
              <a:gd name="connsiteY24" fmla="*/ 6305380 h 6386516"/>
              <a:gd name="connsiteX25" fmla="*/ 1884752 w 6789110"/>
              <a:gd name="connsiteY25" fmla="*/ 6289981 h 6386516"/>
              <a:gd name="connsiteX26" fmla="*/ 1959819 w 6789110"/>
              <a:gd name="connsiteY26" fmla="*/ 6284206 h 6386516"/>
              <a:gd name="connsiteX27" fmla="*/ 1967519 w 6789110"/>
              <a:gd name="connsiteY27" fmla="*/ 6291906 h 6386516"/>
              <a:gd name="connsiteX28" fmla="*/ 1946345 w 6789110"/>
              <a:gd name="connsiteY28" fmla="*/ 6334252 h 6386516"/>
              <a:gd name="connsiteX29" fmla="*/ 1938646 w 6789110"/>
              <a:gd name="connsiteY29" fmla="*/ 6328477 h 6386516"/>
              <a:gd name="connsiteX30" fmla="*/ 1942495 w 6789110"/>
              <a:gd name="connsiteY30" fmla="*/ 6324628 h 6386516"/>
              <a:gd name="connsiteX31" fmla="*/ 1955969 w 6789110"/>
              <a:gd name="connsiteY31" fmla="*/ 6291906 h 6386516"/>
              <a:gd name="connsiteX32" fmla="*/ 1961743 w 6789110"/>
              <a:gd name="connsiteY32" fmla="*/ 6289981 h 6386516"/>
              <a:gd name="connsiteX33" fmla="*/ 1959819 w 6789110"/>
              <a:gd name="connsiteY33" fmla="*/ 6284206 h 6386516"/>
              <a:gd name="connsiteX34" fmla="*/ 1940570 w 6789110"/>
              <a:gd name="connsiteY34" fmla="*/ 6274582 h 6386516"/>
              <a:gd name="connsiteX35" fmla="*/ 1946344 w 6789110"/>
              <a:gd name="connsiteY35" fmla="*/ 6278432 h 6386516"/>
              <a:gd name="connsiteX36" fmla="*/ 1946344 w 6789110"/>
              <a:gd name="connsiteY36" fmla="*/ 6284207 h 6386516"/>
              <a:gd name="connsiteX37" fmla="*/ 1952121 w 6789110"/>
              <a:gd name="connsiteY37" fmla="*/ 6282282 h 6386516"/>
              <a:gd name="connsiteX38" fmla="*/ 1954044 w 6789110"/>
              <a:gd name="connsiteY38" fmla="*/ 6284207 h 6386516"/>
              <a:gd name="connsiteX39" fmla="*/ 1942495 w 6789110"/>
              <a:gd name="connsiteY39" fmla="*/ 6301530 h 6386516"/>
              <a:gd name="connsiteX40" fmla="*/ 1940570 w 6789110"/>
              <a:gd name="connsiteY40" fmla="*/ 6299605 h 6386516"/>
              <a:gd name="connsiteX41" fmla="*/ 1938646 w 6789110"/>
              <a:gd name="connsiteY41" fmla="*/ 6301530 h 6386516"/>
              <a:gd name="connsiteX42" fmla="*/ 1940570 w 6789110"/>
              <a:gd name="connsiteY42" fmla="*/ 6305380 h 6386516"/>
              <a:gd name="connsiteX43" fmla="*/ 1930946 w 6789110"/>
              <a:gd name="connsiteY43" fmla="*/ 6318853 h 6386516"/>
              <a:gd name="connsiteX44" fmla="*/ 1930946 w 6789110"/>
              <a:gd name="connsiteY44" fmla="*/ 6320778 h 6386516"/>
              <a:gd name="connsiteX45" fmla="*/ 1923247 w 6789110"/>
              <a:gd name="connsiteY45" fmla="*/ 6315004 h 6386516"/>
              <a:gd name="connsiteX46" fmla="*/ 1940570 w 6789110"/>
              <a:gd name="connsiteY46" fmla="*/ 6276508 h 6386516"/>
              <a:gd name="connsiteX47" fmla="*/ 1940570 w 6789110"/>
              <a:gd name="connsiteY47" fmla="*/ 6274582 h 6386516"/>
              <a:gd name="connsiteX48" fmla="*/ 1878977 w 6789110"/>
              <a:gd name="connsiteY48" fmla="*/ 6270733 h 6386516"/>
              <a:gd name="connsiteX49" fmla="*/ 1898226 w 6789110"/>
              <a:gd name="connsiteY49" fmla="*/ 6270733 h 6386516"/>
              <a:gd name="connsiteX50" fmla="*/ 1900151 w 6789110"/>
              <a:gd name="connsiteY50" fmla="*/ 6274583 h 6386516"/>
              <a:gd name="connsiteX51" fmla="*/ 1898226 w 6789110"/>
              <a:gd name="connsiteY51" fmla="*/ 6278432 h 6386516"/>
              <a:gd name="connsiteX52" fmla="*/ 1900151 w 6789110"/>
              <a:gd name="connsiteY52" fmla="*/ 6284207 h 6386516"/>
              <a:gd name="connsiteX53" fmla="*/ 1878977 w 6789110"/>
              <a:gd name="connsiteY53" fmla="*/ 6270733 h 6386516"/>
              <a:gd name="connsiteX54" fmla="*/ 1971368 w 6789110"/>
              <a:gd name="connsiteY54" fmla="*/ 6263034 h 6386516"/>
              <a:gd name="connsiteX55" fmla="*/ 1973293 w 6789110"/>
              <a:gd name="connsiteY55" fmla="*/ 6284207 h 6386516"/>
              <a:gd name="connsiteX56" fmla="*/ 1965594 w 6789110"/>
              <a:gd name="connsiteY56" fmla="*/ 6274583 h 6386516"/>
              <a:gd name="connsiteX57" fmla="*/ 1967519 w 6789110"/>
              <a:gd name="connsiteY57" fmla="*/ 6268808 h 6386516"/>
              <a:gd name="connsiteX58" fmla="*/ 1971368 w 6789110"/>
              <a:gd name="connsiteY58" fmla="*/ 6263034 h 6386516"/>
              <a:gd name="connsiteX59" fmla="*/ 1963669 w 6789110"/>
              <a:gd name="connsiteY59" fmla="*/ 6259184 h 6386516"/>
              <a:gd name="connsiteX60" fmla="*/ 1957895 w 6789110"/>
              <a:gd name="connsiteY60" fmla="*/ 6272658 h 6386516"/>
              <a:gd name="connsiteX61" fmla="*/ 1955969 w 6789110"/>
              <a:gd name="connsiteY61" fmla="*/ 6270733 h 6386516"/>
              <a:gd name="connsiteX62" fmla="*/ 1948270 w 6789110"/>
              <a:gd name="connsiteY62" fmla="*/ 6264959 h 6386516"/>
              <a:gd name="connsiteX63" fmla="*/ 1948270 w 6789110"/>
              <a:gd name="connsiteY63" fmla="*/ 6261109 h 6386516"/>
              <a:gd name="connsiteX64" fmla="*/ 1963669 w 6789110"/>
              <a:gd name="connsiteY64" fmla="*/ 6259184 h 6386516"/>
              <a:gd name="connsiteX65" fmla="*/ 1980991 w 6789110"/>
              <a:gd name="connsiteY65" fmla="*/ 6259183 h 6386516"/>
              <a:gd name="connsiteX66" fmla="*/ 2013713 w 6789110"/>
              <a:gd name="connsiteY66" fmla="*/ 6264959 h 6386516"/>
              <a:gd name="connsiteX67" fmla="*/ 2006476 w 6789110"/>
              <a:gd name="connsiteY67" fmla="*/ 6293905 h 6386516"/>
              <a:gd name="connsiteX68" fmla="*/ 1998555 w 6789110"/>
              <a:gd name="connsiteY68" fmla="*/ 6294311 h 6386516"/>
              <a:gd name="connsiteX69" fmla="*/ 1990615 w 6789110"/>
              <a:gd name="connsiteY69" fmla="*/ 6297680 h 6386516"/>
              <a:gd name="connsiteX70" fmla="*/ 2000239 w 6789110"/>
              <a:gd name="connsiteY70" fmla="*/ 6280357 h 6386516"/>
              <a:gd name="connsiteX71" fmla="*/ 1986765 w 6789110"/>
              <a:gd name="connsiteY71" fmla="*/ 6282282 h 6386516"/>
              <a:gd name="connsiteX72" fmla="*/ 1980991 w 6789110"/>
              <a:gd name="connsiteY72" fmla="*/ 6259183 h 6386516"/>
              <a:gd name="connsiteX73" fmla="*/ 1341962 w 6789110"/>
              <a:gd name="connsiteY73" fmla="*/ 6255334 h 6386516"/>
              <a:gd name="connsiteX74" fmla="*/ 1357361 w 6789110"/>
              <a:gd name="connsiteY74" fmla="*/ 6266884 h 6386516"/>
              <a:gd name="connsiteX75" fmla="*/ 1357361 w 6789110"/>
              <a:gd name="connsiteY75" fmla="*/ 6291906 h 6386516"/>
              <a:gd name="connsiteX76" fmla="*/ 1345812 w 6789110"/>
              <a:gd name="connsiteY76" fmla="*/ 6278432 h 6386516"/>
              <a:gd name="connsiteX77" fmla="*/ 1341962 w 6789110"/>
              <a:gd name="connsiteY77" fmla="*/ 6255334 h 6386516"/>
              <a:gd name="connsiteX78" fmla="*/ 1952119 w 6789110"/>
              <a:gd name="connsiteY78" fmla="*/ 6241861 h 6386516"/>
              <a:gd name="connsiteX79" fmla="*/ 1957895 w 6789110"/>
              <a:gd name="connsiteY79" fmla="*/ 6243786 h 6386516"/>
              <a:gd name="connsiteX80" fmla="*/ 1963669 w 6789110"/>
              <a:gd name="connsiteY80" fmla="*/ 6247636 h 6386516"/>
              <a:gd name="connsiteX81" fmla="*/ 1965594 w 6789110"/>
              <a:gd name="connsiteY81" fmla="*/ 6253410 h 6386516"/>
              <a:gd name="connsiteX82" fmla="*/ 1948270 w 6789110"/>
              <a:gd name="connsiteY82" fmla="*/ 6253410 h 6386516"/>
              <a:gd name="connsiteX83" fmla="*/ 1952119 w 6789110"/>
              <a:gd name="connsiteY83" fmla="*/ 6241861 h 6386516"/>
              <a:gd name="connsiteX84" fmla="*/ 1900150 w 6789110"/>
              <a:gd name="connsiteY84" fmla="*/ 6241860 h 6386516"/>
              <a:gd name="connsiteX85" fmla="*/ 1925173 w 6789110"/>
              <a:gd name="connsiteY85" fmla="*/ 6259184 h 6386516"/>
              <a:gd name="connsiteX86" fmla="*/ 1921324 w 6789110"/>
              <a:gd name="connsiteY86" fmla="*/ 6263034 h 6386516"/>
              <a:gd name="connsiteX87" fmla="*/ 1919399 w 6789110"/>
              <a:gd name="connsiteY87" fmla="*/ 6261109 h 6386516"/>
              <a:gd name="connsiteX88" fmla="*/ 1917474 w 6789110"/>
              <a:gd name="connsiteY88" fmla="*/ 6268808 h 6386516"/>
              <a:gd name="connsiteX89" fmla="*/ 1907849 w 6789110"/>
              <a:gd name="connsiteY89" fmla="*/ 6286131 h 6386516"/>
              <a:gd name="connsiteX90" fmla="*/ 1905924 w 6789110"/>
              <a:gd name="connsiteY90" fmla="*/ 6268808 h 6386516"/>
              <a:gd name="connsiteX91" fmla="*/ 1911699 w 6789110"/>
              <a:gd name="connsiteY91" fmla="*/ 6266884 h 6386516"/>
              <a:gd name="connsiteX92" fmla="*/ 1903999 w 6789110"/>
              <a:gd name="connsiteY92" fmla="*/ 6264959 h 6386516"/>
              <a:gd name="connsiteX93" fmla="*/ 1900150 w 6789110"/>
              <a:gd name="connsiteY93" fmla="*/ 6241860 h 6386516"/>
              <a:gd name="connsiteX94" fmla="*/ 1863579 w 6789110"/>
              <a:gd name="connsiteY94" fmla="*/ 6234162 h 6386516"/>
              <a:gd name="connsiteX95" fmla="*/ 1892452 w 6789110"/>
              <a:gd name="connsiteY95" fmla="*/ 6238012 h 6386516"/>
              <a:gd name="connsiteX96" fmla="*/ 1890526 w 6789110"/>
              <a:gd name="connsiteY96" fmla="*/ 6249560 h 6386516"/>
              <a:gd name="connsiteX97" fmla="*/ 1896301 w 6789110"/>
              <a:gd name="connsiteY97" fmla="*/ 6261109 h 6386516"/>
              <a:gd name="connsiteX98" fmla="*/ 1865504 w 6789110"/>
              <a:gd name="connsiteY98" fmla="*/ 6239936 h 6386516"/>
              <a:gd name="connsiteX99" fmla="*/ 1863579 w 6789110"/>
              <a:gd name="connsiteY99" fmla="*/ 6234162 h 6386516"/>
              <a:gd name="connsiteX100" fmla="*/ 1905924 w 6789110"/>
              <a:gd name="connsiteY100" fmla="*/ 6228388 h 6386516"/>
              <a:gd name="connsiteX101" fmla="*/ 1934797 w 6789110"/>
              <a:gd name="connsiteY101" fmla="*/ 6232237 h 6386516"/>
              <a:gd name="connsiteX102" fmla="*/ 1936722 w 6789110"/>
              <a:gd name="connsiteY102" fmla="*/ 6234162 h 6386516"/>
              <a:gd name="connsiteX103" fmla="*/ 1932872 w 6789110"/>
              <a:gd name="connsiteY103" fmla="*/ 6241861 h 6386516"/>
              <a:gd name="connsiteX104" fmla="*/ 1927098 w 6789110"/>
              <a:gd name="connsiteY104" fmla="*/ 6245711 h 6386516"/>
              <a:gd name="connsiteX105" fmla="*/ 1919399 w 6789110"/>
              <a:gd name="connsiteY105" fmla="*/ 6245711 h 6386516"/>
              <a:gd name="connsiteX106" fmla="*/ 1905924 w 6789110"/>
              <a:gd name="connsiteY106" fmla="*/ 6228388 h 6386516"/>
              <a:gd name="connsiteX107" fmla="*/ 1965594 w 6789110"/>
              <a:gd name="connsiteY107" fmla="*/ 6226463 h 6386516"/>
              <a:gd name="connsiteX108" fmla="*/ 1965594 w 6789110"/>
              <a:gd name="connsiteY108" fmla="*/ 6239936 h 6386516"/>
              <a:gd name="connsiteX109" fmla="*/ 1963669 w 6789110"/>
              <a:gd name="connsiteY109" fmla="*/ 6228388 h 6386516"/>
              <a:gd name="connsiteX110" fmla="*/ 1965594 w 6789110"/>
              <a:gd name="connsiteY110" fmla="*/ 6226463 h 6386516"/>
              <a:gd name="connsiteX111" fmla="*/ 1930948 w 6789110"/>
              <a:gd name="connsiteY111" fmla="*/ 6218764 h 6386516"/>
              <a:gd name="connsiteX112" fmla="*/ 1934797 w 6789110"/>
              <a:gd name="connsiteY112" fmla="*/ 6218764 h 6386516"/>
              <a:gd name="connsiteX113" fmla="*/ 1938648 w 6789110"/>
              <a:gd name="connsiteY113" fmla="*/ 6220688 h 6386516"/>
              <a:gd name="connsiteX114" fmla="*/ 1932874 w 6789110"/>
              <a:gd name="connsiteY114" fmla="*/ 6220688 h 6386516"/>
              <a:gd name="connsiteX115" fmla="*/ 1930948 w 6789110"/>
              <a:gd name="connsiteY115" fmla="*/ 6218764 h 6386516"/>
              <a:gd name="connsiteX116" fmla="*/ 1986766 w 6789110"/>
              <a:gd name="connsiteY116" fmla="*/ 6212989 h 6386516"/>
              <a:gd name="connsiteX117" fmla="*/ 1980992 w 6789110"/>
              <a:gd name="connsiteY117" fmla="*/ 6230312 h 6386516"/>
              <a:gd name="connsiteX118" fmla="*/ 1979067 w 6789110"/>
              <a:gd name="connsiteY118" fmla="*/ 6216839 h 6386516"/>
              <a:gd name="connsiteX119" fmla="*/ 1986766 w 6789110"/>
              <a:gd name="connsiteY119" fmla="*/ 6212989 h 6386516"/>
              <a:gd name="connsiteX120" fmla="*/ 2023337 w 6789110"/>
              <a:gd name="connsiteY120" fmla="*/ 6203364 h 6386516"/>
              <a:gd name="connsiteX121" fmla="*/ 2023337 w 6789110"/>
              <a:gd name="connsiteY121" fmla="*/ 6209140 h 6386516"/>
              <a:gd name="connsiteX122" fmla="*/ 2017563 w 6789110"/>
              <a:gd name="connsiteY122" fmla="*/ 6245710 h 6386516"/>
              <a:gd name="connsiteX123" fmla="*/ 1980991 w 6789110"/>
              <a:gd name="connsiteY123" fmla="*/ 6249560 h 6386516"/>
              <a:gd name="connsiteX124" fmla="*/ 1984841 w 6789110"/>
              <a:gd name="connsiteY124" fmla="*/ 6238011 h 6386516"/>
              <a:gd name="connsiteX125" fmla="*/ 1988690 w 6789110"/>
              <a:gd name="connsiteY125" fmla="*/ 6230312 h 6386516"/>
              <a:gd name="connsiteX126" fmla="*/ 1994466 w 6789110"/>
              <a:gd name="connsiteY126" fmla="*/ 6222613 h 6386516"/>
              <a:gd name="connsiteX127" fmla="*/ 1994466 w 6789110"/>
              <a:gd name="connsiteY127" fmla="*/ 6212989 h 6386516"/>
              <a:gd name="connsiteX128" fmla="*/ 1994466 w 6789110"/>
              <a:gd name="connsiteY128" fmla="*/ 6209140 h 6386516"/>
              <a:gd name="connsiteX129" fmla="*/ 2000239 w 6789110"/>
              <a:gd name="connsiteY129" fmla="*/ 6205290 h 6386516"/>
              <a:gd name="connsiteX130" fmla="*/ 2023337 w 6789110"/>
              <a:gd name="connsiteY130" fmla="*/ 6203364 h 6386516"/>
              <a:gd name="connsiteX131" fmla="*/ 1950195 w 6789110"/>
              <a:gd name="connsiteY131" fmla="*/ 6201440 h 6386516"/>
              <a:gd name="connsiteX132" fmla="*/ 1950195 w 6789110"/>
              <a:gd name="connsiteY132" fmla="*/ 6203365 h 6386516"/>
              <a:gd name="connsiteX133" fmla="*/ 1950195 w 6789110"/>
              <a:gd name="connsiteY133" fmla="*/ 6201440 h 6386516"/>
              <a:gd name="connsiteX134" fmla="*/ 1905925 w 6789110"/>
              <a:gd name="connsiteY134" fmla="*/ 6201440 h 6386516"/>
              <a:gd name="connsiteX135" fmla="*/ 1919399 w 6789110"/>
              <a:gd name="connsiteY135" fmla="*/ 6216839 h 6386516"/>
              <a:gd name="connsiteX136" fmla="*/ 1904000 w 6789110"/>
              <a:gd name="connsiteY136" fmla="*/ 6209140 h 6386516"/>
              <a:gd name="connsiteX137" fmla="*/ 1904000 w 6789110"/>
              <a:gd name="connsiteY137" fmla="*/ 6207215 h 6386516"/>
              <a:gd name="connsiteX138" fmla="*/ 1905925 w 6789110"/>
              <a:gd name="connsiteY138" fmla="*/ 6201440 h 6386516"/>
              <a:gd name="connsiteX139" fmla="*/ 1894377 w 6789110"/>
              <a:gd name="connsiteY139" fmla="*/ 6189892 h 6386516"/>
              <a:gd name="connsiteX140" fmla="*/ 1902077 w 6789110"/>
              <a:gd name="connsiteY140" fmla="*/ 6197591 h 6386516"/>
              <a:gd name="connsiteX141" fmla="*/ 1896302 w 6789110"/>
              <a:gd name="connsiteY141" fmla="*/ 6203365 h 6386516"/>
              <a:gd name="connsiteX142" fmla="*/ 1894377 w 6789110"/>
              <a:gd name="connsiteY142" fmla="*/ 6189892 h 6386516"/>
              <a:gd name="connsiteX143" fmla="*/ 1480546 w 6789110"/>
              <a:gd name="connsiteY143" fmla="*/ 6187966 h 6386516"/>
              <a:gd name="connsiteX144" fmla="*/ 1492095 w 6789110"/>
              <a:gd name="connsiteY144" fmla="*/ 6189891 h 6386516"/>
              <a:gd name="connsiteX145" fmla="*/ 1509419 w 6789110"/>
              <a:gd name="connsiteY145" fmla="*/ 6238012 h 6386516"/>
              <a:gd name="connsiteX146" fmla="*/ 1478621 w 6789110"/>
              <a:gd name="connsiteY146" fmla="*/ 6211064 h 6386516"/>
              <a:gd name="connsiteX147" fmla="*/ 1480546 w 6789110"/>
              <a:gd name="connsiteY147" fmla="*/ 6187966 h 6386516"/>
              <a:gd name="connsiteX148" fmla="*/ 1456728 w 6789110"/>
              <a:gd name="connsiteY148" fmla="*/ 6180749 h 6386516"/>
              <a:gd name="connsiteX149" fmla="*/ 1461299 w 6789110"/>
              <a:gd name="connsiteY149" fmla="*/ 6182193 h 6386516"/>
              <a:gd name="connsiteX150" fmla="*/ 1453600 w 6789110"/>
              <a:gd name="connsiteY150" fmla="*/ 6182193 h 6386516"/>
              <a:gd name="connsiteX151" fmla="*/ 1456728 w 6789110"/>
              <a:gd name="connsiteY151" fmla="*/ 6180749 h 6386516"/>
              <a:gd name="connsiteX152" fmla="*/ 1934797 w 6789110"/>
              <a:gd name="connsiteY152" fmla="*/ 6178343 h 6386516"/>
              <a:gd name="connsiteX153" fmla="*/ 1932872 w 6789110"/>
              <a:gd name="connsiteY153" fmla="*/ 6180268 h 6386516"/>
              <a:gd name="connsiteX154" fmla="*/ 1936722 w 6789110"/>
              <a:gd name="connsiteY154" fmla="*/ 6186042 h 6386516"/>
              <a:gd name="connsiteX155" fmla="*/ 1932872 w 6789110"/>
              <a:gd name="connsiteY155" fmla="*/ 6182192 h 6386516"/>
              <a:gd name="connsiteX156" fmla="*/ 1930948 w 6789110"/>
              <a:gd name="connsiteY156" fmla="*/ 6186042 h 6386516"/>
              <a:gd name="connsiteX157" fmla="*/ 1936722 w 6789110"/>
              <a:gd name="connsiteY157" fmla="*/ 6193741 h 6386516"/>
              <a:gd name="connsiteX158" fmla="*/ 1930948 w 6789110"/>
              <a:gd name="connsiteY158" fmla="*/ 6191816 h 6386516"/>
              <a:gd name="connsiteX159" fmla="*/ 1934797 w 6789110"/>
              <a:gd name="connsiteY159" fmla="*/ 6205290 h 6386516"/>
              <a:gd name="connsiteX160" fmla="*/ 1909774 w 6789110"/>
              <a:gd name="connsiteY160" fmla="*/ 6197591 h 6386516"/>
              <a:gd name="connsiteX161" fmla="*/ 1934797 w 6789110"/>
              <a:gd name="connsiteY161" fmla="*/ 6178343 h 6386516"/>
              <a:gd name="connsiteX162" fmla="*/ 1492095 w 6789110"/>
              <a:gd name="connsiteY162" fmla="*/ 6176418 h 6386516"/>
              <a:gd name="connsiteX163" fmla="*/ 1492095 w 6789110"/>
              <a:gd name="connsiteY163" fmla="*/ 6180268 h 6386516"/>
              <a:gd name="connsiteX164" fmla="*/ 1488246 w 6789110"/>
              <a:gd name="connsiteY164" fmla="*/ 6180268 h 6386516"/>
              <a:gd name="connsiteX165" fmla="*/ 1492095 w 6789110"/>
              <a:gd name="connsiteY165" fmla="*/ 6176418 h 6386516"/>
              <a:gd name="connsiteX166" fmla="*/ 1985805 w 6789110"/>
              <a:gd name="connsiteY166" fmla="*/ 6174974 h 6386516"/>
              <a:gd name="connsiteX167" fmla="*/ 1992541 w 6789110"/>
              <a:gd name="connsiteY167" fmla="*/ 6182192 h 6386516"/>
              <a:gd name="connsiteX168" fmla="*/ 1980991 w 6789110"/>
              <a:gd name="connsiteY168" fmla="*/ 6205290 h 6386516"/>
              <a:gd name="connsiteX169" fmla="*/ 1975217 w 6789110"/>
              <a:gd name="connsiteY169" fmla="*/ 6203365 h 6386516"/>
              <a:gd name="connsiteX170" fmla="*/ 1973292 w 6789110"/>
              <a:gd name="connsiteY170" fmla="*/ 6189892 h 6386516"/>
              <a:gd name="connsiteX171" fmla="*/ 1979066 w 6789110"/>
              <a:gd name="connsiteY171" fmla="*/ 6176418 h 6386516"/>
              <a:gd name="connsiteX172" fmla="*/ 1985805 w 6789110"/>
              <a:gd name="connsiteY172" fmla="*/ 6174974 h 6386516"/>
              <a:gd name="connsiteX173" fmla="*/ 2025262 w 6789110"/>
              <a:gd name="connsiteY173" fmla="*/ 6166794 h 6386516"/>
              <a:gd name="connsiteX174" fmla="*/ 2025262 w 6789110"/>
              <a:gd name="connsiteY174" fmla="*/ 6187968 h 6386516"/>
              <a:gd name="connsiteX175" fmla="*/ 2000238 w 6789110"/>
              <a:gd name="connsiteY175" fmla="*/ 6197592 h 6386516"/>
              <a:gd name="connsiteX176" fmla="*/ 2009862 w 6789110"/>
              <a:gd name="connsiteY176" fmla="*/ 6172569 h 6386516"/>
              <a:gd name="connsiteX177" fmla="*/ 2013713 w 6789110"/>
              <a:gd name="connsiteY177" fmla="*/ 6168720 h 6386516"/>
              <a:gd name="connsiteX178" fmla="*/ 2025262 w 6789110"/>
              <a:gd name="connsiteY178" fmla="*/ 6166794 h 6386516"/>
              <a:gd name="connsiteX179" fmla="*/ 1850106 w 6789110"/>
              <a:gd name="connsiteY179" fmla="*/ 6166794 h 6386516"/>
              <a:gd name="connsiteX180" fmla="*/ 1869354 w 6789110"/>
              <a:gd name="connsiteY180" fmla="*/ 6166794 h 6386516"/>
              <a:gd name="connsiteX181" fmla="*/ 1888604 w 6789110"/>
              <a:gd name="connsiteY181" fmla="*/ 6184118 h 6386516"/>
              <a:gd name="connsiteX182" fmla="*/ 1884753 w 6789110"/>
              <a:gd name="connsiteY182" fmla="*/ 6186043 h 6386516"/>
              <a:gd name="connsiteX183" fmla="*/ 1890527 w 6789110"/>
              <a:gd name="connsiteY183" fmla="*/ 6209140 h 6386516"/>
              <a:gd name="connsiteX184" fmla="*/ 1873203 w 6789110"/>
              <a:gd name="connsiteY184" fmla="*/ 6220689 h 6386516"/>
              <a:gd name="connsiteX185" fmla="*/ 1865504 w 6789110"/>
              <a:gd name="connsiteY185" fmla="*/ 6220689 h 6386516"/>
              <a:gd name="connsiteX186" fmla="*/ 1855880 w 6789110"/>
              <a:gd name="connsiteY186" fmla="*/ 6184118 h 6386516"/>
              <a:gd name="connsiteX187" fmla="*/ 1850106 w 6789110"/>
              <a:gd name="connsiteY187" fmla="*/ 6166794 h 6386516"/>
              <a:gd name="connsiteX188" fmla="*/ 1886676 w 6789110"/>
              <a:gd name="connsiteY188" fmla="*/ 6162945 h 6386516"/>
              <a:gd name="connsiteX189" fmla="*/ 1886676 w 6789110"/>
              <a:gd name="connsiteY189" fmla="*/ 6172569 h 6386516"/>
              <a:gd name="connsiteX190" fmla="*/ 1877052 w 6789110"/>
              <a:gd name="connsiteY190" fmla="*/ 6164870 h 6386516"/>
              <a:gd name="connsiteX191" fmla="*/ 1886676 w 6789110"/>
              <a:gd name="connsiteY191" fmla="*/ 6162945 h 6386516"/>
              <a:gd name="connsiteX192" fmla="*/ 1863581 w 6789110"/>
              <a:gd name="connsiteY192" fmla="*/ 6153321 h 6386516"/>
              <a:gd name="connsiteX193" fmla="*/ 1865504 w 6789110"/>
              <a:gd name="connsiteY193" fmla="*/ 6155246 h 6386516"/>
              <a:gd name="connsiteX194" fmla="*/ 1861655 w 6789110"/>
              <a:gd name="connsiteY194" fmla="*/ 6155246 h 6386516"/>
              <a:gd name="connsiteX195" fmla="*/ 1863581 w 6789110"/>
              <a:gd name="connsiteY195" fmla="*/ 6153321 h 6386516"/>
              <a:gd name="connsiteX196" fmla="*/ 1886677 w 6789110"/>
              <a:gd name="connsiteY196" fmla="*/ 6141773 h 6386516"/>
              <a:gd name="connsiteX197" fmla="*/ 1888602 w 6789110"/>
              <a:gd name="connsiteY197" fmla="*/ 6153321 h 6386516"/>
              <a:gd name="connsiteX198" fmla="*/ 1873202 w 6789110"/>
              <a:gd name="connsiteY198" fmla="*/ 6157171 h 6386516"/>
              <a:gd name="connsiteX199" fmla="*/ 1869353 w 6789110"/>
              <a:gd name="connsiteY199" fmla="*/ 6149472 h 6386516"/>
              <a:gd name="connsiteX200" fmla="*/ 1886677 w 6789110"/>
              <a:gd name="connsiteY200" fmla="*/ 6141773 h 6386516"/>
              <a:gd name="connsiteX201" fmla="*/ 1538290 w 6789110"/>
              <a:gd name="connsiteY201" fmla="*/ 6137922 h 6386516"/>
              <a:gd name="connsiteX202" fmla="*/ 1559463 w 6789110"/>
              <a:gd name="connsiteY202" fmla="*/ 6201441 h 6386516"/>
              <a:gd name="connsiteX203" fmla="*/ 1551765 w 6789110"/>
              <a:gd name="connsiteY203" fmla="*/ 6330402 h 6386516"/>
              <a:gd name="connsiteX204" fmla="*/ 1534440 w 6789110"/>
              <a:gd name="connsiteY204" fmla="*/ 6278432 h 6386516"/>
              <a:gd name="connsiteX205" fmla="*/ 1517117 w 6789110"/>
              <a:gd name="connsiteY205" fmla="*/ 6228388 h 6386516"/>
              <a:gd name="connsiteX206" fmla="*/ 1517117 w 6789110"/>
              <a:gd name="connsiteY206" fmla="*/ 6220689 h 6386516"/>
              <a:gd name="connsiteX207" fmla="*/ 1511343 w 6789110"/>
              <a:gd name="connsiteY207" fmla="*/ 6214914 h 6386516"/>
              <a:gd name="connsiteX208" fmla="*/ 1499794 w 6789110"/>
              <a:gd name="connsiteY208" fmla="*/ 6168719 h 6386516"/>
              <a:gd name="connsiteX209" fmla="*/ 1538290 w 6789110"/>
              <a:gd name="connsiteY209" fmla="*/ 6137922 h 6386516"/>
              <a:gd name="connsiteX210" fmla="*/ 1890526 w 6789110"/>
              <a:gd name="connsiteY210" fmla="*/ 6128298 h 6386516"/>
              <a:gd name="connsiteX211" fmla="*/ 1934797 w 6789110"/>
              <a:gd name="connsiteY211" fmla="*/ 6145621 h 6386516"/>
              <a:gd name="connsiteX212" fmla="*/ 1948271 w 6789110"/>
              <a:gd name="connsiteY212" fmla="*/ 6159095 h 6386516"/>
              <a:gd name="connsiteX213" fmla="*/ 1955970 w 6789110"/>
              <a:gd name="connsiteY213" fmla="*/ 6187966 h 6386516"/>
              <a:gd name="connsiteX214" fmla="*/ 1946346 w 6789110"/>
              <a:gd name="connsiteY214" fmla="*/ 6184117 h 6386516"/>
              <a:gd name="connsiteX215" fmla="*/ 1942496 w 6789110"/>
              <a:gd name="connsiteY215" fmla="*/ 6172568 h 6386516"/>
              <a:gd name="connsiteX216" fmla="*/ 1903999 w 6789110"/>
              <a:gd name="connsiteY216" fmla="*/ 6195665 h 6386516"/>
              <a:gd name="connsiteX217" fmla="*/ 1894376 w 6789110"/>
              <a:gd name="connsiteY217" fmla="*/ 6186042 h 6386516"/>
              <a:gd name="connsiteX218" fmla="*/ 1896300 w 6789110"/>
              <a:gd name="connsiteY218" fmla="*/ 6162944 h 6386516"/>
              <a:gd name="connsiteX219" fmla="*/ 1894376 w 6789110"/>
              <a:gd name="connsiteY219" fmla="*/ 6159095 h 6386516"/>
              <a:gd name="connsiteX220" fmla="*/ 1896300 w 6789110"/>
              <a:gd name="connsiteY220" fmla="*/ 6157170 h 6386516"/>
              <a:gd name="connsiteX221" fmla="*/ 1892451 w 6789110"/>
              <a:gd name="connsiteY221" fmla="*/ 6155245 h 6386516"/>
              <a:gd name="connsiteX222" fmla="*/ 1890526 w 6789110"/>
              <a:gd name="connsiteY222" fmla="*/ 6143696 h 6386516"/>
              <a:gd name="connsiteX223" fmla="*/ 1905924 w 6789110"/>
              <a:gd name="connsiteY223" fmla="*/ 6143696 h 6386516"/>
              <a:gd name="connsiteX224" fmla="*/ 1890526 w 6789110"/>
              <a:gd name="connsiteY224" fmla="*/ 6137922 h 6386516"/>
              <a:gd name="connsiteX225" fmla="*/ 1890526 w 6789110"/>
              <a:gd name="connsiteY225" fmla="*/ 6128298 h 6386516"/>
              <a:gd name="connsiteX226" fmla="*/ 1519043 w 6789110"/>
              <a:gd name="connsiteY226" fmla="*/ 6126373 h 6386516"/>
              <a:gd name="connsiteX227" fmla="*/ 1497869 w 6789110"/>
              <a:gd name="connsiteY227" fmla="*/ 6157171 h 6386516"/>
              <a:gd name="connsiteX228" fmla="*/ 1501719 w 6789110"/>
              <a:gd name="connsiteY228" fmla="*/ 6139848 h 6386516"/>
              <a:gd name="connsiteX229" fmla="*/ 1519043 w 6789110"/>
              <a:gd name="connsiteY229" fmla="*/ 6126373 h 6386516"/>
              <a:gd name="connsiteX230" fmla="*/ 2023336 w 6789110"/>
              <a:gd name="connsiteY230" fmla="*/ 6122524 h 6386516"/>
              <a:gd name="connsiteX231" fmla="*/ 2025261 w 6789110"/>
              <a:gd name="connsiteY231" fmla="*/ 6159096 h 6386516"/>
              <a:gd name="connsiteX232" fmla="*/ 2019487 w 6789110"/>
              <a:gd name="connsiteY232" fmla="*/ 6157171 h 6386516"/>
              <a:gd name="connsiteX233" fmla="*/ 2019487 w 6789110"/>
              <a:gd name="connsiteY233" fmla="*/ 6155246 h 6386516"/>
              <a:gd name="connsiteX234" fmla="*/ 2017561 w 6789110"/>
              <a:gd name="connsiteY234" fmla="*/ 6157171 h 6386516"/>
              <a:gd name="connsiteX235" fmla="*/ 2013713 w 6789110"/>
              <a:gd name="connsiteY235" fmla="*/ 6155246 h 6386516"/>
              <a:gd name="connsiteX236" fmla="*/ 2019487 w 6789110"/>
              <a:gd name="connsiteY236" fmla="*/ 6134073 h 6386516"/>
              <a:gd name="connsiteX237" fmla="*/ 2023336 w 6789110"/>
              <a:gd name="connsiteY237" fmla="*/ 6122524 h 6386516"/>
              <a:gd name="connsiteX238" fmla="*/ 1844332 w 6789110"/>
              <a:gd name="connsiteY238" fmla="*/ 6120600 h 6386516"/>
              <a:gd name="connsiteX239" fmla="*/ 1848181 w 6789110"/>
              <a:gd name="connsiteY239" fmla="*/ 6128299 h 6386516"/>
              <a:gd name="connsiteX240" fmla="*/ 1844332 w 6789110"/>
              <a:gd name="connsiteY240" fmla="*/ 6132149 h 6386516"/>
              <a:gd name="connsiteX241" fmla="*/ 1844332 w 6789110"/>
              <a:gd name="connsiteY241" fmla="*/ 6120600 h 6386516"/>
              <a:gd name="connsiteX242" fmla="*/ 1996390 w 6789110"/>
              <a:gd name="connsiteY242" fmla="*/ 6112901 h 6386516"/>
              <a:gd name="connsiteX243" fmla="*/ 2002164 w 6789110"/>
              <a:gd name="connsiteY243" fmla="*/ 6114825 h 6386516"/>
              <a:gd name="connsiteX244" fmla="*/ 1994466 w 6789110"/>
              <a:gd name="connsiteY244" fmla="*/ 6126374 h 6386516"/>
              <a:gd name="connsiteX245" fmla="*/ 1992540 w 6789110"/>
              <a:gd name="connsiteY245" fmla="*/ 6122525 h 6386516"/>
              <a:gd name="connsiteX246" fmla="*/ 1996390 w 6789110"/>
              <a:gd name="connsiteY246" fmla="*/ 6112901 h 6386516"/>
              <a:gd name="connsiteX247" fmla="*/ 2019487 w 6789110"/>
              <a:gd name="connsiteY247" fmla="*/ 6109050 h 6386516"/>
              <a:gd name="connsiteX248" fmla="*/ 2004088 w 6789110"/>
              <a:gd name="connsiteY248" fmla="*/ 6149472 h 6386516"/>
              <a:gd name="connsiteX249" fmla="*/ 1998314 w 6789110"/>
              <a:gd name="connsiteY249" fmla="*/ 6145622 h 6386516"/>
              <a:gd name="connsiteX250" fmla="*/ 1996389 w 6789110"/>
              <a:gd name="connsiteY250" fmla="*/ 6139848 h 6386516"/>
              <a:gd name="connsiteX251" fmla="*/ 1998314 w 6789110"/>
              <a:gd name="connsiteY251" fmla="*/ 6137923 h 6386516"/>
              <a:gd name="connsiteX252" fmla="*/ 1998314 w 6789110"/>
              <a:gd name="connsiteY252" fmla="*/ 6135998 h 6386516"/>
              <a:gd name="connsiteX253" fmla="*/ 2002163 w 6789110"/>
              <a:gd name="connsiteY253" fmla="*/ 6135998 h 6386516"/>
              <a:gd name="connsiteX254" fmla="*/ 2000238 w 6789110"/>
              <a:gd name="connsiteY254" fmla="*/ 6132149 h 6386516"/>
              <a:gd name="connsiteX255" fmla="*/ 2011788 w 6789110"/>
              <a:gd name="connsiteY255" fmla="*/ 6118675 h 6386516"/>
              <a:gd name="connsiteX256" fmla="*/ 2011788 w 6789110"/>
              <a:gd name="connsiteY256" fmla="*/ 6116750 h 6386516"/>
              <a:gd name="connsiteX257" fmla="*/ 2015638 w 6789110"/>
              <a:gd name="connsiteY257" fmla="*/ 6116750 h 6386516"/>
              <a:gd name="connsiteX258" fmla="*/ 2013713 w 6789110"/>
              <a:gd name="connsiteY258" fmla="*/ 6114825 h 6386516"/>
              <a:gd name="connsiteX259" fmla="*/ 2019487 w 6789110"/>
              <a:gd name="connsiteY259" fmla="*/ 6109050 h 6386516"/>
              <a:gd name="connsiteX260" fmla="*/ 1979067 w 6789110"/>
              <a:gd name="connsiteY260" fmla="*/ 6109050 h 6386516"/>
              <a:gd name="connsiteX261" fmla="*/ 1979067 w 6789110"/>
              <a:gd name="connsiteY261" fmla="*/ 6118675 h 6386516"/>
              <a:gd name="connsiteX262" fmla="*/ 1979067 w 6789110"/>
              <a:gd name="connsiteY262" fmla="*/ 6120600 h 6386516"/>
              <a:gd name="connsiteX263" fmla="*/ 1975218 w 6789110"/>
              <a:gd name="connsiteY263" fmla="*/ 6137923 h 6386516"/>
              <a:gd name="connsiteX264" fmla="*/ 1971368 w 6789110"/>
              <a:gd name="connsiteY264" fmla="*/ 6143697 h 6386516"/>
              <a:gd name="connsiteX265" fmla="*/ 1979067 w 6789110"/>
              <a:gd name="connsiteY265" fmla="*/ 6109050 h 6386516"/>
              <a:gd name="connsiteX266" fmla="*/ 1880903 w 6789110"/>
              <a:gd name="connsiteY266" fmla="*/ 6107126 h 6386516"/>
              <a:gd name="connsiteX267" fmla="*/ 1882828 w 6789110"/>
              <a:gd name="connsiteY267" fmla="*/ 6109051 h 6386516"/>
              <a:gd name="connsiteX268" fmla="*/ 1878978 w 6789110"/>
              <a:gd name="connsiteY268" fmla="*/ 6109051 h 6386516"/>
              <a:gd name="connsiteX269" fmla="*/ 1880903 w 6789110"/>
              <a:gd name="connsiteY269" fmla="*/ 6107126 h 6386516"/>
              <a:gd name="connsiteX270" fmla="*/ 1971368 w 6789110"/>
              <a:gd name="connsiteY270" fmla="*/ 6101351 h 6386516"/>
              <a:gd name="connsiteX271" fmla="*/ 1963669 w 6789110"/>
              <a:gd name="connsiteY271" fmla="*/ 6162945 h 6386516"/>
              <a:gd name="connsiteX272" fmla="*/ 1954044 w 6789110"/>
              <a:gd name="connsiteY272" fmla="*/ 6110976 h 6386516"/>
              <a:gd name="connsiteX273" fmla="*/ 1959818 w 6789110"/>
              <a:gd name="connsiteY273" fmla="*/ 6109051 h 6386516"/>
              <a:gd name="connsiteX274" fmla="*/ 1965593 w 6789110"/>
              <a:gd name="connsiteY274" fmla="*/ 6112901 h 6386516"/>
              <a:gd name="connsiteX275" fmla="*/ 1971368 w 6789110"/>
              <a:gd name="connsiteY275" fmla="*/ 6101351 h 6386516"/>
              <a:gd name="connsiteX276" fmla="*/ 1842406 w 6789110"/>
              <a:gd name="connsiteY276" fmla="*/ 6101351 h 6386516"/>
              <a:gd name="connsiteX277" fmla="*/ 1869353 w 6789110"/>
              <a:gd name="connsiteY277" fmla="*/ 6116750 h 6386516"/>
              <a:gd name="connsiteX278" fmla="*/ 1871279 w 6789110"/>
              <a:gd name="connsiteY278" fmla="*/ 6120600 h 6386516"/>
              <a:gd name="connsiteX279" fmla="*/ 1882828 w 6789110"/>
              <a:gd name="connsiteY279" fmla="*/ 6124449 h 6386516"/>
              <a:gd name="connsiteX280" fmla="*/ 1884752 w 6789110"/>
              <a:gd name="connsiteY280" fmla="*/ 6135998 h 6386516"/>
              <a:gd name="connsiteX281" fmla="*/ 1861654 w 6789110"/>
              <a:gd name="connsiteY281" fmla="*/ 6137923 h 6386516"/>
              <a:gd name="connsiteX282" fmla="*/ 1842406 w 6789110"/>
              <a:gd name="connsiteY282" fmla="*/ 6109051 h 6386516"/>
              <a:gd name="connsiteX283" fmla="*/ 1842406 w 6789110"/>
              <a:gd name="connsiteY283" fmla="*/ 6101351 h 6386516"/>
              <a:gd name="connsiteX284" fmla="*/ 1486321 w 6789110"/>
              <a:gd name="connsiteY284" fmla="*/ 6095576 h 6386516"/>
              <a:gd name="connsiteX285" fmla="*/ 1515194 w 6789110"/>
              <a:gd name="connsiteY285" fmla="*/ 6118675 h 6386516"/>
              <a:gd name="connsiteX286" fmla="*/ 1495945 w 6789110"/>
              <a:gd name="connsiteY286" fmla="*/ 6132148 h 6386516"/>
              <a:gd name="connsiteX287" fmla="*/ 1482471 w 6789110"/>
              <a:gd name="connsiteY287" fmla="*/ 6099427 h 6386516"/>
              <a:gd name="connsiteX288" fmla="*/ 1486321 w 6789110"/>
              <a:gd name="connsiteY288" fmla="*/ 6095576 h 6386516"/>
              <a:gd name="connsiteX289" fmla="*/ 1478622 w 6789110"/>
              <a:gd name="connsiteY289" fmla="*/ 6089803 h 6386516"/>
              <a:gd name="connsiteX290" fmla="*/ 1480547 w 6789110"/>
              <a:gd name="connsiteY290" fmla="*/ 6091728 h 6386516"/>
              <a:gd name="connsiteX291" fmla="*/ 1478622 w 6789110"/>
              <a:gd name="connsiteY291" fmla="*/ 6091728 h 6386516"/>
              <a:gd name="connsiteX292" fmla="*/ 1478622 w 6789110"/>
              <a:gd name="connsiteY292" fmla="*/ 6089803 h 6386516"/>
              <a:gd name="connsiteX293" fmla="*/ 1463224 w 6789110"/>
              <a:gd name="connsiteY293" fmla="*/ 6089803 h 6386516"/>
              <a:gd name="connsiteX294" fmla="*/ 1468998 w 6789110"/>
              <a:gd name="connsiteY294" fmla="*/ 6091728 h 6386516"/>
              <a:gd name="connsiteX295" fmla="*/ 1463224 w 6789110"/>
              <a:gd name="connsiteY295" fmla="*/ 6091728 h 6386516"/>
              <a:gd name="connsiteX296" fmla="*/ 1463224 w 6789110"/>
              <a:gd name="connsiteY296" fmla="*/ 6089803 h 6386516"/>
              <a:gd name="connsiteX297" fmla="*/ 1413179 w 6789110"/>
              <a:gd name="connsiteY297" fmla="*/ 6089802 h 6386516"/>
              <a:gd name="connsiteX298" fmla="*/ 1422803 w 6789110"/>
              <a:gd name="connsiteY298" fmla="*/ 6109050 h 6386516"/>
              <a:gd name="connsiteX299" fmla="*/ 1440127 w 6789110"/>
              <a:gd name="connsiteY299" fmla="*/ 6091727 h 6386516"/>
              <a:gd name="connsiteX300" fmla="*/ 1453599 w 6789110"/>
              <a:gd name="connsiteY300" fmla="*/ 6097501 h 6386516"/>
              <a:gd name="connsiteX301" fmla="*/ 1445900 w 6789110"/>
              <a:gd name="connsiteY301" fmla="*/ 6097501 h 6386516"/>
              <a:gd name="connsiteX302" fmla="*/ 1449751 w 6789110"/>
              <a:gd name="connsiteY302" fmla="*/ 6101351 h 6386516"/>
              <a:gd name="connsiteX303" fmla="*/ 1438202 w 6789110"/>
              <a:gd name="connsiteY303" fmla="*/ 6130223 h 6386516"/>
              <a:gd name="connsiteX304" fmla="*/ 1445900 w 6789110"/>
              <a:gd name="connsiteY304" fmla="*/ 6134072 h 6386516"/>
              <a:gd name="connsiteX305" fmla="*/ 1472848 w 6789110"/>
              <a:gd name="connsiteY305" fmla="*/ 6112900 h 6386516"/>
              <a:gd name="connsiteX306" fmla="*/ 1490171 w 6789110"/>
              <a:gd name="connsiteY306" fmla="*/ 6168718 h 6386516"/>
              <a:gd name="connsiteX307" fmla="*/ 1474772 w 6789110"/>
              <a:gd name="connsiteY307" fmla="*/ 6182191 h 6386516"/>
              <a:gd name="connsiteX308" fmla="*/ 1468998 w 6789110"/>
              <a:gd name="connsiteY308" fmla="*/ 6180267 h 6386516"/>
              <a:gd name="connsiteX309" fmla="*/ 1467073 w 6789110"/>
              <a:gd name="connsiteY309" fmla="*/ 6166793 h 6386516"/>
              <a:gd name="connsiteX310" fmla="*/ 1463223 w 6789110"/>
              <a:gd name="connsiteY310" fmla="*/ 6176417 h 6386516"/>
              <a:gd name="connsiteX311" fmla="*/ 1457450 w 6789110"/>
              <a:gd name="connsiteY311" fmla="*/ 6176417 h 6386516"/>
              <a:gd name="connsiteX312" fmla="*/ 1449751 w 6789110"/>
              <a:gd name="connsiteY312" fmla="*/ 6168718 h 6386516"/>
              <a:gd name="connsiteX313" fmla="*/ 1449751 w 6789110"/>
              <a:gd name="connsiteY313" fmla="*/ 6172568 h 6386516"/>
              <a:gd name="connsiteX314" fmla="*/ 1428577 w 6789110"/>
              <a:gd name="connsiteY314" fmla="*/ 6130223 h 6386516"/>
              <a:gd name="connsiteX315" fmla="*/ 1430503 w 6789110"/>
              <a:gd name="connsiteY315" fmla="*/ 6147546 h 6386516"/>
              <a:gd name="connsiteX316" fmla="*/ 1397782 w 6789110"/>
              <a:gd name="connsiteY316" fmla="*/ 6135997 h 6386516"/>
              <a:gd name="connsiteX317" fmla="*/ 1407405 w 6789110"/>
              <a:gd name="connsiteY317" fmla="*/ 6155245 h 6386516"/>
              <a:gd name="connsiteX318" fmla="*/ 1409329 w 6789110"/>
              <a:gd name="connsiteY318" fmla="*/ 6159094 h 6386516"/>
              <a:gd name="connsiteX319" fmla="*/ 1382382 w 6789110"/>
              <a:gd name="connsiteY319" fmla="*/ 6166793 h 6386516"/>
              <a:gd name="connsiteX320" fmla="*/ 1432428 w 6789110"/>
              <a:gd name="connsiteY320" fmla="*/ 6176417 h 6386516"/>
              <a:gd name="connsiteX321" fmla="*/ 1440127 w 6789110"/>
              <a:gd name="connsiteY321" fmla="*/ 6174492 h 6386516"/>
              <a:gd name="connsiteX322" fmla="*/ 1438202 w 6789110"/>
              <a:gd name="connsiteY322" fmla="*/ 6178342 h 6386516"/>
              <a:gd name="connsiteX323" fmla="*/ 1409329 w 6789110"/>
              <a:gd name="connsiteY323" fmla="*/ 6180267 h 6386516"/>
              <a:gd name="connsiteX324" fmla="*/ 1434352 w 6789110"/>
              <a:gd name="connsiteY324" fmla="*/ 6182191 h 6386516"/>
              <a:gd name="connsiteX325" fmla="*/ 1445900 w 6789110"/>
              <a:gd name="connsiteY325" fmla="*/ 6184116 h 6386516"/>
              <a:gd name="connsiteX326" fmla="*/ 1428577 w 6789110"/>
              <a:gd name="connsiteY326" fmla="*/ 6193740 h 6386516"/>
              <a:gd name="connsiteX327" fmla="*/ 1442051 w 6789110"/>
              <a:gd name="connsiteY327" fmla="*/ 6195665 h 6386516"/>
              <a:gd name="connsiteX328" fmla="*/ 1415104 w 6789110"/>
              <a:gd name="connsiteY328" fmla="*/ 6201439 h 6386516"/>
              <a:gd name="connsiteX329" fmla="*/ 1413179 w 6789110"/>
              <a:gd name="connsiteY329" fmla="*/ 6222612 h 6386516"/>
              <a:gd name="connsiteX330" fmla="*/ 1459374 w 6789110"/>
              <a:gd name="connsiteY330" fmla="*/ 6197590 h 6386516"/>
              <a:gd name="connsiteX331" fmla="*/ 1459374 w 6789110"/>
              <a:gd name="connsiteY331" fmla="*/ 6220687 h 6386516"/>
              <a:gd name="connsiteX332" fmla="*/ 1426653 w 6789110"/>
              <a:gd name="connsiteY332" fmla="*/ 6315002 h 6386516"/>
              <a:gd name="connsiteX333" fmla="*/ 1467073 w 6789110"/>
              <a:gd name="connsiteY333" fmla="*/ 6224537 h 6386516"/>
              <a:gd name="connsiteX334" fmla="*/ 1472848 w 6789110"/>
              <a:gd name="connsiteY334" fmla="*/ 6322701 h 6386516"/>
              <a:gd name="connsiteX335" fmla="*/ 1486322 w 6789110"/>
              <a:gd name="connsiteY335" fmla="*/ 6264958 h 6386516"/>
              <a:gd name="connsiteX336" fmla="*/ 1501719 w 6789110"/>
              <a:gd name="connsiteY336" fmla="*/ 6299604 h 6386516"/>
              <a:gd name="connsiteX337" fmla="*/ 1492095 w 6789110"/>
              <a:gd name="connsiteY337" fmla="*/ 6241860 h 6386516"/>
              <a:gd name="connsiteX338" fmla="*/ 1515194 w 6789110"/>
              <a:gd name="connsiteY338" fmla="*/ 6257259 h 6386516"/>
              <a:gd name="connsiteX339" fmla="*/ 1530592 w 6789110"/>
              <a:gd name="connsiteY339" fmla="*/ 6303453 h 6386516"/>
              <a:gd name="connsiteX340" fmla="*/ 1528667 w 6789110"/>
              <a:gd name="connsiteY340" fmla="*/ 6307303 h 6386516"/>
              <a:gd name="connsiteX341" fmla="*/ 1544066 w 6789110"/>
              <a:gd name="connsiteY341" fmla="*/ 6338099 h 6386516"/>
              <a:gd name="connsiteX342" fmla="*/ 1549840 w 6789110"/>
              <a:gd name="connsiteY342" fmla="*/ 6349648 h 6386516"/>
              <a:gd name="connsiteX343" fmla="*/ 1547915 w 6789110"/>
              <a:gd name="connsiteY343" fmla="*/ 6374670 h 6386516"/>
              <a:gd name="connsiteX344" fmla="*/ 1532518 w 6789110"/>
              <a:gd name="connsiteY344" fmla="*/ 6386219 h 6386516"/>
              <a:gd name="connsiteX345" fmla="*/ 1472848 w 6789110"/>
              <a:gd name="connsiteY345" fmla="*/ 6384294 h 6386516"/>
              <a:gd name="connsiteX346" fmla="*/ 1449751 w 6789110"/>
              <a:gd name="connsiteY346" fmla="*/ 6384294 h 6386516"/>
              <a:gd name="connsiteX347" fmla="*/ 1393931 w 6789110"/>
              <a:gd name="connsiteY347" fmla="*/ 6297679 h 6386516"/>
              <a:gd name="connsiteX348" fmla="*/ 1405480 w 6789110"/>
              <a:gd name="connsiteY348" fmla="*/ 6291905 h 6386516"/>
              <a:gd name="connsiteX349" fmla="*/ 1411254 w 6789110"/>
              <a:gd name="connsiteY349" fmla="*/ 6291905 h 6386516"/>
              <a:gd name="connsiteX350" fmla="*/ 1407405 w 6789110"/>
              <a:gd name="connsiteY350" fmla="*/ 6289980 h 6386516"/>
              <a:gd name="connsiteX351" fmla="*/ 1392006 w 6789110"/>
              <a:gd name="connsiteY351" fmla="*/ 6297679 h 6386516"/>
              <a:gd name="connsiteX352" fmla="*/ 1370834 w 6789110"/>
              <a:gd name="connsiteY352" fmla="*/ 6239935 h 6386516"/>
              <a:gd name="connsiteX353" fmla="*/ 1365059 w 6789110"/>
              <a:gd name="connsiteY353" fmla="*/ 6195665 h 6386516"/>
              <a:gd name="connsiteX354" fmla="*/ 1392006 w 6789110"/>
              <a:gd name="connsiteY354" fmla="*/ 6145621 h 6386516"/>
              <a:gd name="connsiteX355" fmla="*/ 1411254 w 6789110"/>
              <a:gd name="connsiteY355" fmla="*/ 6091727 h 6386516"/>
              <a:gd name="connsiteX356" fmla="*/ 1413179 w 6789110"/>
              <a:gd name="connsiteY356" fmla="*/ 6089802 h 6386516"/>
              <a:gd name="connsiteX357" fmla="*/ 1946346 w 6789110"/>
              <a:gd name="connsiteY357" fmla="*/ 6084029 h 6386516"/>
              <a:gd name="connsiteX358" fmla="*/ 1954045 w 6789110"/>
              <a:gd name="connsiteY358" fmla="*/ 6085953 h 6386516"/>
              <a:gd name="connsiteX359" fmla="*/ 1954045 w 6789110"/>
              <a:gd name="connsiteY359" fmla="*/ 6087878 h 6386516"/>
              <a:gd name="connsiteX360" fmla="*/ 1946346 w 6789110"/>
              <a:gd name="connsiteY360" fmla="*/ 6087878 h 6386516"/>
              <a:gd name="connsiteX361" fmla="*/ 1946346 w 6789110"/>
              <a:gd name="connsiteY361" fmla="*/ 6084029 h 6386516"/>
              <a:gd name="connsiteX362" fmla="*/ 1992541 w 6789110"/>
              <a:gd name="connsiteY362" fmla="*/ 6080179 h 6386516"/>
              <a:gd name="connsiteX363" fmla="*/ 1986767 w 6789110"/>
              <a:gd name="connsiteY363" fmla="*/ 6093653 h 6386516"/>
              <a:gd name="connsiteX364" fmla="*/ 1984842 w 6789110"/>
              <a:gd name="connsiteY364" fmla="*/ 6089803 h 6386516"/>
              <a:gd name="connsiteX365" fmla="*/ 1986767 w 6789110"/>
              <a:gd name="connsiteY365" fmla="*/ 6082104 h 6386516"/>
              <a:gd name="connsiteX366" fmla="*/ 1992541 w 6789110"/>
              <a:gd name="connsiteY366" fmla="*/ 6080179 h 6386516"/>
              <a:gd name="connsiteX367" fmla="*/ 1884752 w 6789110"/>
              <a:gd name="connsiteY367" fmla="*/ 6080178 h 6386516"/>
              <a:gd name="connsiteX368" fmla="*/ 1934797 w 6789110"/>
              <a:gd name="connsiteY368" fmla="*/ 6084028 h 6386516"/>
              <a:gd name="connsiteX369" fmla="*/ 1936722 w 6789110"/>
              <a:gd name="connsiteY369" fmla="*/ 6087878 h 6386516"/>
              <a:gd name="connsiteX370" fmla="*/ 1915548 w 6789110"/>
              <a:gd name="connsiteY370" fmla="*/ 6097502 h 6386516"/>
              <a:gd name="connsiteX371" fmla="*/ 1923248 w 6789110"/>
              <a:gd name="connsiteY371" fmla="*/ 6105201 h 6386516"/>
              <a:gd name="connsiteX372" fmla="*/ 1934797 w 6789110"/>
              <a:gd name="connsiteY372" fmla="*/ 6101352 h 6386516"/>
              <a:gd name="connsiteX373" fmla="*/ 1940572 w 6789110"/>
              <a:gd name="connsiteY373" fmla="*/ 6109051 h 6386516"/>
              <a:gd name="connsiteX374" fmla="*/ 1942497 w 6789110"/>
              <a:gd name="connsiteY374" fmla="*/ 6137923 h 6386516"/>
              <a:gd name="connsiteX375" fmla="*/ 1911699 w 6789110"/>
              <a:gd name="connsiteY375" fmla="*/ 6130224 h 6386516"/>
              <a:gd name="connsiteX376" fmla="*/ 1888602 w 6789110"/>
              <a:gd name="connsiteY376" fmla="*/ 6120600 h 6386516"/>
              <a:gd name="connsiteX377" fmla="*/ 1884752 w 6789110"/>
              <a:gd name="connsiteY377" fmla="*/ 6080178 h 6386516"/>
              <a:gd name="connsiteX378" fmla="*/ 1422803 w 6789110"/>
              <a:gd name="connsiteY378" fmla="*/ 6074405 h 6386516"/>
              <a:gd name="connsiteX379" fmla="*/ 1426653 w 6789110"/>
              <a:gd name="connsiteY379" fmla="*/ 6076329 h 6386516"/>
              <a:gd name="connsiteX380" fmla="*/ 1417028 w 6789110"/>
              <a:gd name="connsiteY380" fmla="*/ 6084029 h 6386516"/>
              <a:gd name="connsiteX381" fmla="*/ 1422803 w 6789110"/>
              <a:gd name="connsiteY381" fmla="*/ 6074405 h 6386516"/>
              <a:gd name="connsiteX382" fmla="*/ 2007939 w 6789110"/>
              <a:gd name="connsiteY382" fmla="*/ 6074404 h 6386516"/>
              <a:gd name="connsiteX383" fmla="*/ 2009863 w 6789110"/>
              <a:gd name="connsiteY383" fmla="*/ 6074404 h 6386516"/>
              <a:gd name="connsiteX384" fmla="*/ 2013713 w 6789110"/>
              <a:gd name="connsiteY384" fmla="*/ 6078254 h 6386516"/>
              <a:gd name="connsiteX385" fmla="*/ 2015638 w 6789110"/>
              <a:gd name="connsiteY385" fmla="*/ 6091728 h 6386516"/>
              <a:gd name="connsiteX386" fmla="*/ 2006013 w 6789110"/>
              <a:gd name="connsiteY386" fmla="*/ 6107126 h 6386516"/>
              <a:gd name="connsiteX387" fmla="*/ 1998314 w 6789110"/>
              <a:gd name="connsiteY387" fmla="*/ 6103277 h 6386516"/>
              <a:gd name="connsiteX388" fmla="*/ 2007939 w 6789110"/>
              <a:gd name="connsiteY388" fmla="*/ 6074404 h 6386516"/>
              <a:gd name="connsiteX389" fmla="*/ 1844331 w 6789110"/>
              <a:gd name="connsiteY389" fmla="*/ 6072479 h 6386516"/>
              <a:gd name="connsiteX390" fmla="*/ 1873204 w 6789110"/>
              <a:gd name="connsiteY390" fmla="*/ 6074405 h 6386516"/>
              <a:gd name="connsiteX391" fmla="*/ 1878978 w 6789110"/>
              <a:gd name="connsiteY391" fmla="*/ 6076329 h 6386516"/>
              <a:gd name="connsiteX392" fmla="*/ 1878978 w 6789110"/>
              <a:gd name="connsiteY392" fmla="*/ 6082104 h 6386516"/>
              <a:gd name="connsiteX393" fmla="*/ 1873204 w 6789110"/>
              <a:gd name="connsiteY393" fmla="*/ 6087878 h 6386516"/>
              <a:gd name="connsiteX394" fmla="*/ 1865504 w 6789110"/>
              <a:gd name="connsiteY394" fmla="*/ 6080179 h 6386516"/>
              <a:gd name="connsiteX395" fmla="*/ 1863579 w 6789110"/>
              <a:gd name="connsiteY395" fmla="*/ 6085953 h 6386516"/>
              <a:gd name="connsiteX396" fmla="*/ 1853955 w 6789110"/>
              <a:gd name="connsiteY396" fmla="*/ 6095577 h 6386516"/>
              <a:gd name="connsiteX397" fmla="*/ 1871278 w 6789110"/>
              <a:gd name="connsiteY397" fmla="*/ 6105201 h 6386516"/>
              <a:gd name="connsiteX398" fmla="*/ 1863579 w 6789110"/>
              <a:gd name="connsiteY398" fmla="*/ 6105201 h 6386516"/>
              <a:gd name="connsiteX399" fmla="*/ 1844331 w 6789110"/>
              <a:gd name="connsiteY399" fmla="*/ 6093653 h 6386516"/>
              <a:gd name="connsiteX400" fmla="*/ 1844331 w 6789110"/>
              <a:gd name="connsiteY400" fmla="*/ 6072479 h 6386516"/>
              <a:gd name="connsiteX401" fmla="*/ 1522893 w 6789110"/>
              <a:gd name="connsiteY401" fmla="*/ 6064781 h 6386516"/>
              <a:gd name="connsiteX402" fmla="*/ 1528667 w 6789110"/>
              <a:gd name="connsiteY402" fmla="*/ 6080179 h 6386516"/>
              <a:gd name="connsiteX403" fmla="*/ 1520968 w 6789110"/>
              <a:gd name="connsiteY403" fmla="*/ 6074405 h 6386516"/>
              <a:gd name="connsiteX404" fmla="*/ 1522893 w 6789110"/>
              <a:gd name="connsiteY404" fmla="*/ 6064781 h 6386516"/>
              <a:gd name="connsiteX405" fmla="*/ 1428578 w 6789110"/>
              <a:gd name="connsiteY405" fmla="*/ 6064781 h 6386516"/>
              <a:gd name="connsiteX406" fmla="*/ 1432427 w 6789110"/>
              <a:gd name="connsiteY406" fmla="*/ 6070555 h 6386516"/>
              <a:gd name="connsiteX407" fmla="*/ 1424728 w 6789110"/>
              <a:gd name="connsiteY407" fmla="*/ 6068630 h 6386516"/>
              <a:gd name="connsiteX408" fmla="*/ 1428578 w 6789110"/>
              <a:gd name="connsiteY408" fmla="*/ 6064781 h 6386516"/>
              <a:gd name="connsiteX409" fmla="*/ 1366984 w 6789110"/>
              <a:gd name="connsiteY409" fmla="*/ 6064780 h 6386516"/>
              <a:gd name="connsiteX410" fmla="*/ 1395857 w 6789110"/>
              <a:gd name="connsiteY410" fmla="*/ 6068629 h 6386516"/>
              <a:gd name="connsiteX411" fmla="*/ 1390083 w 6789110"/>
              <a:gd name="connsiteY411" fmla="*/ 6078253 h 6386516"/>
              <a:gd name="connsiteX412" fmla="*/ 1382383 w 6789110"/>
              <a:gd name="connsiteY412" fmla="*/ 6074404 h 6386516"/>
              <a:gd name="connsiteX413" fmla="*/ 1380459 w 6789110"/>
              <a:gd name="connsiteY413" fmla="*/ 6105200 h 6386516"/>
              <a:gd name="connsiteX414" fmla="*/ 1380459 w 6789110"/>
              <a:gd name="connsiteY414" fmla="*/ 6112900 h 6386516"/>
              <a:gd name="connsiteX415" fmla="*/ 1357360 w 6789110"/>
              <a:gd name="connsiteY415" fmla="*/ 6168718 h 6386516"/>
              <a:gd name="connsiteX416" fmla="*/ 1351586 w 6789110"/>
              <a:gd name="connsiteY416" fmla="*/ 6139847 h 6386516"/>
              <a:gd name="connsiteX417" fmla="*/ 1359286 w 6789110"/>
              <a:gd name="connsiteY417" fmla="*/ 6093652 h 6386516"/>
              <a:gd name="connsiteX418" fmla="*/ 1366984 w 6789110"/>
              <a:gd name="connsiteY418" fmla="*/ 6064780 h 6386516"/>
              <a:gd name="connsiteX419" fmla="*/ 1977142 w 6789110"/>
              <a:gd name="connsiteY419" fmla="*/ 6055157 h 6386516"/>
              <a:gd name="connsiteX420" fmla="*/ 1977142 w 6789110"/>
              <a:gd name="connsiteY420" fmla="*/ 6064781 h 6386516"/>
              <a:gd name="connsiteX421" fmla="*/ 1944420 w 6789110"/>
              <a:gd name="connsiteY421" fmla="*/ 6064781 h 6386516"/>
              <a:gd name="connsiteX422" fmla="*/ 1977142 w 6789110"/>
              <a:gd name="connsiteY422" fmla="*/ 6055157 h 6386516"/>
              <a:gd name="connsiteX423" fmla="*/ 1877054 w 6789110"/>
              <a:gd name="connsiteY423" fmla="*/ 6049382 h 6386516"/>
              <a:gd name="connsiteX424" fmla="*/ 1877054 w 6789110"/>
              <a:gd name="connsiteY424" fmla="*/ 6055157 h 6386516"/>
              <a:gd name="connsiteX425" fmla="*/ 1867429 w 6789110"/>
              <a:gd name="connsiteY425" fmla="*/ 6051307 h 6386516"/>
              <a:gd name="connsiteX426" fmla="*/ 1877054 w 6789110"/>
              <a:gd name="connsiteY426" fmla="*/ 6049382 h 6386516"/>
              <a:gd name="connsiteX427" fmla="*/ 1488245 w 6789110"/>
              <a:gd name="connsiteY427" fmla="*/ 6035908 h 6386516"/>
              <a:gd name="connsiteX428" fmla="*/ 1522893 w 6789110"/>
              <a:gd name="connsiteY428" fmla="*/ 6053232 h 6386516"/>
              <a:gd name="connsiteX429" fmla="*/ 1519043 w 6789110"/>
              <a:gd name="connsiteY429" fmla="*/ 6072480 h 6386516"/>
              <a:gd name="connsiteX430" fmla="*/ 1501719 w 6789110"/>
              <a:gd name="connsiteY430" fmla="*/ 6064781 h 6386516"/>
              <a:gd name="connsiteX431" fmla="*/ 1497869 w 6789110"/>
              <a:gd name="connsiteY431" fmla="*/ 6055157 h 6386516"/>
              <a:gd name="connsiteX432" fmla="*/ 1490171 w 6789110"/>
              <a:gd name="connsiteY432" fmla="*/ 6057081 h 6386516"/>
              <a:gd name="connsiteX433" fmla="*/ 1494020 w 6789110"/>
              <a:gd name="connsiteY433" fmla="*/ 6051307 h 6386516"/>
              <a:gd name="connsiteX434" fmla="*/ 1482471 w 6789110"/>
              <a:gd name="connsiteY434" fmla="*/ 6045533 h 6386516"/>
              <a:gd name="connsiteX435" fmla="*/ 1488245 w 6789110"/>
              <a:gd name="connsiteY435" fmla="*/ 6035908 h 6386516"/>
              <a:gd name="connsiteX436" fmla="*/ 1465149 w 6789110"/>
              <a:gd name="connsiteY436" fmla="*/ 6030134 h 6386516"/>
              <a:gd name="connsiteX437" fmla="*/ 1476697 w 6789110"/>
              <a:gd name="connsiteY437" fmla="*/ 6047457 h 6386516"/>
              <a:gd name="connsiteX438" fmla="*/ 1472848 w 6789110"/>
              <a:gd name="connsiteY438" fmla="*/ 6051307 h 6386516"/>
              <a:gd name="connsiteX439" fmla="*/ 1467072 w 6789110"/>
              <a:gd name="connsiteY439" fmla="*/ 6049382 h 6386516"/>
              <a:gd name="connsiteX440" fmla="*/ 1461298 w 6789110"/>
              <a:gd name="connsiteY440" fmla="*/ 6043608 h 6386516"/>
              <a:gd name="connsiteX441" fmla="*/ 1465149 w 6789110"/>
              <a:gd name="connsiteY441" fmla="*/ 6030134 h 6386516"/>
              <a:gd name="connsiteX442" fmla="*/ 1499794 w 6789110"/>
              <a:gd name="connsiteY442" fmla="*/ 6028210 h 6386516"/>
              <a:gd name="connsiteX443" fmla="*/ 1503644 w 6789110"/>
              <a:gd name="connsiteY443" fmla="*/ 6041684 h 6386516"/>
              <a:gd name="connsiteX444" fmla="*/ 1490171 w 6789110"/>
              <a:gd name="connsiteY444" fmla="*/ 6035910 h 6386516"/>
              <a:gd name="connsiteX445" fmla="*/ 1499794 w 6789110"/>
              <a:gd name="connsiteY445" fmla="*/ 6028210 h 6386516"/>
              <a:gd name="connsiteX446" fmla="*/ 1384306 w 6789110"/>
              <a:gd name="connsiteY446" fmla="*/ 6026285 h 6386516"/>
              <a:gd name="connsiteX447" fmla="*/ 1388157 w 6789110"/>
              <a:gd name="connsiteY447" fmla="*/ 6032059 h 6386516"/>
              <a:gd name="connsiteX448" fmla="*/ 1390081 w 6789110"/>
              <a:gd name="connsiteY448" fmla="*/ 6035909 h 6386516"/>
              <a:gd name="connsiteX449" fmla="*/ 1380458 w 6789110"/>
              <a:gd name="connsiteY449" fmla="*/ 6032059 h 6386516"/>
              <a:gd name="connsiteX450" fmla="*/ 1380458 w 6789110"/>
              <a:gd name="connsiteY450" fmla="*/ 6030134 h 6386516"/>
              <a:gd name="connsiteX451" fmla="*/ 1384306 w 6789110"/>
              <a:gd name="connsiteY451" fmla="*/ 6026285 h 6386516"/>
              <a:gd name="connsiteX452" fmla="*/ 1944420 w 6789110"/>
              <a:gd name="connsiteY452" fmla="*/ 6024360 h 6386516"/>
              <a:gd name="connsiteX453" fmla="*/ 1975217 w 6789110"/>
              <a:gd name="connsiteY453" fmla="*/ 6030134 h 6386516"/>
              <a:gd name="connsiteX454" fmla="*/ 1975217 w 6789110"/>
              <a:gd name="connsiteY454" fmla="*/ 6033984 h 6386516"/>
              <a:gd name="connsiteX455" fmla="*/ 1942495 w 6789110"/>
              <a:gd name="connsiteY455" fmla="*/ 6051307 h 6386516"/>
              <a:gd name="connsiteX456" fmla="*/ 1942495 w 6789110"/>
              <a:gd name="connsiteY456" fmla="*/ 6035909 h 6386516"/>
              <a:gd name="connsiteX457" fmla="*/ 1946345 w 6789110"/>
              <a:gd name="connsiteY457" fmla="*/ 6032059 h 6386516"/>
              <a:gd name="connsiteX458" fmla="*/ 1944420 w 6789110"/>
              <a:gd name="connsiteY458" fmla="*/ 6024360 h 6386516"/>
              <a:gd name="connsiteX459" fmla="*/ 1461299 w 6789110"/>
              <a:gd name="connsiteY459" fmla="*/ 6022435 h 6386516"/>
              <a:gd name="connsiteX460" fmla="*/ 1461299 w 6789110"/>
              <a:gd name="connsiteY460" fmla="*/ 6024360 h 6386516"/>
              <a:gd name="connsiteX461" fmla="*/ 1457450 w 6789110"/>
              <a:gd name="connsiteY461" fmla="*/ 6024360 h 6386516"/>
              <a:gd name="connsiteX462" fmla="*/ 1538291 w 6789110"/>
              <a:gd name="connsiteY462" fmla="*/ 6020511 h 6386516"/>
              <a:gd name="connsiteX463" fmla="*/ 1542140 w 6789110"/>
              <a:gd name="connsiteY463" fmla="*/ 6032060 h 6386516"/>
              <a:gd name="connsiteX464" fmla="*/ 1536366 w 6789110"/>
              <a:gd name="connsiteY464" fmla="*/ 6032060 h 6386516"/>
              <a:gd name="connsiteX465" fmla="*/ 1538291 w 6789110"/>
              <a:gd name="connsiteY465" fmla="*/ 6020511 h 6386516"/>
              <a:gd name="connsiteX466" fmla="*/ 1413179 w 6789110"/>
              <a:gd name="connsiteY466" fmla="*/ 6016661 h 6386516"/>
              <a:gd name="connsiteX467" fmla="*/ 1413179 w 6789110"/>
              <a:gd name="connsiteY467" fmla="*/ 6022435 h 6386516"/>
              <a:gd name="connsiteX468" fmla="*/ 1409330 w 6789110"/>
              <a:gd name="connsiteY468" fmla="*/ 6018585 h 6386516"/>
              <a:gd name="connsiteX469" fmla="*/ 1413179 w 6789110"/>
              <a:gd name="connsiteY469" fmla="*/ 6016661 h 6386516"/>
              <a:gd name="connsiteX470" fmla="*/ 1863581 w 6789110"/>
              <a:gd name="connsiteY470" fmla="*/ 6005111 h 6386516"/>
              <a:gd name="connsiteX471" fmla="*/ 1873204 w 6789110"/>
              <a:gd name="connsiteY471" fmla="*/ 6014736 h 6386516"/>
              <a:gd name="connsiteX472" fmla="*/ 1875129 w 6789110"/>
              <a:gd name="connsiteY472" fmla="*/ 6033984 h 6386516"/>
              <a:gd name="connsiteX473" fmla="*/ 1853955 w 6789110"/>
              <a:gd name="connsiteY473" fmla="*/ 6037833 h 6386516"/>
              <a:gd name="connsiteX474" fmla="*/ 1848181 w 6789110"/>
              <a:gd name="connsiteY474" fmla="*/ 6041683 h 6386516"/>
              <a:gd name="connsiteX475" fmla="*/ 1852031 w 6789110"/>
              <a:gd name="connsiteY475" fmla="*/ 6012811 h 6386516"/>
              <a:gd name="connsiteX476" fmla="*/ 1863581 w 6789110"/>
              <a:gd name="connsiteY476" fmla="*/ 6005111 h 6386516"/>
              <a:gd name="connsiteX477" fmla="*/ 2002164 w 6789110"/>
              <a:gd name="connsiteY477" fmla="*/ 5997413 h 6386516"/>
              <a:gd name="connsiteX478" fmla="*/ 2004089 w 6789110"/>
              <a:gd name="connsiteY478" fmla="*/ 5999337 h 6386516"/>
              <a:gd name="connsiteX479" fmla="*/ 2002164 w 6789110"/>
              <a:gd name="connsiteY479" fmla="*/ 6016661 h 6386516"/>
              <a:gd name="connsiteX480" fmla="*/ 1994466 w 6789110"/>
              <a:gd name="connsiteY480" fmla="*/ 6014736 h 6386516"/>
              <a:gd name="connsiteX481" fmla="*/ 2000239 w 6789110"/>
              <a:gd name="connsiteY481" fmla="*/ 6001262 h 6386516"/>
              <a:gd name="connsiteX482" fmla="*/ 1998314 w 6789110"/>
              <a:gd name="connsiteY482" fmla="*/ 5999337 h 6386516"/>
              <a:gd name="connsiteX483" fmla="*/ 2002164 w 6789110"/>
              <a:gd name="connsiteY483" fmla="*/ 5997413 h 6386516"/>
              <a:gd name="connsiteX484" fmla="*/ 1875128 w 6789110"/>
              <a:gd name="connsiteY484" fmla="*/ 5995489 h 6386516"/>
              <a:gd name="connsiteX485" fmla="*/ 1873203 w 6789110"/>
              <a:gd name="connsiteY485" fmla="*/ 6007038 h 6386516"/>
              <a:gd name="connsiteX486" fmla="*/ 1865504 w 6789110"/>
              <a:gd name="connsiteY486" fmla="*/ 6005113 h 6386516"/>
              <a:gd name="connsiteX487" fmla="*/ 1875128 w 6789110"/>
              <a:gd name="connsiteY487" fmla="*/ 5995489 h 6386516"/>
              <a:gd name="connsiteX488" fmla="*/ 1451674 w 6789110"/>
              <a:gd name="connsiteY488" fmla="*/ 5995489 h 6386516"/>
              <a:gd name="connsiteX489" fmla="*/ 1455525 w 6789110"/>
              <a:gd name="connsiteY489" fmla="*/ 6010887 h 6386516"/>
              <a:gd name="connsiteX490" fmla="*/ 1447826 w 6789110"/>
              <a:gd name="connsiteY490" fmla="*/ 6012812 h 6386516"/>
              <a:gd name="connsiteX491" fmla="*/ 1445900 w 6789110"/>
              <a:gd name="connsiteY491" fmla="*/ 6007038 h 6386516"/>
              <a:gd name="connsiteX492" fmla="*/ 1451674 w 6789110"/>
              <a:gd name="connsiteY492" fmla="*/ 5995489 h 6386516"/>
              <a:gd name="connsiteX493" fmla="*/ 1501719 w 6789110"/>
              <a:gd name="connsiteY493" fmla="*/ 5993564 h 6386516"/>
              <a:gd name="connsiteX494" fmla="*/ 1511344 w 6789110"/>
              <a:gd name="connsiteY494" fmla="*/ 6016662 h 6386516"/>
              <a:gd name="connsiteX495" fmla="*/ 1507495 w 6789110"/>
              <a:gd name="connsiteY495" fmla="*/ 6016662 h 6386516"/>
              <a:gd name="connsiteX496" fmla="*/ 1499794 w 6789110"/>
              <a:gd name="connsiteY496" fmla="*/ 6008962 h 6386516"/>
              <a:gd name="connsiteX497" fmla="*/ 1497870 w 6789110"/>
              <a:gd name="connsiteY497" fmla="*/ 6012812 h 6386516"/>
              <a:gd name="connsiteX498" fmla="*/ 1482471 w 6789110"/>
              <a:gd name="connsiteY498" fmla="*/ 6014737 h 6386516"/>
              <a:gd name="connsiteX499" fmla="*/ 1482471 w 6789110"/>
              <a:gd name="connsiteY499" fmla="*/ 6010887 h 6386516"/>
              <a:gd name="connsiteX500" fmla="*/ 1484396 w 6789110"/>
              <a:gd name="connsiteY500" fmla="*/ 6005113 h 6386516"/>
              <a:gd name="connsiteX501" fmla="*/ 1484396 w 6789110"/>
              <a:gd name="connsiteY501" fmla="*/ 6003188 h 6386516"/>
              <a:gd name="connsiteX502" fmla="*/ 1501719 w 6789110"/>
              <a:gd name="connsiteY502" fmla="*/ 5993564 h 6386516"/>
              <a:gd name="connsiteX503" fmla="*/ 1472848 w 6789110"/>
              <a:gd name="connsiteY503" fmla="*/ 5989714 h 6386516"/>
              <a:gd name="connsiteX504" fmla="*/ 1476698 w 6789110"/>
              <a:gd name="connsiteY504" fmla="*/ 5989714 h 6386516"/>
              <a:gd name="connsiteX505" fmla="*/ 1474773 w 6789110"/>
              <a:gd name="connsiteY505" fmla="*/ 5993564 h 6386516"/>
              <a:gd name="connsiteX506" fmla="*/ 1472848 w 6789110"/>
              <a:gd name="connsiteY506" fmla="*/ 5989714 h 6386516"/>
              <a:gd name="connsiteX507" fmla="*/ 1407404 w 6789110"/>
              <a:gd name="connsiteY507" fmla="*/ 5987789 h 6386516"/>
              <a:gd name="connsiteX508" fmla="*/ 1417029 w 6789110"/>
              <a:gd name="connsiteY508" fmla="*/ 5989713 h 6386516"/>
              <a:gd name="connsiteX509" fmla="*/ 1413180 w 6789110"/>
              <a:gd name="connsiteY509" fmla="*/ 6010886 h 6386516"/>
              <a:gd name="connsiteX510" fmla="*/ 1407404 w 6789110"/>
              <a:gd name="connsiteY510" fmla="*/ 5987789 h 6386516"/>
              <a:gd name="connsiteX511" fmla="*/ 1948270 w 6789110"/>
              <a:gd name="connsiteY511" fmla="*/ 5982014 h 6386516"/>
              <a:gd name="connsiteX512" fmla="*/ 1982918 w 6789110"/>
              <a:gd name="connsiteY512" fmla="*/ 5995489 h 6386516"/>
              <a:gd name="connsiteX513" fmla="*/ 1979068 w 6789110"/>
              <a:gd name="connsiteY513" fmla="*/ 6012812 h 6386516"/>
              <a:gd name="connsiteX514" fmla="*/ 1946345 w 6789110"/>
              <a:gd name="connsiteY514" fmla="*/ 6014737 h 6386516"/>
              <a:gd name="connsiteX515" fmla="*/ 1948270 w 6789110"/>
              <a:gd name="connsiteY515" fmla="*/ 5993564 h 6386516"/>
              <a:gd name="connsiteX516" fmla="*/ 1957895 w 6789110"/>
              <a:gd name="connsiteY516" fmla="*/ 5987790 h 6386516"/>
              <a:gd name="connsiteX517" fmla="*/ 1948270 w 6789110"/>
              <a:gd name="connsiteY517" fmla="*/ 5987790 h 6386516"/>
              <a:gd name="connsiteX518" fmla="*/ 1948270 w 6789110"/>
              <a:gd name="connsiteY518" fmla="*/ 5982014 h 6386516"/>
              <a:gd name="connsiteX519" fmla="*/ 1393931 w 6789110"/>
              <a:gd name="connsiteY519" fmla="*/ 5978166 h 6386516"/>
              <a:gd name="connsiteX520" fmla="*/ 1395856 w 6789110"/>
              <a:gd name="connsiteY520" fmla="*/ 5980090 h 6386516"/>
              <a:gd name="connsiteX521" fmla="*/ 1403556 w 6789110"/>
              <a:gd name="connsiteY521" fmla="*/ 5999338 h 6386516"/>
              <a:gd name="connsiteX522" fmla="*/ 1399705 w 6789110"/>
              <a:gd name="connsiteY522" fmla="*/ 5999338 h 6386516"/>
              <a:gd name="connsiteX523" fmla="*/ 1397782 w 6789110"/>
              <a:gd name="connsiteY523" fmla="*/ 6003188 h 6386516"/>
              <a:gd name="connsiteX524" fmla="*/ 1393931 w 6789110"/>
              <a:gd name="connsiteY524" fmla="*/ 5989714 h 6386516"/>
              <a:gd name="connsiteX525" fmla="*/ 1393931 w 6789110"/>
              <a:gd name="connsiteY525" fmla="*/ 5978166 h 6386516"/>
              <a:gd name="connsiteX526" fmla="*/ 1875129 w 6789110"/>
              <a:gd name="connsiteY526" fmla="*/ 5972391 h 6386516"/>
              <a:gd name="connsiteX527" fmla="*/ 1875129 w 6789110"/>
              <a:gd name="connsiteY527" fmla="*/ 5978166 h 6386516"/>
              <a:gd name="connsiteX528" fmla="*/ 1853955 w 6789110"/>
              <a:gd name="connsiteY528" fmla="*/ 5997414 h 6386516"/>
              <a:gd name="connsiteX529" fmla="*/ 1850106 w 6789110"/>
              <a:gd name="connsiteY529" fmla="*/ 5976241 h 6386516"/>
              <a:gd name="connsiteX530" fmla="*/ 1875129 w 6789110"/>
              <a:gd name="connsiteY530" fmla="*/ 5972391 h 6386516"/>
              <a:gd name="connsiteX531" fmla="*/ 1927098 w 6789110"/>
              <a:gd name="connsiteY531" fmla="*/ 5968541 h 6386516"/>
              <a:gd name="connsiteX532" fmla="*/ 1936722 w 6789110"/>
              <a:gd name="connsiteY532" fmla="*/ 5976240 h 6386516"/>
              <a:gd name="connsiteX533" fmla="*/ 1934797 w 6789110"/>
              <a:gd name="connsiteY533" fmla="*/ 6018585 h 6386516"/>
              <a:gd name="connsiteX534" fmla="*/ 1929022 w 6789110"/>
              <a:gd name="connsiteY534" fmla="*/ 6022434 h 6386516"/>
              <a:gd name="connsiteX535" fmla="*/ 1932872 w 6789110"/>
              <a:gd name="connsiteY535" fmla="*/ 6028208 h 6386516"/>
              <a:gd name="connsiteX536" fmla="*/ 1932872 w 6789110"/>
              <a:gd name="connsiteY536" fmla="*/ 6055156 h 6386516"/>
              <a:gd name="connsiteX537" fmla="*/ 1917473 w 6789110"/>
              <a:gd name="connsiteY537" fmla="*/ 6066704 h 6386516"/>
              <a:gd name="connsiteX538" fmla="*/ 1886676 w 6789110"/>
              <a:gd name="connsiteY538" fmla="*/ 6055156 h 6386516"/>
              <a:gd name="connsiteX539" fmla="*/ 1886676 w 6789110"/>
              <a:gd name="connsiteY539" fmla="*/ 6049381 h 6386516"/>
              <a:gd name="connsiteX540" fmla="*/ 1882826 w 6789110"/>
              <a:gd name="connsiteY540" fmla="*/ 6045532 h 6386516"/>
              <a:gd name="connsiteX541" fmla="*/ 1923248 w 6789110"/>
              <a:gd name="connsiteY541" fmla="*/ 6003186 h 6386516"/>
              <a:gd name="connsiteX542" fmla="*/ 1880902 w 6789110"/>
              <a:gd name="connsiteY542" fmla="*/ 6032058 h 6386516"/>
              <a:gd name="connsiteX543" fmla="*/ 1878977 w 6789110"/>
              <a:gd name="connsiteY543" fmla="*/ 6014735 h 6386516"/>
              <a:gd name="connsiteX544" fmla="*/ 1880902 w 6789110"/>
              <a:gd name="connsiteY544" fmla="*/ 5989713 h 6386516"/>
              <a:gd name="connsiteX545" fmla="*/ 1927098 w 6789110"/>
              <a:gd name="connsiteY545" fmla="*/ 5968541 h 6386516"/>
              <a:gd name="connsiteX546" fmla="*/ 1982916 w 6789110"/>
              <a:gd name="connsiteY546" fmla="*/ 5964692 h 6386516"/>
              <a:gd name="connsiteX547" fmla="*/ 1988692 w 6789110"/>
              <a:gd name="connsiteY547" fmla="*/ 5983940 h 6386516"/>
              <a:gd name="connsiteX548" fmla="*/ 1952119 w 6789110"/>
              <a:gd name="connsiteY548" fmla="*/ 5970466 h 6386516"/>
              <a:gd name="connsiteX549" fmla="*/ 1963669 w 6789110"/>
              <a:gd name="connsiteY549" fmla="*/ 5966617 h 6386516"/>
              <a:gd name="connsiteX550" fmla="*/ 1982916 w 6789110"/>
              <a:gd name="connsiteY550" fmla="*/ 5964692 h 6386516"/>
              <a:gd name="connsiteX551" fmla="*/ 1519042 w 6789110"/>
              <a:gd name="connsiteY551" fmla="*/ 5962766 h 6386516"/>
              <a:gd name="connsiteX552" fmla="*/ 1528667 w 6789110"/>
              <a:gd name="connsiteY552" fmla="*/ 5991639 h 6386516"/>
              <a:gd name="connsiteX553" fmla="*/ 1520968 w 6789110"/>
              <a:gd name="connsiteY553" fmla="*/ 6008962 h 6386516"/>
              <a:gd name="connsiteX554" fmla="*/ 1519042 w 6789110"/>
              <a:gd name="connsiteY554" fmla="*/ 6007037 h 6386516"/>
              <a:gd name="connsiteX555" fmla="*/ 1515194 w 6789110"/>
              <a:gd name="connsiteY555" fmla="*/ 5968542 h 6386516"/>
              <a:gd name="connsiteX556" fmla="*/ 1511343 w 6789110"/>
              <a:gd name="connsiteY556" fmla="*/ 5966617 h 6386516"/>
              <a:gd name="connsiteX557" fmla="*/ 1519042 w 6789110"/>
              <a:gd name="connsiteY557" fmla="*/ 5962766 h 6386516"/>
              <a:gd name="connsiteX558" fmla="*/ 1486322 w 6789110"/>
              <a:gd name="connsiteY558" fmla="*/ 5956992 h 6386516"/>
              <a:gd name="connsiteX559" fmla="*/ 1494021 w 6789110"/>
              <a:gd name="connsiteY559" fmla="*/ 5970466 h 6386516"/>
              <a:gd name="connsiteX560" fmla="*/ 1490171 w 6789110"/>
              <a:gd name="connsiteY560" fmla="*/ 5972391 h 6386516"/>
              <a:gd name="connsiteX561" fmla="*/ 1490171 w 6789110"/>
              <a:gd name="connsiteY561" fmla="*/ 5970466 h 6386516"/>
              <a:gd name="connsiteX562" fmla="*/ 1476697 w 6789110"/>
              <a:gd name="connsiteY562" fmla="*/ 5983940 h 6386516"/>
              <a:gd name="connsiteX563" fmla="*/ 1470923 w 6789110"/>
              <a:gd name="connsiteY563" fmla="*/ 5985865 h 6386516"/>
              <a:gd name="connsiteX564" fmla="*/ 1467073 w 6789110"/>
              <a:gd name="connsiteY564" fmla="*/ 5974316 h 6386516"/>
              <a:gd name="connsiteX565" fmla="*/ 1470923 w 6789110"/>
              <a:gd name="connsiteY565" fmla="*/ 5960842 h 6386516"/>
              <a:gd name="connsiteX566" fmla="*/ 1486322 w 6789110"/>
              <a:gd name="connsiteY566" fmla="*/ 5956992 h 6386516"/>
              <a:gd name="connsiteX567" fmla="*/ 1499795 w 6789110"/>
              <a:gd name="connsiteY567" fmla="*/ 5953143 h 6386516"/>
              <a:gd name="connsiteX568" fmla="*/ 1505569 w 6789110"/>
              <a:gd name="connsiteY568" fmla="*/ 5955068 h 6386516"/>
              <a:gd name="connsiteX569" fmla="*/ 1501721 w 6789110"/>
              <a:gd name="connsiteY569" fmla="*/ 5964692 h 6386516"/>
              <a:gd name="connsiteX570" fmla="*/ 1499795 w 6789110"/>
              <a:gd name="connsiteY570" fmla="*/ 5953143 h 6386516"/>
              <a:gd name="connsiteX571" fmla="*/ 1515194 w 6789110"/>
              <a:gd name="connsiteY571" fmla="*/ 5947369 h 6386516"/>
              <a:gd name="connsiteX572" fmla="*/ 1517118 w 6789110"/>
              <a:gd name="connsiteY572" fmla="*/ 5951218 h 6386516"/>
              <a:gd name="connsiteX573" fmla="*/ 1513269 w 6789110"/>
              <a:gd name="connsiteY573" fmla="*/ 5956993 h 6386516"/>
              <a:gd name="connsiteX574" fmla="*/ 1515194 w 6789110"/>
              <a:gd name="connsiteY574" fmla="*/ 5947369 h 6386516"/>
              <a:gd name="connsiteX575" fmla="*/ 1411254 w 6789110"/>
              <a:gd name="connsiteY575" fmla="*/ 5943518 h 6386516"/>
              <a:gd name="connsiteX576" fmla="*/ 1422804 w 6789110"/>
              <a:gd name="connsiteY576" fmla="*/ 5968542 h 6386516"/>
              <a:gd name="connsiteX577" fmla="*/ 1418955 w 6789110"/>
              <a:gd name="connsiteY577" fmla="*/ 5976241 h 6386516"/>
              <a:gd name="connsiteX578" fmla="*/ 1409330 w 6789110"/>
              <a:gd name="connsiteY578" fmla="*/ 5949294 h 6386516"/>
              <a:gd name="connsiteX579" fmla="*/ 1405481 w 6789110"/>
              <a:gd name="connsiteY579" fmla="*/ 5949294 h 6386516"/>
              <a:gd name="connsiteX580" fmla="*/ 1411254 w 6789110"/>
              <a:gd name="connsiteY580" fmla="*/ 5943518 h 6386516"/>
              <a:gd name="connsiteX581" fmla="*/ 1332338 w 6789110"/>
              <a:gd name="connsiteY581" fmla="*/ 5943518 h 6386516"/>
              <a:gd name="connsiteX582" fmla="*/ 1357361 w 6789110"/>
              <a:gd name="connsiteY582" fmla="*/ 5964692 h 6386516"/>
              <a:gd name="connsiteX583" fmla="*/ 1365060 w 6789110"/>
              <a:gd name="connsiteY583" fmla="*/ 5978165 h 6386516"/>
              <a:gd name="connsiteX584" fmla="*/ 1332338 w 6789110"/>
              <a:gd name="connsiteY584" fmla="*/ 5943518 h 6386516"/>
              <a:gd name="connsiteX585" fmla="*/ 1996391 w 6789110"/>
              <a:gd name="connsiteY585" fmla="*/ 5939670 h 6386516"/>
              <a:gd name="connsiteX586" fmla="*/ 1996391 w 6789110"/>
              <a:gd name="connsiteY586" fmla="*/ 5943519 h 6386516"/>
              <a:gd name="connsiteX587" fmla="*/ 1992541 w 6789110"/>
              <a:gd name="connsiteY587" fmla="*/ 5941594 h 6386516"/>
              <a:gd name="connsiteX588" fmla="*/ 1996391 w 6789110"/>
              <a:gd name="connsiteY588" fmla="*/ 5939670 h 6386516"/>
              <a:gd name="connsiteX589" fmla="*/ 2009863 w 6789110"/>
              <a:gd name="connsiteY589" fmla="*/ 5933895 h 6386516"/>
              <a:gd name="connsiteX590" fmla="*/ 2007939 w 6789110"/>
              <a:gd name="connsiteY590" fmla="*/ 5949294 h 6386516"/>
              <a:gd name="connsiteX591" fmla="*/ 2007939 w 6789110"/>
              <a:gd name="connsiteY591" fmla="*/ 5953143 h 6386516"/>
              <a:gd name="connsiteX592" fmla="*/ 2004089 w 6789110"/>
              <a:gd name="connsiteY592" fmla="*/ 5953143 h 6386516"/>
              <a:gd name="connsiteX593" fmla="*/ 2000239 w 6789110"/>
              <a:gd name="connsiteY593" fmla="*/ 5947369 h 6386516"/>
              <a:gd name="connsiteX594" fmla="*/ 2002164 w 6789110"/>
              <a:gd name="connsiteY594" fmla="*/ 5935820 h 6386516"/>
              <a:gd name="connsiteX595" fmla="*/ 2009863 w 6789110"/>
              <a:gd name="connsiteY595" fmla="*/ 5933895 h 6386516"/>
              <a:gd name="connsiteX596" fmla="*/ 1936721 w 6789110"/>
              <a:gd name="connsiteY596" fmla="*/ 5930046 h 6386516"/>
              <a:gd name="connsiteX597" fmla="*/ 1936721 w 6789110"/>
              <a:gd name="connsiteY597" fmla="*/ 5941594 h 6386516"/>
              <a:gd name="connsiteX598" fmla="*/ 1925172 w 6789110"/>
              <a:gd name="connsiteY598" fmla="*/ 5947369 h 6386516"/>
              <a:gd name="connsiteX599" fmla="*/ 1936721 w 6789110"/>
              <a:gd name="connsiteY599" fmla="*/ 5930046 h 6386516"/>
              <a:gd name="connsiteX600" fmla="*/ 1480547 w 6789110"/>
              <a:gd name="connsiteY600" fmla="*/ 5922346 h 6386516"/>
              <a:gd name="connsiteX601" fmla="*/ 1488246 w 6789110"/>
              <a:gd name="connsiteY601" fmla="*/ 5947369 h 6386516"/>
              <a:gd name="connsiteX602" fmla="*/ 1480547 w 6789110"/>
              <a:gd name="connsiteY602" fmla="*/ 5922346 h 6386516"/>
              <a:gd name="connsiteX603" fmla="*/ 2002165 w 6789110"/>
              <a:gd name="connsiteY603" fmla="*/ 5906947 h 6386516"/>
              <a:gd name="connsiteX604" fmla="*/ 1998315 w 6789110"/>
              <a:gd name="connsiteY604" fmla="*/ 5930046 h 6386516"/>
              <a:gd name="connsiteX605" fmla="*/ 1988690 w 6789110"/>
              <a:gd name="connsiteY605" fmla="*/ 5931970 h 6386516"/>
              <a:gd name="connsiteX606" fmla="*/ 1969443 w 6789110"/>
              <a:gd name="connsiteY606" fmla="*/ 5937745 h 6386516"/>
              <a:gd name="connsiteX607" fmla="*/ 1957895 w 6789110"/>
              <a:gd name="connsiteY607" fmla="*/ 5922346 h 6386516"/>
              <a:gd name="connsiteX608" fmla="*/ 1955969 w 6789110"/>
              <a:gd name="connsiteY608" fmla="*/ 5937745 h 6386516"/>
              <a:gd name="connsiteX609" fmla="*/ 1946345 w 6789110"/>
              <a:gd name="connsiteY609" fmla="*/ 5933895 h 6386516"/>
              <a:gd name="connsiteX610" fmla="*/ 1948270 w 6789110"/>
              <a:gd name="connsiteY610" fmla="*/ 5922346 h 6386516"/>
              <a:gd name="connsiteX611" fmla="*/ 2002165 w 6789110"/>
              <a:gd name="connsiteY611" fmla="*/ 5906947 h 6386516"/>
              <a:gd name="connsiteX612" fmla="*/ 1484396 w 6789110"/>
              <a:gd name="connsiteY612" fmla="*/ 5905022 h 6386516"/>
              <a:gd name="connsiteX613" fmla="*/ 1499795 w 6789110"/>
              <a:gd name="connsiteY613" fmla="*/ 5910798 h 6386516"/>
              <a:gd name="connsiteX614" fmla="*/ 1507495 w 6789110"/>
              <a:gd name="connsiteY614" fmla="*/ 5933895 h 6386516"/>
              <a:gd name="connsiteX615" fmla="*/ 1505570 w 6789110"/>
              <a:gd name="connsiteY615" fmla="*/ 5935820 h 6386516"/>
              <a:gd name="connsiteX616" fmla="*/ 1509419 w 6789110"/>
              <a:gd name="connsiteY616" fmla="*/ 5939669 h 6386516"/>
              <a:gd name="connsiteX617" fmla="*/ 1505570 w 6789110"/>
              <a:gd name="connsiteY617" fmla="*/ 5951218 h 6386516"/>
              <a:gd name="connsiteX618" fmla="*/ 1497869 w 6789110"/>
              <a:gd name="connsiteY618" fmla="*/ 5945444 h 6386516"/>
              <a:gd name="connsiteX619" fmla="*/ 1503645 w 6789110"/>
              <a:gd name="connsiteY619" fmla="*/ 5953143 h 6386516"/>
              <a:gd name="connsiteX620" fmla="*/ 1497869 w 6789110"/>
              <a:gd name="connsiteY620" fmla="*/ 5951218 h 6386516"/>
              <a:gd name="connsiteX621" fmla="*/ 1495945 w 6789110"/>
              <a:gd name="connsiteY621" fmla="*/ 5939669 h 6386516"/>
              <a:gd name="connsiteX622" fmla="*/ 1490171 w 6789110"/>
              <a:gd name="connsiteY622" fmla="*/ 5924271 h 6386516"/>
              <a:gd name="connsiteX623" fmla="*/ 1484396 w 6789110"/>
              <a:gd name="connsiteY623" fmla="*/ 5905022 h 6386516"/>
              <a:gd name="connsiteX624" fmla="*/ 1442050 w 6789110"/>
              <a:gd name="connsiteY624" fmla="*/ 5903097 h 6386516"/>
              <a:gd name="connsiteX625" fmla="*/ 1447825 w 6789110"/>
              <a:gd name="connsiteY625" fmla="*/ 5906947 h 6386516"/>
              <a:gd name="connsiteX626" fmla="*/ 1459374 w 6789110"/>
              <a:gd name="connsiteY626" fmla="*/ 5924270 h 6386516"/>
              <a:gd name="connsiteX627" fmla="*/ 1436276 w 6789110"/>
              <a:gd name="connsiteY627" fmla="*/ 5922345 h 6386516"/>
              <a:gd name="connsiteX628" fmla="*/ 1467073 w 6789110"/>
              <a:gd name="connsiteY628" fmla="*/ 5931969 h 6386516"/>
              <a:gd name="connsiteX629" fmla="*/ 1474772 w 6789110"/>
              <a:gd name="connsiteY629" fmla="*/ 5945442 h 6386516"/>
              <a:gd name="connsiteX630" fmla="*/ 1455525 w 6789110"/>
              <a:gd name="connsiteY630" fmla="*/ 5947367 h 6386516"/>
              <a:gd name="connsiteX631" fmla="*/ 1445900 w 6789110"/>
              <a:gd name="connsiteY631" fmla="*/ 5939668 h 6386516"/>
              <a:gd name="connsiteX632" fmla="*/ 1438201 w 6789110"/>
              <a:gd name="connsiteY632" fmla="*/ 5983938 h 6386516"/>
              <a:gd name="connsiteX633" fmla="*/ 1430502 w 6789110"/>
              <a:gd name="connsiteY633" fmla="*/ 5966615 h 6386516"/>
              <a:gd name="connsiteX634" fmla="*/ 1430502 w 6789110"/>
              <a:gd name="connsiteY634" fmla="*/ 5958916 h 6386516"/>
              <a:gd name="connsiteX635" fmla="*/ 1432426 w 6789110"/>
              <a:gd name="connsiteY635" fmla="*/ 5953142 h 6386516"/>
              <a:gd name="connsiteX636" fmla="*/ 1428577 w 6789110"/>
              <a:gd name="connsiteY636" fmla="*/ 5951217 h 6386516"/>
              <a:gd name="connsiteX637" fmla="*/ 1424727 w 6789110"/>
              <a:gd name="connsiteY637" fmla="*/ 5955066 h 6386516"/>
              <a:gd name="connsiteX638" fmla="*/ 1415103 w 6789110"/>
              <a:gd name="connsiteY638" fmla="*/ 5935819 h 6386516"/>
              <a:gd name="connsiteX639" fmla="*/ 1442050 w 6789110"/>
              <a:gd name="connsiteY639" fmla="*/ 5903097 h 6386516"/>
              <a:gd name="connsiteX640" fmla="*/ 2518008 w 6789110"/>
              <a:gd name="connsiteY640" fmla="*/ 5899249 h 6386516"/>
              <a:gd name="connsiteX641" fmla="*/ 2521857 w 6789110"/>
              <a:gd name="connsiteY641" fmla="*/ 5906948 h 6386516"/>
              <a:gd name="connsiteX642" fmla="*/ 2504533 w 6789110"/>
              <a:gd name="connsiteY642" fmla="*/ 5924271 h 6386516"/>
              <a:gd name="connsiteX643" fmla="*/ 2489135 w 6789110"/>
              <a:gd name="connsiteY643" fmla="*/ 5916572 h 6386516"/>
              <a:gd name="connsiteX644" fmla="*/ 2491060 w 6789110"/>
              <a:gd name="connsiteY644" fmla="*/ 5906948 h 6386516"/>
              <a:gd name="connsiteX645" fmla="*/ 2498759 w 6789110"/>
              <a:gd name="connsiteY645" fmla="*/ 5905023 h 6386516"/>
              <a:gd name="connsiteX646" fmla="*/ 2506458 w 6789110"/>
              <a:gd name="connsiteY646" fmla="*/ 5906948 h 6386516"/>
              <a:gd name="connsiteX647" fmla="*/ 2506458 w 6789110"/>
              <a:gd name="connsiteY647" fmla="*/ 5903098 h 6386516"/>
              <a:gd name="connsiteX648" fmla="*/ 2518008 w 6789110"/>
              <a:gd name="connsiteY648" fmla="*/ 5899249 h 6386516"/>
              <a:gd name="connsiteX649" fmla="*/ 2019489 w 6789110"/>
              <a:gd name="connsiteY649" fmla="*/ 5899249 h 6386516"/>
              <a:gd name="connsiteX650" fmla="*/ 2021413 w 6789110"/>
              <a:gd name="connsiteY650" fmla="*/ 5903098 h 6386516"/>
              <a:gd name="connsiteX651" fmla="*/ 2025263 w 6789110"/>
              <a:gd name="connsiteY651" fmla="*/ 5906948 h 6386516"/>
              <a:gd name="connsiteX652" fmla="*/ 2013713 w 6789110"/>
              <a:gd name="connsiteY652" fmla="*/ 5924271 h 6386516"/>
              <a:gd name="connsiteX653" fmla="*/ 2004089 w 6789110"/>
              <a:gd name="connsiteY653" fmla="*/ 5926196 h 6386516"/>
              <a:gd name="connsiteX654" fmla="*/ 2019489 w 6789110"/>
              <a:gd name="connsiteY654" fmla="*/ 5899249 h 6386516"/>
              <a:gd name="connsiteX655" fmla="*/ 1936722 w 6789110"/>
              <a:gd name="connsiteY655" fmla="*/ 5899248 h 6386516"/>
              <a:gd name="connsiteX656" fmla="*/ 1936722 w 6789110"/>
              <a:gd name="connsiteY656" fmla="*/ 5920422 h 6386516"/>
              <a:gd name="connsiteX657" fmla="*/ 1886676 w 6789110"/>
              <a:gd name="connsiteY657" fmla="*/ 5941594 h 6386516"/>
              <a:gd name="connsiteX658" fmla="*/ 1936722 w 6789110"/>
              <a:gd name="connsiteY658" fmla="*/ 5899248 h 6386516"/>
              <a:gd name="connsiteX659" fmla="*/ 1334263 w 6789110"/>
              <a:gd name="connsiteY659" fmla="*/ 5899248 h 6386516"/>
              <a:gd name="connsiteX660" fmla="*/ 1359285 w 6789110"/>
              <a:gd name="connsiteY660" fmla="*/ 5947369 h 6386516"/>
              <a:gd name="connsiteX661" fmla="*/ 1353511 w 6789110"/>
              <a:gd name="connsiteY661" fmla="*/ 5941594 h 6386516"/>
              <a:gd name="connsiteX662" fmla="*/ 1353511 w 6789110"/>
              <a:gd name="connsiteY662" fmla="*/ 5947369 h 6386516"/>
              <a:gd name="connsiteX663" fmla="*/ 1330414 w 6789110"/>
              <a:gd name="connsiteY663" fmla="*/ 5935820 h 6386516"/>
              <a:gd name="connsiteX664" fmla="*/ 1326563 w 6789110"/>
              <a:gd name="connsiteY664" fmla="*/ 5924271 h 6386516"/>
              <a:gd name="connsiteX665" fmla="*/ 1330414 w 6789110"/>
              <a:gd name="connsiteY665" fmla="*/ 5918497 h 6386516"/>
              <a:gd name="connsiteX666" fmla="*/ 1336187 w 6789110"/>
              <a:gd name="connsiteY666" fmla="*/ 5910798 h 6386516"/>
              <a:gd name="connsiteX667" fmla="*/ 1332337 w 6789110"/>
              <a:gd name="connsiteY667" fmla="*/ 5908873 h 6386516"/>
              <a:gd name="connsiteX668" fmla="*/ 1334263 w 6789110"/>
              <a:gd name="connsiteY668" fmla="*/ 5899248 h 6386516"/>
              <a:gd name="connsiteX669" fmla="*/ 1584485 w 6789110"/>
              <a:gd name="connsiteY669" fmla="*/ 5895398 h 6386516"/>
              <a:gd name="connsiteX670" fmla="*/ 1584485 w 6789110"/>
              <a:gd name="connsiteY670" fmla="*/ 5899248 h 6386516"/>
              <a:gd name="connsiteX671" fmla="*/ 1559462 w 6789110"/>
              <a:gd name="connsiteY671" fmla="*/ 5955067 h 6386516"/>
              <a:gd name="connsiteX672" fmla="*/ 1553688 w 6789110"/>
              <a:gd name="connsiteY672" fmla="*/ 5908873 h 6386516"/>
              <a:gd name="connsiteX673" fmla="*/ 1584485 w 6789110"/>
              <a:gd name="connsiteY673" fmla="*/ 5895398 h 6386516"/>
              <a:gd name="connsiteX674" fmla="*/ 2052209 w 6789110"/>
              <a:gd name="connsiteY674" fmla="*/ 5893474 h 6386516"/>
              <a:gd name="connsiteX675" fmla="*/ 2054133 w 6789110"/>
              <a:gd name="connsiteY675" fmla="*/ 5893474 h 6386516"/>
              <a:gd name="connsiteX676" fmla="*/ 2056058 w 6789110"/>
              <a:gd name="connsiteY676" fmla="*/ 5899249 h 6386516"/>
              <a:gd name="connsiteX677" fmla="*/ 2061833 w 6789110"/>
              <a:gd name="connsiteY677" fmla="*/ 5901174 h 6386516"/>
              <a:gd name="connsiteX678" fmla="*/ 2056058 w 6789110"/>
              <a:gd name="connsiteY678" fmla="*/ 5903098 h 6386516"/>
              <a:gd name="connsiteX679" fmla="*/ 2059908 w 6789110"/>
              <a:gd name="connsiteY679" fmla="*/ 5906948 h 6386516"/>
              <a:gd name="connsiteX680" fmla="*/ 2048359 w 6789110"/>
              <a:gd name="connsiteY680" fmla="*/ 5908873 h 6386516"/>
              <a:gd name="connsiteX681" fmla="*/ 2048359 w 6789110"/>
              <a:gd name="connsiteY681" fmla="*/ 5906948 h 6386516"/>
              <a:gd name="connsiteX682" fmla="*/ 2052209 w 6789110"/>
              <a:gd name="connsiteY682" fmla="*/ 5893474 h 6386516"/>
              <a:gd name="connsiteX683" fmla="*/ 1453599 w 6789110"/>
              <a:gd name="connsiteY683" fmla="*/ 5889625 h 6386516"/>
              <a:gd name="connsiteX684" fmla="*/ 1467074 w 6789110"/>
              <a:gd name="connsiteY684" fmla="*/ 5903098 h 6386516"/>
              <a:gd name="connsiteX685" fmla="*/ 1468998 w 6789110"/>
              <a:gd name="connsiteY685" fmla="*/ 5908873 h 6386516"/>
              <a:gd name="connsiteX686" fmla="*/ 1463223 w 6789110"/>
              <a:gd name="connsiteY686" fmla="*/ 5906948 h 6386516"/>
              <a:gd name="connsiteX687" fmla="*/ 1463223 w 6789110"/>
              <a:gd name="connsiteY687" fmla="*/ 5910798 h 6386516"/>
              <a:gd name="connsiteX688" fmla="*/ 1453599 w 6789110"/>
              <a:gd name="connsiteY688" fmla="*/ 5889625 h 6386516"/>
              <a:gd name="connsiteX689" fmla="*/ 2006014 w 6789110"/>
              <a:gd name="connsiteY689" fmla="*/ 5887700 h 6386516"/>
              <a:gd name="connsiteX690" fmla="*/ 2011788 w 6789110"/>
              <a:gd name="connsiteY690" fmla="*/ 5887700 h 6386516"/>
              <a:gd name="connsiteX691" fmla="*/ 2013713 w 6789110"/>
              <a:gd name="connsiteY691" fmla="*/ 5897324 h 6386516"/>
              <a:gd name="connsiteX692" fmla="*/ 2007939 w 6789110"/>
              <a:gd name="connsiteY692" fmla="*/ 5899249 h 6386516"/>
              <a:gd name="connsiteX693" fmla="*/ 2006014 w 6789110"/>
              <a:gd name="connsiteY693" fmla="*/ 5887700 h 6386516"/>
              <a:gd name="connsiteX694" fmla="*/ 1318864 w 6789110"/>
              <a:gd name="connsiteY694" fmla="*/ 5887700 h 6386516"/>
              <a:gd name="connsiteX695" fmla="*/ 1330414 w 6789110"/>
              <a:gd name="connsiteY695" fmla="*/ 5891550 h 6386516"/>
              <a:gd name="connsiteX696" fmla="*/ 1330414 w 6789110"/>
              <a:gd name="connsiteY696" fmla="*/ 5897324 h 6386516"/>
              <a:gd name="connsiteX697" fmla="*/ 1326563 w 6789110"/>
              <a:gd name="connsiteY697" fmla="*/ 5910798 h 6386516"/>
              <a:gd name="connsiteX698" fmla="*/ 1322714 w 6789110"/>
              <a:gd name="connsiteY698" fmla="*/ 5897324 h 6386516"/>
              <a:gd name="connsiteX699" fmla="*/ 1318864 w 6789110"/>
              <a:gd name="connsiteY699" fmla="*/ 5887700 h 6386516"/>
              <a:gd name="connsiteX700" fmla="*/ 1392006 w 6789110"/>
              <a:gd name="connsiteY700" fmla="*/ 5887699 h 6386516"/>
              <a:gd name="connsiteX701" fmla="*/ 1401630 w 6789110"/>
              <a:gd name="connsiteY701" fmla="*/ 5912722 h 6386516"/>
              <a:gd name="connsiteX702" fmla="*/ 1399705 w 6789110"/>
              <a:gd name="connsiteY702" fmla="*/ 5918497 h 6386516"/>
              <a:gd name="connsiteX703" fmla="*/ 1411255 w 6789110"/>
              <a:gd name="connsiteY703" fmla="*/ 5937745 h 6386516"/>
              <a:gd name="connsiteX704" fmla="*/ 1403556 w 6789110"/>
              <a:gd name="connsiteY704" fmla="*/ 5945444 h 6386516"/>
              <a:gd name="connsiteX705" fmla="*/ 1382382 w 6789110"/>
              <a:gd name="connsiteY705" fmla="*/ 5928121 h 6386516"/>
              <a:gd name="connsiteX706" fmla="*/ 1392006 w 6789110"/>
              <a:gd name="connsiteY706" fmla="*/ 5887699 h 6386516"/>
              <a:gd name="connsiteX707" fmla="*/ 2000240 w 6789110"/>
              <a:gd name="connsiteY707" fmla="*/ 5885775 h 6386516"/>
              <a:gd name="connsiteX708" fmla="*/ 2002165 w 6789110"/>
              <a:gd name="connsiteY708" fmla="*/ 5899249 h 6386516"/>
              <a:gd name="connsiteX709" fmla="*/ 1946345 w 6789110"/>
              <a:gd name="connsiteY709" fmla="*/ 5912722 h 6386516"/>
              <a:gd name="connsiteX710" fmla="*/ 1944420 w 6789110"/>
              <a:gd name="connsiteY710" fmla="*/ 5895399 h 6386516"/>
              <a:gd name="connsiteX711" fmla="*/ 2000240 w 6789110"/>
              <a:gd name="connsiteY711" fmla="*/ 5885775 h 6386516"/>
              <a:gd name="connsiteX712" fmla="*/ 1478622 w 6789110"/>
              <a:gd name="connsiteY712" fmla="*/ 5885775 h 6386516"/>
              <a:gd name="connsiteX713" fmla="*/ 1484397 w 6789110"/>
              <a:gd name="connsiteY713" fmla="*/ 5891550 h 6386516"/>
              <a:gd name="connsiteX714" fmla="*/ 1480547 w 6789110"/>
              <a:gd name="connsiteY714" fmla="*/ 5893474 h 6386516"/>
              <a:gd name="connsiteX715" fmla="*/ 1478622 w 6789110"/>
              <a:gd name="connsiteY715" fmla="*/ 5885775 h 6386516"/>
              <a:gd name="connsiteX716" fmla="*/ 2063757 w 6789110"/>
              <a:gd name="connsiteY716" fmla="*/ 5880002 h 6386516"/>
              <a:gd name="connsiteX717" fmla="*/ 2063757 w 6789110"/>
              <a:gd name="connsiteY717" fmla="*/ 5883851 h 6386516"/>
              <a:gd name="connsiteX718" fmla="*/ 2061832 w 6789110"/>
              <a:gd name="connsiteY718" fmla="*/ 5883851 h 6386516"/>
              <a:gd name="connsiteX719" fmla="*/ 2063757 w 6789110"/>
              <a:gd name="connsiteY719" fmla="*/ 5880002 h 6386516"/>
              <a:gd name="connsiteX720" fmla="*/ 2000238 w 6789110"/>
              <a:gd name="connsiteY720" fmla="*/ 5854979 h 6386516"/>
              <a:gd name="connsiteX721" fmla="*/ 2000238 w 6789110"/>
              <a:gd name="connsiteY721" fmla="*/ 5866528 h 6386516"/>
              <a:gd name="connsiteX722" fmla="*/ 1986765 w 6789110"/>
              <a:gd name="connsiteY722" fmla="*/ 5862679 h 6386516"/>
              <a:gd name="connsiteX723" fmla="*/ 2000238 w 6789110"/>
              <a:gd name="connsiteY723" fmla="*/ 5854979 h 6386516"/>
              <a:gd name="connsiteX724" fmla="*/ 1405481 w 6789110"/>
              <a:gd name="connsiteY724" fmla="*/ 5851128 h 6386516"/>
              <a:gd name="connsiteX725" fmla="*/ 1417029 w 6789110"/>
              <a:gd name="connsiteY725" fmla="*/ 5868451 h 6386516"/>
              <a:gd name="connsiteX726" fmla="*/ 1415105 w 6789110"/>
              <a:gd name="connsiteY726" fmla="*/ 5868451 h 6386516"/>
              <a:gd name="connsiteX727" fmla="*/ 1409329 w 6789110"/>
              <a:gd name="connsiteY727" fmla="*/ 5874225 h 6386516"/>
              <a:gd name="connsiteX728" fmla="*/ 1420879 w 6789110"/>
              <a:gd name="connsiteY728" fmla="*/ 5885774 h 6386516"/>
              <a:gd name="connsiteX729" fmla="*/ 1415105 w 6789110"/>
              <a:gd name="connsiteY729" fmla="*/ 5885774 h 6386516"/>
              <a:gd name="connsiteX730" fmla="*/ 1417029 w 6789110"/>
              <a:gd name="connsiteY730" fmla="*/ 5889624 h 6386516"/>
              <a:gd name="connsiteX731" fmla="*/ 1409329 w 6789110"/>
              <a:gd name="connsiteY731" fmla="*/ 5891549 h 6386516"/>
              <a:gd name="connsiteX732" fmla="*/ 1422804 w 6789110"/>
              <a:gd name="connsiteY732" fmla="*/ 5895398 h 6386516"/>
              <a:gd name="connsiteX733" fmla="*/ 1415105 w 6789110"/>
              <a:gd name="connsiteY733" fmla="*/ 5928119 h 6386516"/>
              <a:gd name="connsiteX734" fmla="*/ 1399705 w 6789110"/>
              <a:gd name="connsiteY734" fmla="*/ 5891549 h 6386516"/>
              <a:gd name="connsiteX735" fmla="*/ 1393931 w 6789110"/>
              <a:gd name="connsiteY735" fmla="*/ 5878075 h 6386516"/>
              <a:gd name="connsiteX736" fmla="*/ 1405481 w 6789110"/>
              <a:gd name="connsiteY736" fmla="*/ 5851128 h 6386516"/>
              <a:gd name="connsiteX737" fmla="*/ 1388158 w 6789110"/>
              <a:gd name="connsiteY737" fmla="*/ 5849205 h 6386516"/>
              <a:gd name="connsiteX738" fmla="*/ 1386233 w 6789110"/>
              <a:gd name="connsiteY738" fmla="*/ 5853055 h 6386516"/>
              <a:gd name="connsiteX739" fmla="*/ 1386233 w 6789110"/>
              <a:gd name="connsiteY739" fmla="*/ 5851130 h 6386516"/>
              <a:gd name="connsiteX740" fmla="*/ 1388158 w 6789110"/>
              <a:gd name="connsiteY740" fmla="*/ 5849205 h 6386516"/>
              <a:gd name="connsiteX741" fmla="*/ 1930947 w 6789110"/>
              <a:gd name="connsiteY741" fmla="*/ 5845354 h 6386516"/>
              <a:gd name="connsiteX742" fmla="*/ 1932872 w 6789110"/>
              <a:gd name="connsiteY742" fmla="*/ 5868453 h 6386516"/>
              <a:gd name="connsiteX743" fmla="*/ 1921323 w 6789110"/>
              <a:gd name="connsiteY743" fmla="*/ 5876152 h 6386516"/>
              <a:gd name="connsiteX744" fmla="*/ 1930947 w 6789110"/>
              <a:gd name="connsiteY744" fmla="*/ 5845354 h 6386516"/>
              <a:gd name="connsiteX745" fmla="*/ 1443976 w 6789110"/>
              <a:gd name="connsiteY745" fmla="*/ 5843430 h 6386516"/>
              <a:gd name="connsiteX746" fmla="*/ 1451676 w 6789110"/>
              <a:gd name="connsiteY746" fmla="*/ 5853054 h 6386516"/>
              <a:gd name="connsiteX747" fmla="*/ 1447826 w 6789110"/>
              <a:gd name="connsiteY747" fmla="*/ 5851129 h 6386516"/>
              <a:gd name="connsiteX748" fmla="*/ 1445901 w 6789110"/>
              <a:gd name="connsiteY748" fmla="*/ 5858828 h 6386516"/>
              <a:gd name="connsiteX749" fmla="*/ 1442051 w 6789110"/>
              <a:gd name="connsiteY749" fmla="*/ 5856903 h 6386516"/>
              <a:gd name="connsiteX750" fmla="*/ 1443976 w 6789110"/>
              <a:gd name="connsiteY750" fmla="*/ 5843430 h 6386516"/>
              <a:gd name="connsiteX751" fmla="*/ 1890526 w 6789110"/>
              <a:gd name="connsiteY751" fmla="*/ 5839580 h 6386516"/>
              <a:gd name="connsiteX752" fmla="*/ 1884752 w 6789110"/>
              <a:gd name="connsiteY752" fmla="*/ 5853054 h 6386516"/>
              <a:gd name="connsiteX753" fmla="*/ 1877052 w 6789110"/>
              <a:gd name="connsiteY753" fmla="*/ 5912722 h 6386516"/>
              <a:gd name="connsiteX754" fmla="*/ 1834707 w 6789110"/>
              <a:gd name="connsiteY754" fmla="*/ 5951217 h 6386516"/>
              <a:gd name="connsiteX755" fmla="*/ 1852031 w 6789110"/>
              <a:gd name="connsiteY755" fmla="*/ 5905023 h 6386516"/>
              <a:gd name="connsiteX756" fmla="*/ 1821234 w 6789110"/>
              <a:gd name="connsiteY756" fmla="*/ 5941593 h 6386516"/>
              <a:gd name="connsiteX757" fmla="*/ 1809685 w 6789110"/>
              <a:gd name="connsiteY757" fmla="*/ 5931969 h 6386516"/>
              <a:gd name="connsiteX758" fmla="*/ 1852031 w 6789110"/>
              <a:gd name="connsiteY758" fmla="*/ 5885775 h 6386516"/>
              <a:gd name="connsiteX759" fmla="*/ 1890526 w 6789110"/>
              <a:gd name="connsiteY759" fmla="*/ 5839580 h 6386516"/>
              <a:gd name="connsiteX760" fmla="*/ 1422804 w 6789110"/>
              <a:gd name="connsiteY760" fmla="*/ 5839580 h 6386516"/>
              <a:gd name="connsiteX761" fmla="*/ 1432428 w 6789110"/>
              <a:gd name="connsiteY761" fmla="*/ 5841505 h 6386516"/>
              <a:gd name="connsiteX762" fmla="*/ 1432428 w 6789110"/>
              <a:gd name="connsiteY762" fmla="*/ 5854978 h 6386516"/>
              <a:gd name="connsiteX763" fmla="*/ 1422804 w 6789110"/>
              <a:gd name="connsiteY763" fmla="*/ 5839580 h 6386516"/>
              <a:gd name="connsiteX764" fmla="*/ 1411254 w 6789110"/>
              <a:gd name="connsiteY764" fmla="*/ 5837655 h 6386516"/>
              <a:gd name="connsiteX765" fmla="*/ 1424728 w 6789110"/>
              <a:gd name="connsiteY765" fmla="*/ 5854979 h 6386516"/>
              <a:gd name="connsiteX766" fmla="*/ 1432428 w 6789110"/>
              <a:gd name="connsiteY766" fmla="*/ 5866528 h 6386516"/>
              <a:gd name="connsiteX767" fmla="*/ 1432428 w 6789110"/>
              <a:gd name="connsiteY767" fmla="*/ 5872302 h 6386516"/>
              <a:gd name="connsiteX768" fmla="*/ 1426653 w 6789110"/>
              <a:gd name="connsiteY768" fmla="*/ 5870378 h 6386516"/>
              <a:gd name="connsiteX769" fmla="*/ 1430503 w 6789110"/>
              <a:gd name="connsiteY769" fmla="*/ 5876152 h 6386516"/>
              <a:gd name="connsiteX770" fmla="*/ 1426653 w 6789110"/>
              <a:gd name="connsiteY770" fmla="*/ 5874227 h 6386516"/>
              <a:gd name="connsiteX771" fmla="*/ 1407405 w 6789110"/>
              <a:gd name="connsiteY771" fmla="*/ 5843431 h 6386516"/>
              <a:gd name="connsiteX772" fmla="*/ 1403555 w 6789110"/>
              <a:gd name="connsiteY772" fmla="*/ 5849205 h 6386516"/>
              <a:gd name="connsiteX773" fmla="*/ 1403555 w 6789110"/>
              <a:gd name="connsiteY773" fmla="*/ 5841506 h 6386516"/>
              <a:gd name="connsiteX774" fmla="*/ 1411254 w 6789110"/>
              <a:gd name="connsiteY774" fmla="*/ 5837655 h 6386516"/>
              <a:gd name="connsiteX775" fmla="*/ 1467074 w 6789110"/>
              <a:gd name="connsiteY775" fmla="*/ 5833806 h 6386516"/>
              <a:gd name="connsiteX776" fmla="*/ 1472848 w 6789110"/>
              <a:gd name="connsiteY776" fmla="*/ 5843430 h 6386516"/>
              <a:gd name="connsiteX777" fmla="*/ 1467074 w 6789110"/>
              <a:gd name="connsiteY777" fmla="*/ 5843430 h 6386516"/>
              <a:gd name="connsiteX778" fmla="*/ 1467074 w 6789110"/>
              <a:gd name="connsiteY778" fmla="*/ 5833806 h 6386516"/>
              <a:gd name="connsiteX779" fmla="*/ 1407406 w 6789110"/>
              <a:gd name="connsiteY779" fmla="*/ 5822258 h 6386516"/>
              <a:gd name="connsiteX780" fmla="*/ 1409331 w 6789110"/>
              <a:gd name="connsiteY780" fmla="*/ 5828032 h 6386516"/>
              <a:gd name="connsiteX781" fmla="*/ 1405481 w 6789110"/>
              <a:gd name="connsiteY781" fmla="*/ 5826107 h 6386516"/>
              <a:gd name="connsiteX782" fmla="*/ 1407406 w 6789110"/>
              <a:gd name="connsiteY782" fmla="*/ 5822258 h 6386516"/>
              <a:gd name="connsiteX783" fmla="*/ 1413180 w 6789110"/>
              <a:gd name="connsiteY783" fmla="*/ 5820332 h 6386516"/>
              <a:gd name="connsiteX784" fmla="*/ 1418953 w 6789110"/>
              <a:gd name="connsiteY784" fmla="*/ 5820332 h 6386516"/>
              <a:gd name="connsiteX785" fmla="*/ 1434352 w 6789110"/>
              <a:gd name="connsiteY785" fmla="*/ 5831881 h 6386516"/>
              <a:gd name="connsiteX786" fmla="*/ 1428578 w 6789110"/>
              <a:gd name="connsiteY786" fmla="*/ 5831881 h 6386516"/>
              <a:gd name="connsiteX787" fmla="*/ 1426653 w 6789110"/>
              <a:gd name="connsiteY787" fmla="*/ 5835730 h 6386516"/>
              <a:gd name="connsiteX788" fmla="*/ 1424729 w 6789110"/>
              <a:gd name="connsiteY788" fmla="*/ 5833806 h 6386516"/>
              <a:gd name="connsiteX789" fmla="*/ 1426653 w 6789110"/>
              <a:gd name="connsiteY789" fmla="*/ 5828031 h 6386516"/>
              <a:gd name="connsiteX790" fmla="*/ 1424729 w 6789110"/>
              <a:gd name="connsiteY790" fmla="*/ 5828031 h 6386516"/>
              <a:gd name="connsiteX791" fmla="*/ 1415105 w 6789110"/>
              <a:gd name="connsiteY791" fmla="*/ 5829956 h 6386516"/>
              <a:gd name="connsiteX792" fmla="*/ 1413180 w 6789110"/>
              <a:gd name="connsiteY792" fmla="*/ 5820332 h 6386516"/>
              <a:gd name="connsiteX793" fmla="*/ 1347737 w 6789110"/>
              <a:gd name="connsiteY793" fmla="*/ 5818407 h 6386516"/>
              <a:gd name="connsiteX794" fmla="*/ 1353511 w 6789110"/>
              <a:gd name="connsiteY794" fmla="*/ 5820332 h 6386516"/>
              <a:gd name="connsiteX795" fmla="*/ 1357361 w 6789110"/>
              <a:gd name="connsiteY795" fmla="*/ 5826106 h 6386516"/>
              <a:gd name="connsiteX796" fmla="*/ 1355436 w 6789110"/>
              <a:gd name="connsiteY796" fmla="*/ 5837655 h 6386516"/>
              <a:gd name="connsiteX797" fmla="*/ 1363135 w 6789110"/>
              <a:gd name="connsiteY797" fmla="*/ 5839580 h 6386516"/>
              <a:gd name="connsiteX798" fmla="*/ 1363135 w 6789110"/>
              <a:gd name="connsiteY798" fmla="*/ 5853053 h 6386516"/>
              <a:gd name="connsiteX799" fmla="*/ 1378534 w 6789110"/>
              <a:gd name="connsiteY799" fmla="*/ 5866527 h 6386516"/>
              <a:gd name="connsiteX800" fmla="*/ 1378534 w 6789110"/>
              <a:gd name="connsiteY800" fmla="*/ 5868452 h 6386516"/>
              <a:gd name="connsiteX801" fmla="*/ 1384308 w 6789110"/>
              <a:gd name="connsiteY801" fmla="*/ 5872301 h 6386516"/>
              <a:gd name="connsiteX802" fmla="*/ 1365060 w 6789110"/>
              <a:gd name="connsiteY802" fmla="*/ 5906947 h 6386516"/>
              <a:gd name="connsiteX803" fmla="*/ 1340037 w 6789110"/>
              <a:gd name="connsiteY803" fmla="*/ 5860752 h 6386516"/>
              <a:gd name="connsiteX804" fmla="*/ 1345811 w 6789110"/>
              <a:gd name="connsiteY804" fmla="*/ 5839580 h 6386516"/>
              <a:gd name="connsiteX805" fmla="*/ 1347737 w 6789110"/>
              <a:gd name="connsiteY805" fmla="*/ 5818407 h 6386516"/>
              <a:gd name="connsiteX806" fmla="*/ 1913625 w 6789110"/>
              <a:gd name="connsiteY806" fmla="*/ 5816482 h 6386516"/>
              <a:gd name="connsiteX807" fmla="*/ 1921323 w 6789110"/>
              <a:gd name="connsiteY807" fmla="*/ 5816482 h 6386516"/>
              <a:gd name="connsiteX808" fmla="*/ 1923248 w 6789110"/>
              <a:gd name="connsiteY808" fmla="*/ 5835730 h 6386516"/>
              <a:gd name="connsiteX809" fmla="*/ 1898225 w 6789110"/>
              <a:gd name="connsiteY809" fmla="*/ 5895398 h 6386516"/>
              <a:gd name="connsiteX810" fmla="*/ 1880902 w 6789110"/>
              <a:gd name="connsiteY810" fmla="*/ 5905022 h 6386516"/>
              <a:gd name="connsiteX811" fmla="*/ 1886676 w 6789110"/>
              <a:gd name="connsiteY811" fmla="*/ 5881925 h 6386516"/>
              <a:gd name="connsiteX812" fmla="*/ 1884751 w 6789110"/>
              <a:gd name="connsiteY812" fmla="*/ 5878075 h 6386516"/>
              <a:gd name="connsiteX813" fmla="*/ 1890526 w 6789110"/>
              <a:gd name="connsiteY813" fmla="*/ 5851128 h 6386516"/>
              <a:gd name="connsiteX814" fmla="*/ 1898225 w 6789110"/>
              <a:gd name="connsiteY814" fmla="*/ 5826106 h 6386516"/>
              <a:gd name="connsiteX815" fmla="*/ 1907849 w 6789110"/>
              <a:gd name="connsiteY815" fmla="*/ 5822257 h 6386516"/>
              <a:gd name="connsiteX816" fmla="*/ 1913625 w 6789110"/>
              <a:gd name="connsiteY816" fmla="*/ 5816482 h 6386516"/>
              <a:gd name="connsiteX817" fmla="*/ 1453599 w 6789110"/>
              <a:gd name="connsiteY817" fmla="*/ 5814558 h 6386516"/>
              <a:gd name="connsiteX818" fmla="*/ 1455525 w 6789110"/>
              <a:gd name="connsiteY818" fmla="*/ 5816483 h 6386516"/>
              <a:gd name="connsiteX819" fmla="*/ 1459374 w 6789110"/>
              <a:gd name="connsiteY819" fmla="*/ 5843431 h 6386516"/>
              <a:gd name="connsiteX820" fmla="*/ 1445900 w 6789110"/>
              <a:gd name="connsiteY820" fmla="*/ 5822258 h 6386516"/>
              <a:gd name="connsiteX821" fmla="*/ 1455525 w 6789110"/>
              <a:gd name="connsiteY821" fmla="*/ 5818408 h 6386516"/>
              <a:gd name="connsiteX822" fmla="*/ 1453599 w 6789110"/>
              <a:gd name="connsiteY822" fmla="*/ 5814558 h 6386516"/>
              <a:gd name="connsiteX823" fmla="*/ 1447826 w 6789110"/>
              <a:gd name="connsiteY823" fmla="*/ 5812634 h 6386516"/>
              <a:gd name="connsiteX824" fmla="*/ 1449750 w 6789110"/>
              <a:gd name="connsiteY824" fmla="*/ 5814559 h 6386516"/>
              <a:gd name="connsiteX825" fmla="*/ 1447661 w 6789110"/>
              <a:gd name="connsiteY825" fmla="*/ 5812768 h 6386516"/>
              <a:gd name="connsiteX826" fmla="*/ 1322714 w 6789110"/>
              <a:gd name="connsiteY826" fmla="*/ 5812633 h 6386516"/>
              <a:gd name="connsiteX827" fmla="*/ 1341963 w 6789110"/>
              <a:gd name="connsiteY827" fmla="*/ 5818408 h 6386516"/>
              <a:gd name="connsiteX828" fmla="*/ 1338113 w 6789110"/>
              <a:gd name="connsiteY828" fmla="*/ 5845355 h 6386516"/>
              <a:gd name="connsiteX829" fmla="*/ 1322714 w 6789110"/>
              <a:gd name="connsiteY829" fmla="*/ 5812633 h 6386516"/>
              <a:gd name="connsiteX830" fmla="*/ 1411254 w 6789110"/>
              <a:gd name="connsiteY830" fmla="*/ 5810709 h 6386516"/>
              <a:gd name="connsiteX831" fmla="*/ 1422803 w 6789110"/>
              <a:gd name="connsiteY831" fmla="*/ 5816483 h 6386516"/>
              <a:gd name="connsiteX832" fmla="*/ 1413179 w 6789110"/>
              <a:gd name="connsiteY832" fmla="*/ 5818408 h 6386516"/>
              <a:gd name="connsiteX833" fmla="*/ 1409329 w 6789110"/>
              <a:gd name="connsiteY833" fmla="*/ 5812634 h 6386516"/>
              <a:gd name="connsiteX834" fmla="*/ 1411254 w 6789110"/>
              <a:gd name="connsiteY834" fmla="*/ 5810709 h 6386516"/>
              <a:gd name="connsiteX835" fmla="*/ 1982918 w 6789110"/>
              <a:gd name="connsiteY835" fmla="*/ 5810708 h 6386516"/>
              <a:gd name="connsiteX836" fmla="*/ 1984842 w 6789110"/>
              <a:gd name="connsiteY836" fmla="*/ 5810708 h 6386516"/>
              <a:gd name="connsiteX837" fmla="*/ 1984842 w 6789110"/>
              <a:gd name="connsiteY837" fmla="*/ 5812633 h 6386516"/>
              <a:gd name="connsiteX838" fmla="*/ 1986766 w 6789110"/>
              <a:gd name="connsiteY838" fmla="*/ 5812633 h 6386516"/>
              <a:gd name="connsiteX839" fmla="*/ 1975218 w 6789110"/>
              <a:gd name="connsiteY839" fmla="*/ 5843431 h 6386516"/>
              <a:gd name="connsiteX840" fmla="*/ 1944420 w 6789110"/>
              <a:gd name="connsiteY840" fmla="*/ 5862678 h 6386516"/>
              <a:gd name="connsiteX841" fmla="*/ 1944420 w 6789110"/>
              <a:gd name="connsiteY841" fmla="*/ 5841506 h 6386516"/>
              <a:gd name="connsiteX842" fmla="*/ 1982918 w 6789110"/>
              <a:gd name="connsiteY842" fmla="*/ 5810708 h 6386516"/>
              <a:gd name="connsiteX843" fmla="*/ 1934797 w 6789110"/>
              <a:gd name="connsiteY843" fmla="*/ 5808784 h 6386516"/>
              <a:gd name="connsiteX844" fmla="*/ 1940571 w 6789110"/>
              <a:gd name="connsiteY844" fmla="*/ 5808784 h 6386516"/>
              <a:gd name="connsiteX845" fmla="*/ 1938648 w 6789110"/>
              <a:gd name="connsiteY845" fmla="*/ 5810709 h 6386516"/>
              <a:gd name="connsiteX846" fmla="*/ 1934797 w 6789110"/>
              <a:gd name="connsiteY846" fmla="*/ 5808784 h 6386516"/>
              <a:gd name="connsiteX847" fmla="*/ 1996390 w 6789110"/>
              <a:gd name="connsiteY847" fmla="*/ 5799160 h 6386516"/>
              <a:gd name="connsiteX848" fmla="*/ 1990616 w 6789110"/>
              <a:gd name="connsiteY848" fmla="*/ 5806859 h 6386516"/>
              <a:gd name="connsiteX849" fmla="*/ 1990616 w 6789110"/>
              <a:gd name="connsiteY849" fmla="*/ 5803010 h 6386516"/>
              <a:gd name="connsiteX850" fmla="*/ 1996390 w 6789110"/>
              <a:gd name="connsiteY850" fmla="*/ 5799160 h 6386516"/>
              <a:gd name="connsiteX851" fmla="*/ 1984842 w 6789110"/>
              <a:gd name="connsiteY851" fmla="*/ 5795311 h 6386516"/>
              <a:gd name="connsiteX852" fmla="*/ 1986767 w 6789110"/>
              <a:gd name="connsiteY852" fmla="*/ 5799160 h 6386516"/>
              <a:gd name="connsiteX853" fmla="*/ 1982918 w 6789110"/>
              <a:gd name="connsiteY853" fmla="*/ 5801085 h 6386516"/>
              <a:gd name="connsiteX854" fmla="*/ 1982918 w 6789110"/>
              <a:gd name="connsiteY854" fmla="*/ 5799160 h 6386516"/>
              <a:gd name="connsiteX855" fmla="*/ 1984842 w 6789110"/>
              <a:gd name="connsiteY855" fmla="*/ 5795311 h 6386516"/>
              <a:gd name="connsiteX856" fmla="*/ 1574861 w 6789110"/>
              <a:gd name="connsiteY856" fmla="*/ 5795310 h 6386516"/>
              <a:gd name="connsiteX857" fmla="*/ 1586410 w 6789110"/>
              <a:gd name="connsiteY857" fmla="*/ 5804935 h 6386516"/>
              <a:gd name="connsiteX858" fmla="*/ 1594110 w 6789110"/>
              <a:gd name="connsiteY858" fmla="*/ 5853055 h 6386516"/>
              <a:gd name="connsiteX859" fmla="*/ 1578710 w 6789110"/>
              <a:gd name="connsiteY859" fmla="*/ 5801085 h 6386516"/>
              <a:gd name="connsiteX860" fmla="*/ 1576786 w 6789110"/>
              <a:gd name="connsiteY860" fmla="*/ 5801085 h 6386516"/>
              <a:gd name="connsiteX861" fmla="*/ 1574861 w 6789110"/>
              <a:gd name="connsiteY861" fmla="*/ 5795310 h 6386516"/>
              <a:gd name="connsiteX862" fmla="*/ 1388158 w 6789110"/>
              <a:gd name="connsiteY862" fmla="*/ 5791461 h 6386516"/>
              <a:gd name="connsiteX863" fmla="*/ 1392007 w 6789110"/>
              <a:gd name="connsiteY863" fmla="*/ 5804935 h 6386516"/>
              <a:gd name="connsiteX864" fmla="*/ 1390083 w 6789110"/>
              <a:gd name="connsiteY864" fmla="*/ 5804935 h 6386516"/>
              <a:gd name="connsiteX865" fmla="*/ 1384307 w 6789110"/>
              <a:gd name="connsiteY865" fmla="*/ 5801085 h 6386516"/>
              <a:gd name="connsiteX866" fmla="*/ 1382382 w 6789110"/>
              <a:gd name="connsiteY866" fmla="*/ 5806859 h 6386516"/>
              <a:gd name="connsiteX867" fmla="*/ 1378533 w 6789110"/>
              <a:gd name="connsiteY867" fmla="*/ 5806859 h 6386516"/>
              <a:gd name="connsiteX868" fmla="*/ 1388158 w 6789110"/>
              <a:gd name="connsiteY868" fmla="*/ 5791461 h 6386516"/>
              <a:gd name="connsiteX869" fmla="*/ 1422802 w 6789110"/>
              <a:gd name="connsiteY869" fmla="*/ 5791460 h 6386516"/>
              <a:gd name="connsiteX870" fmla="*/ 1447661 w 6789110"/>
              <a:gd name="connsiteY870" fmla="*/ 5812768 h 6386516"/>
              <a:gd name="connsiteX871" fmla="*/ 1445179 w 6789110"/>
              <a:gd name="connsiteY871" fmla="*/ 5814799 h 6386516"/>
              <a:gd name="connsiteX872" fmla="*/ 1443976 w 6789110"/>
              <a:gd name="connsiteY872" fmla="*/ 5818408 h 6386516"/>
              <a:gd name="connsiteX873" fmla="*/ 1440848 w 6789110"/>
              <a:gd name="connsiteY873" fmla="*/ 5816724 h 6386516"/>
              <a:gd name="connsiteX874" fmla="*/ 1438202 w 6789110"/>
              <a:gd name="connsiteY874" fmla="*/ 5816584 h 6386516"/>
              <a:gd name="connsiteX875" fmla="*/ 1438202 w 6789110"/>
              <a:gd name="connsiteY875" fmla="*/ 5816483 h 6386516"/>
              <a:gd name="connsiteX876" fmla="*/ 1436276 w 6789110"/>
              <a:gd name="connsiteY876" fmla="*/ 5816483 h 6386516"/>
              <a:gd name="connsiteX877" fmla="*/ 1438202 w 6789110"/>
              <a:gd name="connsiteY877" fmla="*/ 5816584 h 6386516"/>
              <a:gd name="connsiteX878" fmla="*/ 1438202 w 6789110"/>
              <a:gd name="connsiteY878" fmla="*/ 5824183 h 6386516"/>
              <a:gd name="connsiteX879" fmla="*/ 1428577 w 6789110"/>
              <a:gd name="connsiteY879" fmla="*/ 5804935 h 6386516"/>
              <a:gd name="connsiteX880" fmla="*/ 1422802 w 6789110"/>
              <a:gd name="connsiteY880" fmla="*/ 5804935 h 6386516"/>
              <a:gd name="connsiteX881" fmla="*/ 1418953 w 6789110"/>
              <a:gd name="connsiteY881" fmla="*/ 5799160 h 6386516"/>
              <a:gd name="connsiteX882" fmla="*/ 1420878 w 6789110"/>
              <a:gd name="connsiteY882" fmla="*/ 5793386 h 6386516"/>
              <a:gd name="connsiteX883" fmla="*/ 1422802 w 6789110"/>
              <a:gd name="connsiteY883" fmla="*/ 5791460 h 6386516"/>
              <a:gd name="connsiteX884" fmla="*/ 1382383 w 6789110"/>
              <a:gd name="connsiteY884" fmla="*/ 5789536 h 6386516"/>
              <a:gd name="connsiteX885" fmla="*/ 1384308 w 6789110"/>
              <a:gd name="connsiteY885" fmla="*/ 5789536 h 6386516"/>
              <a:gd name="connsiteX886" fmla="*/ 1382383 w 6789110"/>
              <a:gd name="connsiteY886" fmla="*/ 5793386 h 6386516"/>
              <a:gd name="connsiteX887" fmla="*/ 1382383 w 6789110"/>
              <a:gd name="connsiteY887" fmla="*/ 5789536 h 6386516"/>
              <a:gd name="connsiteX888" fmla="*/ 1980992 w 6789110"/>
              <a:gd name="connsiteY888" fmla="*/ 5787611 h 6386516"/>
              <a:gd name="connsiteX889" fmla="*/ 1982918 w 6789110"/>
              <a:gd name="connsiteY889" fmla="*/ 5787611 h 6386516"/>
              <a:gd name="connsiteX890" fmla="*/ 1982918 w 6789110"/>
              <a:gd name="connsiteY890" fmla="*/ 5789536 h 6386516"/>
              <a:gd name="connsiteX891" fmla="*/ 1980992 w 6789110"/>
              <a:gd name="connsiteY891" fmla="*/ 5791461 h 6386516"/>
              <a:gd name="connsiteX892" fmla="*/ 1980992 w 6789110"/>
              <a:gd name="connsiteY892" fmla="*/ 5787611 h 6386516"/>
              <a:gd name="connsiteX893" fmla="*/ 1907851 w 6789110"/>
              <a:gd name="connsiteY893" fmla="*/ 5783762 h 6386516"/>
              <a:gd name="connsiteX894" fmla="*/ 1902077 w 6789110"/>
              <a:gd name="connsiteY894" fmla="*/ 5789536 h 6386516"/>
              <a:gd name="connsiteX895" fmla="*/ 1902077 w 6789110"/>
              <a:gd name="connsiteY895" fmla="*/ 5785687 h 6386516"/>
              <a:gd name="connsiteX896" fmla="*/ 1907851 w 6789110"/>
              <a:gd name="connsiteY896" fmla="*/ 5783762 h 6386516"/>
              <a:gd name="connsiteX897" fmla="*/ 1946346 w 6789110"/>
              <a:gd name="connsiteY897" fmla="*/ 5781837 h 6386516"/>
              <a:gd name="connsiteX898" fmla="*/ 1948271 w 6789110"/>
              <a:gd name="connsiteY898" fmla="*/ 5801085 h 6386516"/>
              <a:gd name="connsiteX899" fmla="*/ 1946346 w 6789110"/>
              <a:gd name="connsiteY899" fmla="*/ 5781837 h 6386516"/>
              <a:gd name="connsiteX900" fmla="*/ 1447826 w 6789110"/>
              <a:gd name="connsiteY900" fmla="*/ 5779912 h 6386516"/>
              <a:gd name="connsiteX901" fmla="*/ 1449751 w 6789110"/>
              <a:gd name="connsiteY901" fmla="*/ 5787611 h 6386516"/>
              <a:gd name="connsiteX902" fmla="*/ 1442052 w 6789110"/>
              <a:gd name="connsiteY902" fmla="*/ 5781837 h 6386516"/>
              <a:gd name="connsiteX903" fmla="*/ 1447826 w 6789110"/>
              <a:gd name="connsiteY903" fmla="*/ 5779912 h 6386516"/>
              <a:gd name="connsiteX904" fmla="*/ 1351587 w 6789110"/>
              <a:gd name="connsiteY904" fmla="*/ 5774138 h 6386516"/>
              <a:gd name="connsiteX905" fmla="*/ 1349662 w 6789110"/>
              <a:gd name="connsiteY905" fmla="*/ 5779912 h 6386516"/>
              <a:gd name="connsiteX906" fmla="*/ 1351587 w 6789110"/>
              <a:gd name="connsiteY906" fmla="*/ 5774138 h 6386516"/>
              <a:gd name="connsiteX907" fmla="*/ 1388158 w 6789110"/>
              <a:gd name="connsiteY907" fmla="*/ 5772213 h 6386516"/>
              <a:gd name="connsiteX908" fmla="*/ 1392007 w 6789110"/>
              <a:gd name="connsiteY908" fmla="*/ 5783762 h 6386516"/>
              <a:gd name="connsiteX909" fmla="*/ 1386233 w 6789110"/>
              <a:gd name="connsiteY909" fmla="*/ 5781837 h 6386516"/>
              <a:gd name="connsiteX910" fmla="*/ 1388158 w 6789110"/>
              <a:gd name="connsiteY910" fmla="*/ 5772213 h 6386516"/>
              <a:gd name="connsiteX911" fmla="*/ 1960782 w 6789110"/>
              <a:gd name="connsiteY911" fmla="*/ 5768844 h 6386516"/>
              <a:gd name="connsiteX912" fmla="*/ 1965593 w 6789110"/>
              <a:gd name="connsiteY912" fmla="*/ 5770288 h 6386516"/>
              <a:gd name="connsiteX913" fmla="*/ 1959818 w 6789110"/>
              <a:gd name="connsiteY913" fmla="*/ 5770288 h 6386516"/>
              <a:gd name="connsiteX914" fmla="*/ 1957895 w 6789110"/>
              <a:gd name="connsiteY914" fmla="*/ 5772213 h 6386516"/>
              <a:gd name="connsiteX915" fmla="*/ 1955969 w 6789110"/>
              <a:gd name="connsiteY915" fmla="*/ 5770288 h 6386516"/>
              <a:gd name="connsiteX916" fmla="*/ 1960782 w 6789110"/>
              <a:gd name="connsiteY916" fmla="*/ 5768844 h 6386516"/>
              <a:gd name="connsiteX917" fmla="*/ 1439645 w 6789110"/>
              <a:gd name="connsiteY917" fmla="*/ 5768844 h 6386516"/>
              <a:gd name="connsiteX918" fmla="*/ 1445901 w 6789110"/>
              <a:gd name="connsiteY918" fmla="*/ 5770288 h 6386516"/>
              <a:gd name="connsiteX919" fmla="*/ 1443976 w 6789110"/>
              <a:gd name="connsiteY919" fmla="*/ 5772213 h 6386516"/>
              <a:gd name="connsiteX920" fmla="*/ 1440127 w 6789110"/>
              <a:gd name="connsiteY920" fmla="*/ 5772213 h 6386516"/>
              <a:gd name="connsiteX921" fmla="*/ 1440127 w 6789110"/>
              <a:gd name="connsiteY921" fmla="*/ 5774137 h 6386516"/>
              <a:gd name="connsiteX922" fmla="*/ 1445901 w 6789110"/>
              <a:gd name="connsiteY922" fmla="*/ 5779912 h 6386516"/>
              <a:gd name="connsiteX923" fmla="*/ 1438202 w 6789110"/>
              <a:gd name="connsiteY923" fmla="*/ 5779912 h 6386516"/>
              <a:gd name="connsiteX924" fmla="*/ 1434351 w 6789110"/>
              <a:gd name="connsiteY924" fmla="*/ 5779912 h 6386516"/>
              <a:gd name="connsiteX925" fmla="*/ 1430503 w 6789110"/>
              <a:gd name="connsiteY925" fmla="*/ 5770288 h 6386516"/>
              <a:gd name="connsiteX926" fmla="*/ 1439645 w 6789110"/>
              <a:gd name="connsiteY926" fmla="*/ 5768844 h 6386516"/>
              <a:gd name="connsiteX927" fmla="*/ 1948270 w 6789110"/>
              <a:gd name="connsiteY927" fmla="*/ 5768363 h 6386516"/>
              <a:gd name="connsiteX928" fmla="*/ 1952119 w 6789110"/>
              <a:gd name="connsiteY928" fmla="*/ 5768363 h 6386516"/>
              <a:gd name="connsiteX929" fmla="*/ 1955969 w 6789110"/>
              <a:gd name="connsiteY929" fmla="*/ 5777987 h 6386516"/>
              <a:gd name="connsiteX930" fmla="*/ 1955969 w 6789110"/>
              <a:gd name="connsiteY930" fmla="*/ 5781115 h 6386516"/>
              <a:gd name="connsiteX931" fmla="*/ 1955969 w 6789110"/>
              <a:gd name="connsiteY931" fmla="*/ 5787611 h 6386516"/>
              <a:gd name="connsiteX932" fmla="*/ 1952119 w 6789110"/>
              <a:gd name="connsiteY932" fmla="*/ 5787611 h 6386516"/>
              <a:gd name="connsiteX933" fmla="*/ 1946345 w 6789110"/>
              <a:gd name="connsiteY933" fmla="*/ 5772213 h 6386516"/>
              <a:gd name="connsiteX934" fmla="*/ 1948270 w 6789110"/>
              <a:gd name="connsiteY934" fmla="*/ 5768363 h 6386516"/>
              <a:gd name="connsiteX935" fmla="*/ 1561387 w 6789110"/>
              <a:gd name="connsiteY935" fmla="*/ 5764514 h 6386516"/>
              <a:gd name="connsiteX936" fmla="*/ 1574860 w 6789110"/>
              <a:gd name="connsiteY936" fmla="*/ 5783762 h 6386516"/>
              <a:gd name="connsiteX937" fmla="*/ 1569086 w 6789110"/>
              <a:gd name="connsiteY937" fmla="*/ 5781837 h 6386516"/>
              <a:gd name="connsiteX938" fmla="*/ 1561387 w 6789110"/>
              <a:gd name="connsiteY938" fmla="*/ 5764514 h 6386516"/>
              <a:gd name="connsiteX939" fmla="*/ 1365060 w 6789110"/>
              <a:gd name="connsiteY939" fmla="*/ 5762589 h 6386516"/>
              <a:gd name="connsiteX940" fmla="*/ 1368910 w 6789110"/>
              <a:gd name="connsiteY940" fmla="*/ 5768363 h 6386516"/>
              <a:gd name="connsiteX941" fmla="*/ 1366985 w 6789110"/>
              <a:gd name="connsiteY941" fmla="*/ 5770288 h 6386516"/>
              <a:gd name="connsiteX942" fmla="*/ 1365060 w 6789110"/>
              <a:gd name="connsiteY942" fmla="*/ 5762589 h 6386516"/>
              <a:gd name="connsiteX943" fmla="*/ 1909775 w 6789110"/>
              <a:gd name="connsiteY943" fmla="*/ 5754890 h 6386516"/>
              <a:gd name="connsiteX944" fmla="*/ 1911699 w 6789110"/>
              <a:gd name="connsiteY944" fmla="*/ 5766439 h 6386516"/>
              <a:gd name="connsiteX945" fmla="*/ 1905925 w 6789110"/>
              <a:gd name="connsiteY945" fmla="*/ 5768363 h 6386516"/>
              <a:gd name="connsiteX946" fmla="*/ 1909775 w 6789110"/>
              <a:gd name="connsiteY946" fmla="*/ 5754890 h 6386516"/>
              <a:gd name="connsiteX947" fmla="*/ 1430502 w 6789110"/>
              <a:gd name="connsiteY947" fmla="*/ 5754890 h 6386516"/>
              <a:gd name="connsiteX948" fmla="*/ 1424728 w 6789110"/>
              <a:gd name="connsiteY948" fmla="*/ 5756815 h 6386516"/>
              <a:gd name="connsiteX949" fmla="*/ 1430502 w 6789110"/>
              <a:gd name="connsiteY949" fmla="*/ 5754890 h 6386516"/>
              <a:gd name="connsiteX950" fmla="*/ 1355436 w 6789110"/>
              <a:gd name="connsiteY950" fmla="*/ 5754890 h 6386516"/>
              <a:gd name="connsiteX951" fmla="*/ 1355436 w 6789110"/>
              <a:gd name="connsiteY951" fmla="*/ 5760664 h 6386516"/>
              <a:gd name="connsiteX952" fmla="*/ 1355436 w 6789110"/>
              <a:gd name="connsiteY952" fmla="*/ 5754890 h 6386516"/>
              <a:gd name="connsiteX953" fmla="*/ 1917473 w 6789110"/>
              <a:gd name="connsiteY953" fmla="*/ 5749115 h 6386516"/>
              <a:gd name="connsiteX954" fmla="*/ 1925172 w 6789110"/>
              <a:gd name="connsiteY954" fmla="*/ 5754890 h 6386516"/>
              <a:gd name="connsiteX955" fmla="*/ 1925172 w 6789110"/>
              <a:gd name="connsiteY955" fmla="*/ 5758739 h 6386516"/>
              <a:gd name="connsiteX956" fmla="*/ 1919397 w 6789110"/>
              <a:gd name="connsiteY956" fmla="*/ 5762589 h 6386516"/>
              <a:gd name="connsiteX957" fmla="*/ 1923247 w 6789110"/>
              <a:gd name="connsiteY957" fmla="*/ 5764514 h 6386516"/>
              <a:gd name="connsiteX958" fmla="*/ 1923247 w 6789110"/>
              <a:gd name="connsiteY958" fmla="*/ 5766438 h 6386516"/>
              <a:gd name="connsiteX959" fmla="*/ 1917473 w 6789110"/>
              <a:gd name="connsiteY959" fmla="*/ 5766438 h 6386516"/>
              <a:gd name="connsiteX960" fmla="*/ 1917473 w 6789110"/>
              <a:gd name="connsiteY960" fmla="*/ 5749115 h 6386516"/>
              <a:gd name="connsiteX961" fmla="*/ 1443976 w 6789110"/>
              <a:gd name="connsiteY961" fmla="*/ 5747191 h 6386516"/>
              <a:gd name="connsiteX962" fmla="*/ 1443976 w 6789110"/>
              <a:gd name="connsiteY962" fmla="*/ 5749115 h 6386516"/>
              <a:gd name="connsiteX963" fmla="*/ 1440127 w 6789110"/>
              <a:gd name="connsiteY963" fmla="*/ 5749115 h 6386516"/>
              <a:gd name="connsiteX964" fmla="*/ 1443976 w 6789110"/>
              <a:gd name="connsiteY964" fmla="*/ 5747191 h 6386516"/>
              <a:gd name="connsiteX965" fmla="*/ 1808783 w 6789110"/>
              <a:gd name="connsiteY965" fmla="*/ 5741055 h 6386516"/>
              <a:gd name="connsiteX966" fmla="*/ 1838558 w 6789110"/>
              <a:gd name="connsiteY966" fmla="*/ 5804935 h 6386516"/>
              <a:gd name="connsiteX967" fmla="*/ 1817384 w 6789110"/>
              <a:gd name="connsiteY967" fmla="*/ 5804935 h 6386516"/>
              <a:gd name="connsiteX968" fmla="*/ 1815459 w 6789110"/>
              <a:gd name="connsiteY968" fmla="*/ 5768362 h 6386516"/>
              <a:gd name="connsiteX969" fmla="*/ 1798136 w 6789110"/>
              <a:gd name="connsiteY969" fmla="*/ 5787611 h 6386516"/>
              <a:gd name="connsiteX970" fmla="*/ 1786588 w 6789110"/>
              <a:gd name="connsiteY970" fmla="*/ 5770287 h 6386516"/>
              <a:gd name="connsiteX971" fmla="*/ 1796212 w 6789110"/>
              <a:gd name="connsiteY971" fmla="*/ 5806859 h 6386516"/>
              <a:gd name="connsiteX972" fmla="*/ 1761565 w 6789110"/>
              <a:gd name="connsiteY972" fmla="*/ 5801085 h 6386516"/>
              <a:gd name="connsiteX973" fmla="*/ 1827008 w 6789110"/>
              <a:gd name="connsiteY973" fmla="*/ 5814558 h 6386516"/>
              <a:gd name="connsiteX974" fmla="*/ 1830858 w 6789110"/>
              <a:gd name="connsiteY974" fmla="*/ 5818408 h 6386516"/>
              <a:gd name="connsiteX975" fmla="*/ 1801987 w 6789110"/>
              <a:gd name="connsiteY975" fmla="*/ 5876151 h 6386516"/>
              <a:gd name="connsiteX976" fmla="*/ 1788512 w 6789110"/>
              <a:gd name="connsiteY976" fmla="*/ 5829957 h 6386516"/>
              <a:gd name="connsiteX977" fmla="*/ 1780813 w 6789110"/>
              <a:gd name="connsiteY977" fmla="*/ 5853054 h 6386516"/>
              <a:gd name="connsiteX978" fmla="*/ 1757717 w 6789110"/>
              <a:gd name="connsiteY978" fmla="*/ 5831881 h 6386516"/>
              <a:gd name="connsiteX979" fmla="*/ 1792362 w 6789110"/>
              <a:gd name="connsiteY979" fmla="*/ 5881926 h 6386516"/>
              <a:gd name="connsiteX980" fmla="*/ 1784663 w 6789110"/>
              <a:gd name="connsiteY980" fmla="*/ 5908873 h 6386516"/>
              <a:gd name="connsiteX981" fmla="*/ 1784663 w 6789110"/>
              <a:gd name="connsiteY981" fmla="*/ 5876151 h 6386516"/>
              <a:gd name="connsiteX982" fmla="*/ 1740393 w 6789110"/>
              <a:gd name="connsiteY982" fmla="*/ 5833806 h 6386516"/>
              <a:gd name="connsiteX983" fmla="*/ 1738468 w 6789110"/>
              <a:gd name="connsiteY983" fmla="*/ 5816483 h 6386516"/>
              <a:gd name="connsiteX984" fmla="*/ 1742317 w 6789110"/>
              <a:gd name="connsiteY984" fmla="*/ 5808784 h 6386516"/>
              <a:gd name="connsiteX985" fmla="*/ 1784663 w 6789110"/>
              <a:gd name="connsiteY985" fmla="*/ 5741415 h 6386516"/>
              <a:gd name="connsiteX986" fmla="*/ 1808783 w 6789110"/>
              <a:gd name="connsiteY986" fmla="*/ 5741055 h 6386516"/>
              <a:gd name="connsiteX987" fmla="*/ 1888602 w 6789110"/>
              <a:gd name="connsiteY987" fmla="*/ 5735642 h 6386516"/>
              <a:gd name="connsiteX988" fmla="*/ 1890527 w 6789110"/>
              <a:gd name="connsiteY988" fmla="*/ 5737567 h 6386516"/>
              <a:gd name="connsiteX989" fmla="*/ 1886677 w 6789110"/>
              <a:gd name="connsiteY989" fmla="*/ 5737567 h 6386516"/>
              <a:gd name="connsiteX990" fmla="*/ 1888602 w 6789110"/>
              <a:gd name="connsiteY990" fmla="*/ 5735642 h 6386516"/>
              <a:gd name="connsiteX991" fmla="*/ 1226474 w 6789110"/>
              <a:gd name="connsiteY991" fmla="*/ 5731792 h 6386516"/>
              <a:gd name="connsiteX992" fmla="*/ 1234175 w 6789110"/>
              <a:gd name="connsiteY992" fmla="*/ 5752965 h 6386516"/>
              <a:gd name="connsiteX993" fmla="*/ 1222626 w 6789110"/>
              <a:gd name="connsiteY993" fmla="*/ 5739491 h 6386516"/>
              <a:gd name="connsiteX994" fmla="*/ 1226474 w 6789110"/>
              <a:gd name="connsiteY994" fmla="*/ 5731792 h 6386516"/>
              <a:gd name="connsiteX995" fmla="*/ 1900150 w 6789110"/>
              <a:gd name="connsiteY995" fmla="*/ 5729867 h 6386516"/>
              <a:gd name="connsiteX996" fmla="*/ 1902075 w 6789110"/>
              <a:gd name="connsiteY996" fmla="*/ 5733717 h 6386516"/>
              <a:gd name="connsiteX997" fmla="*/ 1898226 w 6789110"/>
              <a:gd name="connsiteY997" fmla="*/ 5733717 h 6386516"/>
              <a:gd name="connsiteX998" fmla="*/ 1909775 w 6789110"/>
              <a:gd name="connsiteY998" fmla="*/ 5745266 h 6386516"/>
              <a:gd name="connsiteX999" fmla="*/ 1907851 w 6789110"/>
              <a:gd name="connsiteY999" fmla="*/ 5751040 h 6386516"/>
              <a:gd name="connsiteX1000" fmla="*/ 1894376 w 6789110"/>
              <a:gd name="connsiteY1000" fmla="*/ 5733717 h 6386516"/>
              <a:gd name="connsiteX1001" fmla="*/ 1900150 w 6789110"/>
              <a:gd name="connsiteY1001" fmla="*/ 5729867 h 6386516"/>
              <a:gd name="connsiteX1002" fmla="*/ 1301542 w 6789110"/>
              <a:gd name="connsiteY1002" fmla="*/ 5726017 h 6386516"/>
              <a:gd name="connsiteX1003" fmla="*/ 1299617 w 6789110"/>
              <a:gd name="connsiteY1003" fmla="*/ 5737566 h 6386516"/>
              <a:gd name="connsiteX1004" fmla="*/ 1303467 w 6789110"/>
              <a:gd name="connsiteY1004" fmla="*/ 5737566 h 6386516"/>
              <a:gd name="connsiteX1005" fmla="*/ 1340038 w 6789110"/>
              <a:gd name="connsiteY1005" fmla="*/ 5768363 h 6386516"/>
              <a:gd name="connsiteX1006" fmla="*/ 1318864 w 6789110"/>
              <a:gd name="connsiteY1006" fmla="*/ 5766439 h 6386516"/>
              <a:gd name="connsiteX1007" fmla="*/ 1336189 w 6789110"/>
              <a:gd name="connsiteY1007" fmla="*/ 5783762 h 6386516"/>
              <a:gd name="connsiteX1008" fmla="*/ 1313091 w 6789110"/>
              <a:gd name="connsiteY1008" fmla="*/ 5776063 h 6386516"/>
              <a:gd name="connsiteX1009" fmla="*/ 1311166 w 6789110"/>
              <a:gd name="connsiteY1009" fmla="*/ 5777987 h 6386516"/>
              <a:gd name="connsiteX1010" fmla="*/ 1316940 w 6789110"/>
              <a:gd name="connsiteY1010" fmla="*/ 5793385 h 6386516"/>
              <a:gd name="connsiteX1011" fmla="*/ 1303467 w 6789110"/>
              <a:gd name="connsiteY1011" fmla="*/ 5797235 h 6386516"/>
              <a:gd name="connsiteX1012" fmla="*/ 1316940 w 6789110"/>
              <a:gd name="connsiteY1012" fmla="*/ 5808784 h 6386516"/>
              <a:gd name="connsiteX1013" fmla="*/ 1330414 w 6789110"/>
              <a:gd name="connsiteY1013" fmla="*/ 5876151 h 6386516"/>
              <a:gd name="connsiteX1014" fmla="*/ 1328489 w 6789110"/>
              <a:gd name="connsiteY1014" fmla="*/ 5874226 h 6386516"/>
              <a:gd name="connsiteX1015" fmla="*/ 1305392 w 6789110"/>
              <a:gd name="connsiteY1015" fmla="*/ 5853054 h 6386516"/>
              <a:gd name="connsiteX1016" fmla="*/ 1295767 w 6789110"/>
              <a:gd name="connsiteY1016" fmla="*/ 5835730 h 6386516"/>
              <a:gd name="connsiteX1017" fmla="*/ 1288068 w 6789110"/>
              <a:gd name="connsiteY1017" fmla="*/ 5727942 h 6386516"/>
              <a:gd name="connsiteX1018" fmla="*/ 1301542 w 6789110"/>
              <a:gd name="connsiteY1018" fmla="*/ 5726017 h 6386516"/>
              <a:gd name="connsiteX1019" fmla="*/ 1330414 w 6789110"/>
              <a:gd name="connsiteY1019" fmla="*/ 5724093 h 6386516"/>
              <a:gd name="connsiteX1020" fmla="*/ 1334263 w 6789110"/>
              <a:gd name="connsiteY1020" fmla="*/ 5724093 h 6386516"/>
              <a:gd name="connsiteX1021" fmla="*/ 1338113 w 6789110"/>
              <a:gd name="connsiteY1021" fmla="*/ 5729867 h 6386516"/>
              <a:gd name="connsiteX1022" fmla="*/ 1334263 w 6789110"/>
              <a:gd name="connsiteY1022" fmla="*/ 5729867 h 6386516"/>
              <a:gd name="connsiteX1023" fmla="*/ 1330414 w 6789110"/>
              <a:gd name="connsiteY1023" fmla="*/ 5724093 h 6386516"/>
              <a:gd name="connsiteX1024" fmla="*/ 1316218 w 6789110"/>
              <a:gd name="connsiteY1024" fmla="*/ 5723853 h 6386516"/>
              <a:gd name="connsiteX1025" fmla="*/ 1328489 w 6789110"/>
              <a:gd name="connsiteY1025" fmla="*/ 5724093 h 6386516"/>
              <a:gd name="connsiteX1026" fmla="*/ 1326564 w 6789110"/>
              <a:gd name="connsiteY1026" fmla="*/ 5729867 h 6386516"/>
              <a:gd name="connsiteX1027" fmla="*/ 1311166 w 6789110"/>
              <a:gd name="connsiteY1027" fmla="*/ 5727943 h 6386516"/>
              <a:gd name="connsiteX1028" fmla="*/ 1316218 w 6789110"/>
              <a:gd name="connsiteY1028" fmla="*/ 5723853 h 6386516"/>
              <a:gd name="connsiteX1029" fmla="*/ 1434351 w 6789110"/>
              <a:gd name="connsiteY1029" fmla="*/ 5712545 h 6386516"/>
              <a:gd name="connsiteX1030" fmla="*/ 1436276 w 6789110"/>
              <a:gd name="connsiteY1030" fmla="*/ 5718320 h 6386516"/>
              <a:gd name="connsiteX1031" fmla="*/ 1438202 w 6789110"/>
              <a:gd name="connsiteY1031" fmla="*/ 5729868 h 6386516"/>
              <a:gd name="connsiteX1032" fmla="*/ 1426653 w 6789110"/>
              <a:gd name="connsiteY1032" fmla="*/ 5727944 h 6386516"/>
              <a:gd name="connsiteX1033" fmla="*/ 1434351 w 6789110"/>
              <a:gd name="connsiteY1033" fmla="*/ 5712545 h 6386516"/>
              <a:gd name="connsiteX1034" fmla="*/ 1313091 w 6789110"/>
              <a:gd name="connsiteY1034" fmla="*/ 5710619 h 6386516"/>
              <a:gd name="connsiteX1035" fmla="*/ 1313861 w 6789110"/>
              <a:gd name="connsiteY1035" fmla="*/ 5710619 h 6386516"/>
              <a:gd name="connsiteX1036" fmla="*/ 1313091 w 6789110"/>
              <a:gd name="connsiteY1036" fmla="*/ 5714469 h 6386516"/>
              <a:gd name="connsiteX1037" fmla="*/ 1313091 w 6789110"/>
              <a:gd name="connsiteY1037" fmla="*/ 5710619 h 6386516"/>
              <a:gd name="connsiteX1038" fmla="*/ 1934797 w 6789110"/>
              <a:gd name="connsiteY1038" fmla="*/ 5708695 h 6386516"/>
              <a:gd name="connsiteX1039" fmla="*/ 1934797 w 6789110"/>
              <a:gd name="connsiteY1039" fmla="*/ 5724093 h 6386516"/>
              <a:gd name="connsiteX1040" fmla="*/ 1932872 w 6789110"/>
              <a:gd name="connsiteY1040" fmla="*/ 5727943 h 6386516"/>
              <a:gd name="connsiteX1041" fmla="*/ 1917473 w 6789110"/>
              <a:gd name="connsiteY1041" fmla="*/ 5722168 h 6386516"/>
              <a:gd name="connsiteX1042" fmla="*/ 1919399 w 6789110"/>
              <a:gd name="connsiteY1042" fmla="*/ 5718319 h 6386516"/>
              <a:gd name="connsiteX1043" fmla="*/ 1934797 w 6789110"/>
              <a:gd name="connsiteY1043" fmla="*/ 5708695 h 6386516"/>
              <a:gd name="connsiteX1044" fmla="*/ 1284219 w 6789110"/>
              <a:gd name="connsiteY1044" fmla="*/ 5706769 h 6386516"/>
              <a:gd name="connsiteX1045" fmla="*/ 1297693 w 6789110"/>
              <a:gd name="connsiteY1045" fmla="*/ 5712543 h 6386516"/>
              <a:gd name="connsiteX1046" fmla="*/ 1289993 w 6789110"/>
              <a:gd name="connsiteY1046" fmla="*/ 5716393 h 6386516"/>
              <a:gd name="connsiteX1047" fmla="*/ 1280370 w 6789110"/>
              <a:gd name="connsiteY1047" fmla="*/ 5731791 h 6386516"/>
              <a:gd name="connsiteX1048" fmla="*/ 1286144 w 6789110"/>
              <a:gd name="connsiteY1048" fmla="*/ 5731791 h 6386516"/>
              <a:gd name="connsiteX1049" fmla="*/ 1278445 w 6789110"/>
              <a:gd name="connsiteY1049" fmla="*/ 5793384 h 6386516"/>
              <a:gd name="connsiteX1050" fmla="*/ 1259196 w 6789110"/>
              <a:gd name="connsiteY1050" fmla="*/ 5760663 h 6386516"/>
              <a:gd name="connsiteX1051" fmla="*/ 1270746 w 6789110"/>
              <a:gd name="connsiteY1051" fmla="*/ 5716393 h 6386516"/>
              <a:gd name="connsiteX1052" fmla="*/ 1284219 w 6789110"/>
              <a:gd name="connsiteY1052" fmla="*/ 5706769 h 6386516"/>
              <a:gd name="connsiteX1053" fmla="*/ 1266896 w 6789110"/>
              <a:gd name="connsiteY1053" fmla="*/ 5706769 h 6386516"/>
              <a:gd name="connsiteX1054" fmla="*/ 1257271 w 6789110"/>
              <a:gd name="connsiteY1054" fmla="*/ 5735642 h 6386516"/>
              <a:gd name="connsiteX1055" fmla="*/ 1249572 w 6789110"/>
              <a:gd name="connsiteY1055" fmla="*/ 5729867 h 6386516"/>
              <a:gd name="connsiteX1056" fmla="*/ 1249572 w 6789110"/>
              <a:gd name="connsiteY1056" fmla="*/ 5722168 h 6386516"/>
              <a:gd name="connsiteX1057" fmla="*/ 1266896 w 6789110"/>
              <a:gd name="connsiteY1057" fmla="*/ 5706769 h 6386516"/>
              <a:gd name="connsiteX1058" fmla="*/ 1315016 w 6789110"/>
              <a:gd name="connsiteY1058" fmla="*/ 5704845 h 6386516"/>
              <a:gd name="connsiteX1059" fmla="*/ 1318865 w 6789110"/>
              <a:gd name="connsiteY1059" fmla="*/ 5710619 h 6386516"/>
              <a:gd name="connsiteX1060" fmla="*/ 1313861 w 6789110"/>
              <a:gd name="connsiteY1060" fmla="*/ 5710619 h 6386516"/>
              <a:gd name="connsiteX1061" fmla="*/ 1193753 w 6789110"/>
              <a:gd name="connsiteY1061" fmla="*/ 5704845 h 6386516"/>
              <a:gd name="connsiteX1062" fmla="*/ 1211077 w 6789110"/>
              <a:gd name="connsiteY1062" fmla="*/ 5714469 h 6386516"/>
              <a:gd name="connsiteX1063" fmla="*/ 1220701 w 6789110"/>
              <a:gd name="connsiteY1063" fmla="*/ 5714469 h 6386516"/>
              <a:gd name="connsiteX1064" fmla="*/ 1224550 w 6789110"/>
              <a:gd name="connsiteY1064" fmla="*/ 5720243 h 6386516"/>
              <a:gd name="connsiteX1065" fmla="*/ 1209151 w 6789110"/>
              <a:gd name="connsiteY1065" fmla="*/ 5727943 h 6386516"/>
              <a:gd name="connsiteX1066" fmla="*/ 1203378 w 6789110"/>
              <a:gd name="connsiteY1066" fmla="*/ 5724093 h 6386516"/>
              <a:gd name="connsiteX1067" fmla="*/ 1197602 w 6789110"/>
              <a:gd name="connsiteY1067" fmla="*/ 5720243 h 6386516"/>
              <a:gd name="connsiteX1068" fmla="*/ 1193753 w 6789110"/>
              <a:gd name="connsiteY1068" fmla="*/ 5704845 h 6386516"/>
              <a:gd name="connsiteX1069" fmla="*/ 1515192 w 6789110"/>
              <a:gd name="connsiteY1069" fmla="*/ 5702920 h 6386516"/>
              <a:gd name="connsiteX1070" fmla="*/ 1536365 w 6789110"/>
              <a:gd name="connsiteY1070" fmla="*/ 5712544 h 6386516"/>
              <a:gd name="connsiteX1071" fmla="*/ 1540214 w 6789110"/>
              <a:gd name="connsiteY1071" fmla="*/ 5726018 h 6386516"/>
              <a:gd name="connsiteX1072" fmla="*/ 1538289 w 6789110"/>
              <a:gd name="connsiteY1072" fmla="*/ 5722168 h 6386516"/>
              <a:gd name="connsiteX1073" fmla="*/ 1536365 w 6789110"/>
              <a:gd name="connsiteY1073" fmla="*/ 5727943 h 6386516"/>
              <a:gd name="connsiteX1074" fmla="*/ 1530590 w 6789110"/>
              <a:gd name="connsiteY1074" fmla="*/ 5729867 h 6386516"/>
              <a:gd name="connsiteX1075" fmla="*/ 1532516 w 6789110"/>
              <a:gd name="connsiteY1075" fmla="*/ 5733717 h 6386516"/>
              <a:gd name="connsiteX1076" fmla="*/ 1524816 w 6789110"/>
              <a:gd name="connsiteY1076" fmla="*/ 5735642 h 6386516"/>
              <a:gd name="connsiteX1077" fmla="*/ 1536365 w 6789110"/>
              <a:gd name="connsiteY1077" fmla="*/ 5741416 h 6386516"/>
              <a:gd name="connsiteX1078" fmla="*/ 1526742 w 6789110"/>
              <a:gd name="connsiteY1078" fmla="*/ 5743342 h 6386516"/>
              <a:gd name="connsiteX1079" fmla="*/ 1542139 w 6789110"/>
              <a:gd name="connsiteY1079" fmla="*/ 5747191 h 6386516"/>
              <a:gd name="connsiteX1080" fmla="*/ 1530590 w 6789110"/>
              <a:gd name="connsiteY1080" fmla="*/ 5751041 h 6386516"/>
              <a:gd name="connsiteX1081" fmla="*/ 1555612 w 6789110"/>
              <a:gd name="connsiteY1081" fmla="*/ 5756815 h 6386516"/>
              <a:gd name="connsiteX1082" fmla="*/ 1565236 w 6789110"/>
              <a:gd name="connsiteY1082" fmla="*/ 5779912 h 6386516"/>
              <a:gd name="connsiteX1083" fmla="*/ 1536365 w 6789110"/>
              <a:gd name="connsiteY1083" fmla="*/ 5752966 h 6386516"/>
              <a:gd name="connsiteX1084" fmla="*/ 1569086 w 6789110"/>
              <a:gd name="connsiteY1084" fmla="*/ 5791461 h 6386516"/>
              <a:gd name="connsiteX1085" fmla="*/ 1584484 w 6789110"/>
              <a:gd name="connsiteY1085" fmla="*/ 5843431 h 6386516"/>
              <a:gd name="connsiteX1086" fmla="*/ 1580635 w 6789110"/>
              <a:gd name="connsiteY1086" fmla="*/ 5847280 h 6386516"/>
              <a:gd name="connsiteX1087" fmla="*/ 1592183 w 6789110"/>
              <a:gd name="connsiteY1087" fmla="*/ 5860754 h 6386516"/>
              <a:gd name="connsiteX1088" fmla="*/ 1592183 w 6789110"/>
              <a:gd name="connsiteY1088" fmla="*/ 5866528 h 6386516"/>
              <a:gd name="connsiteX1089" fmla="*/ 1592183 w 6789110"/>
              <a:gd name="connsiteY1089" fmla="*/ 5868453 h 6386516"/>
              <a:gd name="connsiteX1090" fmla="*/ 1590259 w 6789110"/>
              <a:gd name="connsiteY1090" fmla="*/ 5870378 h 6386516"/>
              <a:gd name="connsiteX1091" fmla="*/ 1586409 w 6789110"/>
              <a:gd name="connsiteY1091" fmla="*/ 5881927 h 6386516"/>
              <a:gd name="connsiteX1092" fmla="*/ 1580635 w 6789110"/>
              <a:gd name="connsiteY1092" fmla="*/ 5881927 h 6386516"/>
              <a:gd name="connsiteX1093" fmla="*/ 1551763 w 6789110"/>
              <a:gd name="connsiteY1093" fmla="*/ 5891550 h 6386516"/>
              <a:gd name="connsiteX1094" fmla="*/ 1551763 w 6789110"/>
              <a:gd name="connsiteY1094" fmla="*/ 5887701 h 6386516"/>
              <a:gd name="connsiteX1095" fmla="*/ 1572936 w 6789110"/>
              <a:gd name="connsiteY1095" fmla="*/ 5874227 h 6386516"/>
              <a:gd name="connsiteX1096" fmla="*/ 1549838 w 6789110"/>
              <a:gd name="connsiteY1096" fmla="*/ 5876152 h 6386516"/>
              <a:gd name="connsiteX1097" fmla="*/ 1547913 w 6789110"/>
              <a:gd name="connsiteY1097" fmla="*/ 5835731 h 6386516"/>
              <a:gd name="connsiteX1098" fmla="*/ 1542139 w 6789110"/>
              <a:gd name="connsiteY1098" fmla="*/ 5841506 h 6386516"/>
              <a:gd name="connsiteX1099" fmla="*/ 1515192 w 6789110"/>
              <a:gd name="connsiteY1099" fmla="*/ 5702920 h 6386516"/>
              <a:gd name="connsiteX1100" fmla="*/ 1921324 w 6789110"/>
              <a:gd name="connsiteY1100" fmla="*/ 5695222 h 6386516"/>
              <a:gd name="connsiteX1101" fmla="*/ 1925173 w 6789110"/>
              <a:gd name="connsiteY1101" fmla="*/ 5695222 h 6386516"/>
              <a:gd name="connsiteX1102" fmla="*/ 1925173 w 6789110"/>
              <a:gd name="connsiteY1102" fmla="*/ 5697147 h 6386516"/>
              <a:gd name="connsiteX1103" fmla="*/ 1923247 w 6789110"/>
              <a:gd name="connsiteY1103" fmla="*/ 5697147 h 6386516"/>
              <a:gd name="connsiteX1104" fmla="*/ 1919399 w 6789110"/>
              <a:gd name="connsiteY1104" fmla="*/ 5700995 h 6386516"/>
              <a:gd name="connsiteX1105" fmla="*/ 1919399 w 6789110"/>
              <a:gd name="connsiteY1105" fmla="*/ 5697146 h 6386516"/>
              <a:gd name="connsiteX1106" fmla="*/ 1921324 w 6789110"/>
              <a:gd name="connsiteY1106" fmla="*/ 5697146 h 6386516"/>
              <a:gd name="connsiteX1107" fmla="*/ 1280368 w 6789110"/>
              <a:gd name="connsiteY1107" fmla="*/ 5693297 h 6386516"/>
              <a:gd name="connsiteX1108" fmla="*/ 1305391 w 6789110"/>
              <a:gd name="connsiteY1108" fmla="*/ 5700996 h 6386516"/>
              <a:gd name="connsiteX1109" fmla="*/ 1309241 w 6789110"/>
              <a:gd name="connsiteY1109" fmla="*/ 5710620 h 6386516"/>
              <a:gd name="connsiteX1110" fmla="*/ 1295767 w 6789110"/>
              <a:gd name="connsiteY1110" fmla="*/ 5699071 h 6386516"/>
              <a:gd name="connsiteX1111" fmla="*/ 1280368 w 6789110"/>
              <a:gd name="connsiteY1111" fmla="*/ 5693297 h 6386516"/>
              <a:gd name="connsiteX1112" fmla="*/ 1913625 w 6789110"/>
              <a:gd name="connsiteY1112" fmla="*/ 5691372 h 6386516"/>
              <a:gd name="connsiteX1113" fmla="*/ 1917474 w 6789110"/>
              <a:gd name="connsiteY1113" fmla="*/ 5691372 h 6386516"/>
              <a:gd name="connsiteX1114" fmla="*/ 1913625 w 6789110"/>
              <a:gd name="connsiteY1114" fmla="*/ 5693297 h 6386516"/>
              <a:gd name="connsiteX1115" fmla="*/ 1913625 w 6789110"/>
              <a:gd name="connsiteY1115" fmla="*/ 5691372 h 6386516"/>
              <a:gd name="connsiteX1116" fmla="*/ 1461299 w 6789110"/>
              <a:gd name="connsiteY1116" fmla="*/ 5683673 h 6386516"/>
              <a:gd name="connsiteX1117" fmla="*/ 1463224 w 6789110"/>
              <a:gd name="connsiteY1117" fmla="*/ 5687523 h 6386516"/>
              <a:gd name="connsiteX1118" fmla="*/ 1461299 w 6789110"/>
              <a:gd name="connsiteY1118" fmla="*/ 5687523 h 6386516"/>
              <a:gd name="connsiteX1119" fmla="*/ 1461299 w 6789110"/>
              <a:gd name="connsiteY1119" fmla="*/ 5683673 h 6386516"/>
              <a:gd name="connsiteX1120" fmla="*/ 1480547 w 6789110"/>
              <a:gd name="connsiteY1120" fmla="*/ 5683672 h 6386516"/>
              <a:gd name="connsiteX1121" fmla="*/ 1484397 w 6789110"/>
              <a:gd name="connsiteY1121" fmla="*/ 5700995 h 6386516"/>
              <a:gd name="connsiteX1122" fmla="*/ 1497871 w 6789110"/>
              <a:gd name="connsiteY1122" fmla="*/ 5826106 h 6386516"/>
              <a:gd name="connsiteX1123" fmla="*/ 1461299 w 6789110"/>
              <a:gd name="connsiteY1123" fmla="*/ 5726017 h 6386516"/>
              <a:gd name="connsiteX1124" fmla="*/ 1468998 w 6789110"/>
              <a:gd name="connsiteY1124" fmla="*/ 5712544 h 6386516"/>
              <a:gd name="connsiteX1125" fmla="*/ 1461299 w 6789110"/>
              <a:gd name="connsiteY1125" fmla="*/ 5720243 h 6386516"/>
              <a:gd name="connsiteX1126" fmla="*/ 1459374 w 6789110"/>
              <a:gd name="connsiteY1126" fmla="*/ 5704845 h 6386516"/>
              <a:gd name="connsiteX1127" fmla="*/ 1461299 w 6789110"/>
              <a:gd name="connsiteY1127" fmla="*/ 5697146 h 6386516"/>
              <a:gd name="connsiteX1128" fmla="*/ 1480547 w 6789110"/>
              <a:gd name="connsiteY1128" fmla="*/ 5683672 h 6386516"/>
              <a:gd name="connsiteX1129" fmla="*/ 1977142 w 6789110"/>
              <a:gd name="connsiteY1129" fmla="*/ 5681748 h 6386516"/>
              <a:gd name="connsiteX1130" fmla="*/ 1975217 w 6789110"/>
              <a:gd name="connsiteY1130" fmla="*/ 5683674 h 6386516"/>
              <a:gd name="connsiteX1131" fmla="*/ 1973549 w 6789110"/>
              <a:gd name="connsiteY1131" fmla="*/ 5693042 h 6386516"/>
              <a:gd name="connsiteX1132" fmla="*/ 1536366 w 6789110"/>
              <a:gd name="connsiteY1132" fmla="*/ 5681747 h 6386516"/>
              <a:gd name="connsiteX1133" fmla="*/ 1536366 w 6789110"/>
              <a:gd name="connsiteY1133" fmla="*/ 5683673 h 6386516"/>
              <a:gd name="connsiteX1134" fmla="*/ 1534442 w 6789110"/>
              <a:gd name="connsiteY1134" fmla="*/ 5697147 h 6386516"/>
              <a:gd name="connsiteX1135" fmla="*/ 1534442 w 6789110"/>
              <a:gd name="connsiteY1135" fmla="*/ 5699071 h 6386516"/>
              <a:gd name="connsiteX1136" fmla="*/ 1534442 w 6789110"/>
              <a:gd name="connsiteY1136" fmla="*/ 5710620 h 6386516"/>
              <a:gd name="connsiteX1137" fmla="*/ 1513268 w 6789110"/>
              <a:gd name="connsiteY1137" fmla="*/ 5693297 h 6386516"/>
              <a:gd name="connsiteX1138" fmla="*/ 1515194 w 6789110"/>
              <a:gd name="connsiteY1138" fmla="*/ 5683673 h 6386516"/>
              <a:gd name="connsiteX1139" fmla="*/ 1536366 w 6789110"/>
              <a:gd name="connsiteY1139" fmla="*/ 5681747 h 6386516"/>
              <a:gd name="connsiteX1140" fmla="*/ 1399706 w 6789110"/>
              <a:gd name="connsiteY1140" fmla="*/ 5677899 h 6386516"/>
              <a:gd name="connsiteX1141" fmla="*/ 1403556 w 6789110"/>
              <a:gd name="connsiteY1141" fmla="*/ 5679824 h 6386516"/>
              <a:gd name="connsiteX1142" fmla="*/ 1401631 w 6789110"/>
              <a:gd name="connsiteY1142" fmla="*/ 5685598 h 6386516"/>
              <a:gd name="connsiteX1143" fmla="*/ 1403556 w 6789110"/>
              <a:gd name="connsiteY1143" fmla="*/ 5687523 h 6386516"/>
              <a:gd name="connsiteX1144" fmla="*/ 1401631 w 6789110"/>
              <a:gd name="connsiteY1144" fmla="*/ 5693297 h 6386516"/>
              <a:gd name="connsiteX1145" fmla="*/ 1399706 w 6789110"/>
              <a:gd name="connsiteY1145" fmla="*/ 5677899 h 6386516"/>
              <a:gd name="connsiteX1146" fmla="*/ 1921324 w 6789110"/>
              <a:gd name="connsiteY1146" fmla="*/ 5674049 h 6386516"/>
              <a:gd name="connsiteX1147" fmla="*/ 1919399 w 6789110"/>
              <a:gd name="connsiteY1147" fmla="*/ 5681748 h 6386516"/>
              <a:gd name="connsiteX1148" fmla="*/ 1919399 w 6789110"/>
              <a:gd name="connsiteY1148" fmla="*/ 5677899 h 6386516"/>
              <a:gd name="connsiteX1149" fmla="*/ 1921324 w 6789110"/>
              <a:gd name="connsiteY1149" fmla="*/ 5674049 h 6386516"/>
              <a:gd name="connsiteX1150" fmla="*/ 1478621 w 6789110"/>
              <a:gd name="connsiteY1150" fmla="*/ 5662500 h 6386516"/>
              <a:gd name="connsiteX1151" fmla="*/ 1482472 w 6789110"/>
              <a:gd name="connsiteY1151" fmla="*/ 5672124 h 6386516"/>
              <a:gd name="connsiteX1152" fmla="*/ 1478621 w 6789110"/>
              <a:gd name="connsiteY1152" fmla="*/ 5670200 h 6386516"/>
              <a:gd name="connsiteX1153" fmla="*/ 1474772 w 6789110"/>
              <a:gd name="connsiteY1153" fmla="*/ 5674049 h 6386516"/>
              <a:gd name="connsiteX1154" fmla="*/ 1472848 w 6789110"/>
              <a:gd name="connsiteY1154" fmla="*/ 5670200 h 6386516"/>
              <a:gd name="connsiteX1155" fmla="*/ 1474772 w 6789110"/>
              <a:gd name="connsiteY1155" fmla="*/ 5664425 h 6386516"/>
              <a:gd name="connsiteX1156" fmla="*/ 1478621 w 6789110"/>
              <a:gd name="connsiteY1156" fmla="*/ 5662500 h 6386516"/>
              <a:gd name="connsiteX1157" fmla="*/ 1511343 w 6789110"/>
              <a:gd name="connsiteY1157" fmla="*/ 5660576 h 6386516"/>
              <a:gd name="connsiteX1158" fmla="*/ 1520968 w 6789110"/>
              <a:gd name="connsiteY1158" fmla="*/ 5660576 h 6386516"/>
              <a:gd name="connsiteX1159" fmla="*/ 1515194 w 6789110"/>
              <a:gd name="connsiteY1159" fmla="*/ 5662500 h 6386516"/>
              <a:gd name="connsiteX1160" fmla="*/ 1513268 w 6789110"/>
              <a:gd name="connsiteY1160" fmla="*/ 5666350 h 6386516"/>
              <a:gd name="connsiteX1161" fmla="*/ 1511343 w 6789110"/>
              <a:gd name="connsiteY1161" fmla="*/ 5666350 h 6386516"/>
              <a:gd name="connsiteX1162" fmla="*/ 1511343 w 6789110"/>
              <a:gd name="connsiteY1162" fmla="*/ 5662500 h 6386516"/>
              <a:gd name="connsiteX1163" fmla="*/ 1511343 w 6789110"/>
              <a:gd name="connsiteY1163" fmla="*/ 5660576 h 6386516"/>
              <a:gd name="connsiteX1164" fmla="*/ 2083006 w 6789110"/>
              <a:gd name="connsiteY1164" fmla="*/ 5650952 h 6386516"/>
              <a:gd name="connsiteX1165" fmla="*/ 2084930 w 6789110"/>
              <a:gd name="connsiteY1165" fmla="*/ 5650952 h 6386516"/>
              <a:gd name="connsiteX1166" fmla="*/ 2086855 w 6789110"/>
              <a:gd name="connsiteY1166" fmla="*/ 5654801 h 6386516"/>
              <a:gd name="connsiteX1167" fmla="*/ 2083006 w 6789110"/>
              <a:gd name="connsiteY1167" fmla="*/ 5664425 h 6386516"/>
              <a:gd name="connsiteX1168" fmla="*/ 2083006 w 6789110"/>
              <a:gd name="connsiteY1168" fmla="*/ 5654801 h 6386516"/>
              <a:gd name="connsiteX1169" fmla="*/ 2079156 w 6789110"/>
              <a:gd name="connsiteY1169" fmla="*/ 5654801 h 6386516"/>
              <a:gd name="connsiteX1170" fmla="*/ 2083006 w 6789110"/>
              <a:gd name="connsiteY1170" fmla="*/ 5650952 h 6386516"/>
              <a:gd name="connsiteX1171" fmla="*/ 1332341 w 6789110"/>
              <a:gd name="connsiteY1171" fmla="*/ 5647107 h 6386516"/>
              <a:gd name="connsiteX1172" fmla="*/ 1336188 w 6789110"/>
              <a:gd name="connsiteY1172" fmla="*/ 5658650 h 6386516"/>
              <a:gd name="connsiteX1173" fmla="*/ 1338113 w 6789110"/>
              <a:gd name="connsiteY1173" fmla="*/ 5672123 h 6386516"/>
              <a:gd name="connsiteX1174" fmla="*/ 1511344 w 6789110"/>
              <a:gd name="connsiteY1174" fmla="*/ 5647102 h 6386516"/>
              <a:gd name="connsiteX1175" fmla="*/ 1515194 w 6789110"/>
              <a:gd name="connsiteY1175" fmla="*/ 5650952 h 6386516"/>
              <a:gd name="connsiteX1176" fmla="*/ 1511344 w 6789110"/>
              <a:gd name="connsiteY1176" fmla="*/ 5650952 h 6386516"/>
              <a:gd name="connsiteX1177" fmla="*/ 1511344 w 6789110"/>
              <a:gd name="connsiteY1177" fmla="*/ 5647102 h 6386516"/>
              <a:gd name="connsiteX1178" fmla="*/ 1332339 w 6789110"/>
              <a:gd name="connsiteY1178" fmla="*/ 5647101 h 6386516"/>
              <a:gd name="connsiteX1179" fmla="*/ 1332341 w 6789110"/>
              <a:gd name="connsiteY1179" fmla="*/ 5647107 h 6386516"/>
              <a:gd name="connsiteX1180" fmla="*/ 1332339 w 6789110"/>
              <a:gd name="connsiteY1180" fmla="*/ 5647102 h 6386516"/>
              <a:gd name="connsiteX1181" fmla="*/ 1634530 w 6789110"/>
              <a:gd name="connsiteY1181" fmla="*/ 5645176 h 6386516"/>
              <a:gd name="connsiteX1182" fmla="*/ 1628756 w 6789110"/>
              <a:gd name="connsiteY1182" fmla="*/ 5679823 h 6386516"/>
              <a:gd name="connsiteX1183" fmla="*/ 1628756 w 6789110"/>
              <a:gd name="connsiteY1183" fmla="*/ 5668275 h 6386516"/>
              <a:gd name="connsiteX1184" fmla="*/ 1634530 w 6789110"/>
              <a:gd name="connsiteY1184" fmla="*/ 5645176 h 6386516"/>
              <a:gd name="connsiteX1185" fmla="*/ 1193754 w 6789110"/>
              <a:gd name="connsiteY1185" fmla="*/ 5643251 h 6386516"/>
              <a:gd name="connsiteX1186" fmla="*/ 1214927 w 6789110"/>
              <a:gd name="connsiteY1186" fmla="*/ 5700996 h 6386516"/>
              <a:gd name="connsiteX1187" fmla="*/ 1189903 w 6789110"/>
              <a:gd name="connsiteY1187" fmla="*/ 5697146 h 6386516"/>
              <a:gd name="connsiteX1188" fmla="*/ 1186054 w 6789110"/>
              <a:gd name="connsiteY1188" fmla="*/ 5679823 h 6386516"/>
              <a:gd name="connsiteX1189" fmla="*/ 1186054 w 6789110"/>
              <a:gd name="connsiteY1189" fmla="*/ 5660575 h 6386516"/>
              <a:gd name="connsiteX1190" fmla="*/ 1189903 w 6789110"/>
              <a:gd name="connsiteY1190" fmla="*/ 5652876 h 6386516"/>
              <a:gd name="connsiteX1191" fmla="*/ 1193754 w 6789110"/>
              <a:gd name="connsiteY1191" fmla="*/ 5643251 h 6386516"/>
              <a:gd name="connsiteX1192" fmla="*/ 1515194 w 6789110"/>
              <a:gd name="connsiteY1192" fmla="*/ 5631704 h 6386516"/>
              <a:gd name="connsiteX1193" fmla="*/ 1520968 w 6789110"/>
              <a:gd name="connsiteY1193" fmla="*/ 5647102 h 6386516"/>
              <a:gd name="connsiteX1194" fmla="*/ 1513269 w 6789110"/>
              <a:gd name="connsiteY1194" fmla="*/ 5643252 h 6386516"/>
              <a:gd name="connsiteX1195" fmla="*/ 1515194 w 6789110"/>
              <a:gd name="connsiteY1195" fmla="*/ 5631704 h 6386516"/>
              <a:gd name="connsiteX1196" fmla="*/ 1189905 w 6789110"/>
              <a:gd name="connsiteY1196" fmla="*/ 5631704 h 6386516"/>
              <a:gd name="connsiteX1197" fmla="*/ 1191829 w 6789110"/>
              <a:gd name="connsiteY1197" fmla="*/ 5637478 h 6386516"/>
              <a:gd name="connsiteX1198" fmla="*/ 1187980 w 6789110"/>
              <a:gd name="connsiteY1198" fmla="*/ 5645177 h 6386516"/>
              <a:gd name="connsiteX1199" fmla="*/ 1189905 w 6789110"/>
              <a:gd name="connsiteY1199" fmla="*/ 5631704 h 6386516"/>
              <a:gd name="connsiteX1200" fmla="*/ 1484397 w 6789110"/>
              <a:gd name="connsiteY1200" fmla="*/ 5618230 h 6386516"/>
              <a:gd name="connsiteX1201" fmla="*/ 1484397 w 6789110"/>
              <a:gd name="connsiteY1201" fmla="*/ 5631704 h 6386516"/>
              <a:gd name="connsiteX1202" fmla="*/ 1482472 w 6789110"/>
              <a:gd name="connsiteY1202" fmla="*/ 5631704 h 6386516"/>
              <a:gd name="connsiteX1203" fmla="*/ 1470923 w 6789110"/>
              <a:gd name="connsiteY1203" fmla="*/ 5639403 h 6386516"/>
              <a:gd name="connsiteX1204" fmla="*/ 1468998 w 6789110"/>
              <a:gd name="connsiteY1204" fmla="*/ 5637478 h 6386516"/>
              <a:gd name="connsiteX1205" fmla="*/ 1472848 w 6789110"/>
              <a:gd name="connsiteY1205" fmla="*/ 5631704 h 6386516"/>
              <a:gd name="connsiteX1206" fmla="*/ 1467073 w 6789110"/>
              <a:gd name="connsiteY1206" fmla="*/ 5631704 h 6386516"/>
              <a:gd name="connsiteX1207" fmla="*/ 1470923 w 6789110"/>
              <a:gd name="connsiteY1207" fmla="*/ 5629779 h 6386516"/>
              <a:gd name="connsiteX1208" fmla="*/ 1478623 w 6789110"/>
              <a:gd name="connsiteY1208" fmla="*/ 5633628 h 6386516"/>
              <a:gd name="connsiteX1209" fmla="*/ 1480547 w 6789110"/>
              <a:gd name="connsiteY1209" fmla="*/ 5631704 h 6386516"/>
              <a:gd name="connsiteX1210" fmla="*/ 1476697 w 6789110"/>
              <a:gd name="connsiteY1210" fmla="*/ 5622080 h 6386516"/>
              <a:gd name="connsiteX1211" fmla="*/ 1484397 w 6789110"/>
              <a:gd name="connsiteY1211" fmla="*/ 5618230 h 6386516"/>
              <a:gd name="connsiteX1212" fmla="*/ 1286144 w 6789110"/>
              <a:gd name="connsiteY1212" fmla="*/ 5614380 h 6386516"/>
              <a:gd name="connsiteX1213" fmla="*/ 1288069 w 6789110"/>
              <a:gd name="connsiteY1213" fmla="*/ 5614380 h 6386516"/>
              <a:gd name="connsiteX1214" fmla="*/ 1286144 w 6789110"/>
              <a:gd name="connsiteY1214" fmla="*/ 5616305 h 6386516"/>
              <a:gd name="connsiteX1215" fmla="*/ 1286144 w 6789110"/>
              <a:gd name="connsiteY1215" fmla="*/ 5614380 h 6386516"/>
              <a:gd name="connsiteX1216" fmla="*/ 1295768 w 6789110"/>
              <a:gd name="connsiteY1216" fmla="*/ 5612455 h 6386516"/>
              <a:gd name="connsiteX1217" fmla="*/ 1316940 w 6789110"/>
              <a:gd name="connsiteY1217" fmla="*/ 5616304 h 6386516"/>
              <a:gd name="connsiteX1218" fmla="*/ 1307315 w 6789110"/>
              <a:gd name="connsiteY1218" fmla="*/ 5635552 h 6386516"/>
              <a:gd name="connsiteX1219" fmla="*/ 1330414 w 6789110"/>
              <a:gd name="connsiteY1219" fmla="*/ 5618229 h 6386516"/>
              <a:gd name="connsiteX1220" fmla="*/ 1332339 w 6789110"/>
              <a:gd name="connsiteY1220" fmla="*/ 5631703 h 6386516"/>
              <a:gd name="connsiteX1221" fmla="*/ 1328489 w 6789110"/>
              <a:gd name="connsiteY1221" fmla="*/ 5635552 h 6386516"/>
              <a:gd name="connsiteX1222" fmla="*/ 1332339 w 6789110"/>
              <a:gd name="connsiteY1222" fmla="*/ 5647102 h 6386516"/>
              <a:gd name="connsiteX1223" fmla="*/ 1330414 w 6789110"/>
              <a:gd name="connsiteY1223" fmla="*/ 5664424 h 6386516"/>
              <a:gd name="connsiteX1224" fmla="*/ 1295768 w 6789110"/>
              <a:gd name="connsiteY1224" fmla="*/ 5662499 h 6386516"/>
              <a:gd name="connsiteX1225" fmla="*/ 1326564 w 6789110"/>
              <a:gd name="connsiteY1225" fmla="*/ 5675973 h 6386516"/>
              <a:gd name="connsiteX1226" fmla="*/ 1324640 w 6789110"/>
              <a:gd name="connsiteY1226" fmla="*/ 5691371 h 6386516"/>
              <a:gd name="connsiteX1227" fmla="*/ 1318865 w 6789110"/>
              <a:gd name="connsiteY1227" fmla="*/ 5689446 h 6386516"/>
              <a:gd name="connsiteX1228" fmla="*/ 1313091 w 6789110"/>
              <a:gd name="connsiteY1228" fmla="*/ 5670199 h 6386516"/>
              <a:gd name="connsiteX1229" fmla="*/ 1309240 w 6789110"/>
              <a:gd name="connsiteY1229" fmla="*/ 5687522 h 6386516"/>
              <a:gd name="connsiteX1230" fmla="*/ 1276519 w 6789110"/>
              <a:gd name="connsiteY1230" fmla="*/ 5683672 h 6386516"/>
              <a:gd name="connsiteX1231" fmla="*/ 1280368 w 6789110"/>
              <a:gd name="connsiteY1231" fmla="*/ 5670199 h 6386516"/>
              <a:gd name="connsiteX1232" fmla="*/ 1278444 w 6789110"/>
              <a:gd name="connsiteY1232" fmla="*/ 5666349 h 6386516"/>
              <a:gd name="connsiteX1233" fmla="*/ 1289992 w 6789110"/>
              <a:gd name="connsiteY1233" fmla="*/ 5618229 h 6386516"/>
              <a:gd name="connsiteX1234" fmla="*/ 1295768 w 6789110"/>
              <a:gd name="connsiteY1234" fmla="*/ 5612455 h 6386516"/>
              <a:gd name="connsiteX1235" fmla="*/ 1366983 w 6789110"/>
              <a:gd name="connsiteY1235" fmla="*/ 5598981 h 6386516"/>
              <a:gd name="connsiteX1236" fmla="*/ 1420878 w 6789110"/>
              <a:gd name="connsiteY1236" fmla="*/ 5658649 h 6386516"/>
              <a:gd name="connsiteX1237" fmla="*/ 1411254 w 6789110"/>
              <a:gd name="connsiteY1237" fmla="*/ 5672123 h 6386516"/>
              <a:gd name="connsiteX1238" fmla="*/ 1397780 w 6789110"/>
              <a:gd name="connsiteY1238" fmla="*/ 5674048 h 6386516"/>
              <a:gd name="connsiteX1239" fmla="*/ 1395855 w 6789110"/>
              <a:gd name="connsiteY1239" fmla="*/ 5668273 h 6386516"/>
              <a:gd name="connsiteX1240" fmla="*/ 1365059 w 6789110"/>
              <a:gd name="connsiteY1240" fmla="*/ 5612455 h 6386516"/>
              <a:gd name="connsiteX1241" fmla="*/ 1365059 w 6789110"/>
              <a:gd name="connsiteY1241" fmla="*/ 5631703 h 6386516"/>
              <a:gd name="connsiteX1242" fmla="*/ 1357360 w 6789110"/>
              <a:gd name="connsiteY1242" fmla="*/ 5649026 h 6386516"/>
              <a:gd name="connsiteX1243" fmla="*/ 1357360 w 6789110"/>
              <a:gd name="connsiteY1243" fmla="*/ 5650950 h 6386516"/>
              <a:gd name="connsiteX1244" fmla="*/ 1345811 w 6789110"/>
              <a:gd name="connsiteY1244" fmla="*/ 5643251 h 6386516"/>
              <a:gd name="connsiteX1245" fmla="*/ 1359284 w 6789110"/>
              <a:gd name="connsiteY1245" fmla="*/ 5668273 h 6386516"/>
              <a:gd name="connsiteX1246" fmla="*/ 1372758 w 6789110"/>
              <a:gd name="connsiteY1246" fmla="*/ 5695220 h 6386516"/>
              <a:gd name="connsiteX1247" fmla="*/ 1347736 w 6789110"/>
              <a:gd name="connsiteY1247" fmla="*/ 5677897 h 6386516"/>
              <a:gd name="connsiteX1248" fmla="*/ 1341961 w 6789110"/>
              <a:gd name="connsiteY1248" fmla="*/ 5633627 h 6386516"/>
              <a:gd name="connsiteX1249" fmla="*/ 1340037 w 6789110"/>
              <a:gd name="connsiteY1249" fmla="*/ 5612455 h 6386516"/>
              <a:gd name="connsiteX1250" fmla="*/ 1336187 w 6789110"/>
              <a:gd name="connsiteY1250" fmla="*/ 5614379 h 6386516"/>
              <a:gd name="connsiteX1251" fmla="*/ 1336187 w 6789110"/>
              <a:gd name="connsiteY1251" fmla="*/ 5610530 h 6386516"/>
              <a:gd name="connsiteX1252" fmla="*/ 1341961 w 6789110"/>
              <a:gd name="connsiteY1252" fmla="*/ 5600906 h 6386516"/>
              <a:gd name="connsiteX1253" fmla="*/ 1366983 w 6789110"/>
              <a:gd name="connsiteY1253" fmla="*/ 5598981 h 6386516"/>
              <a:gd name="connsiteX1254" fmla="*/ 1486322 w 6789110"/>
              <a:gd name="connsiteY1254" fmla="*/ 5597057 h 6386516"/>
              <a:gd name="connsiteX1255" fmla="*/ 1486322 w 6789110"/>
              <a:gd name="connsiteY1255" fmla="*/ 5604756 h 6386516"/>
              <a:gd name="connsiteX1256" fmla="*/ 1482472 w 6789110"/>
              <a:gd name="connsiteY1256" fmla="*/ 5606681 h 6386516"/>
              <a:gd name="connsiteX1257" fmla="*/ 1486322 w 6789110"/>
              <a:gd name="connsiteY1257" fmla="*/ 5597057 h 6386516"/>
              <a:gd name="connsiteX1258" fmla="*/ 1203378 w 6789110"/>
              <a:gd name="connsiteY1258" fmla="*/ 5587433 h 6386516"/>
              <a:gd name="connsiteX1259" fmla="*/ 1201453 w 6789110"/>
              <a:gd name="connsiteY1259" fmla="*/ 5591283 h 6386516"/>
              <a:gd name="connsiteX1260" fmla="*/ 1201453 w 6789110"/>
              <a:gd name="connsiteY1260" fmla="*/ 5597057 h 6386516"/>
              <a:gd name="connsiteX1261" fmla="*/ 1195679 w 6789110"/>
              <a:gd name="connsiteY1261" fmla="*/ 5589358 h 6386516"/>
              <a:gd name="connsiteX1262" fmla="*/ 1203378 w 6789110"/>
              <a:gd name="connsiteY1262" fmla="*/ 5587433 h 6386516"/>
              <a:gd name="connsiteX1263" fmla="*/ 1220701 w 6789110"/>
              <a:gd name="connsiteY1263" fmla="*/ 5585507 h 6386516"/>
              <a:gd name="connsiteX1264" fmla="*/ 1209151 w 6789110"/>
              <a:gd name="connsiteY1264" fmla="*/ 5624004 h 6386516"/>
              <a:gd name="connsiteX1265" fmla="*/ 1203378 w 6789110"/>
              <a:gd name="connsiteY1265" fmla="*/ 5606681 h 6386516"/>
              <a:gd name="connsiteX1266" fmla="*/ 1209151 w 6789110"/>
              <a:gd name="connsiteY1266" fmla="*/ 5587433 h 6386516"/>
              <a:gd name="connsiteX1267" fmla="*/ 1220701 w 6789110"/>
              <a:gd name="connsiteY1267" fmla="*/ 5585507 h 6386516"/>
              <a:gd name="connsiteX1268" fmla="*/ 1284218 w 6789110"/>
              <a:gd name="connsiteY1268" fmla="*/ 5579733 h 6386516"/>
              <a:gd name="connsiteX1269" fmla="*/ 1322715 w 6789110"/>
              <a:gd name="connsiteY1269" fmla="*/ 5579733 h 6386516"/>
              <a:gd name="connsiteX1270" fmla="*/ 1326564 w 6789110"/>
              <a:gd name="connsiteY1270" fmla="*/ 5597057 h 6386516"/>
              <a:gd name="connsiteX1271" fmla="*/ 1289992 w 6789110"/>
              <a:gd name="connsiteY1271" fmla="*/ 5608606 h 6386516"/>
              <a:gd name="connsiteX1272" fmla="*/ 1286143 w 6789110"/>
              <a:gd name="connsiteY1272" fmla="*/ 5606681 h 6386516"/>
              <a:gd name="connsiteX1273" fmla="*/ 1288067 w 6789110"/>
              <a:gd name="connsiteY1273" fmla="*/ 5585508 h 6386516"/>
              <a:gd name="connsiteX1274" fmla="*/ 1284218 w 6789110"/>
              <a:gd name="connsiteY1274" fmla="*/ 5579733 h 6386516"/>
              <a:gd name="connsiteX1275" fmla="*/ 1332338 w 6789110"/>
              <a:gd name="connsiteY1275" fmla="*/ 5573960 h 6386516"/>
              <a:gd name="connsiteX1276" fmla="*/ 1347737 w 6789110"/>
              <a:gd name="connsiteY1276" fmla="*/ 5583584 h 6386516"/>
              <a:gd name="connsiteX1277" fmla="*/ 1338113 w 6789110"/>
              <a:gd name="connsiteY1277" fmla="*/ 5591283 h 6386516"/>
              <a:gd name="connsiteX1278" fmla="*/ 1338113 w 6789110"/>
              <a:gd name="connsiteY1278" fmla="*/ 5589358 h 6386516"/>
              <a:gd name="connsiteX1279" fmla="*/ 1332338 w 6789110"/>
              <a:gd name="connsiteY1279" fmla="*/ 5573960 h 6386516"/>
              <a:gd name="connsiteX1280" fmla="*/ 1459374 w 6789110"/>
              <a:gd name="connsiteY1280" fmla="*/ 5572034 h 6386516"/>
              <a:gd name="connsiteX1281" fmla="*/ 1459374 w 6789110"/>
              <a:gd name="connsiteY1281" fmla="*/ 5610531 h 6386516"/>
              <a:gd name="connsiteX1282" fmla="*/ 1455525 w 6789110"/>
              <a:gd name="connsiteY1282" fmla="*/ 5602832 h 6386516"/>
              <a:gd name="connsiteX1283" fmla="*/ 1459374 w 6789110"/>
              <a:gd name="connsiteY1283" fmla="*/ 5572034 h 6386516"/>
              <a:gd name="connsiteX1284" fmla="*/ 1264971 w 6789110"/>
              <a:gd name="connsiteY1284" fmla="*/ 5572034 h 6386516"/>
              <a:gd name="connsiteX1285" fmla="*/ 1278445 w 6789110"/>
              <a:gd name="connsiteY1285" fmla="*/ 5575883 h 6386516"/>
              <a:gd name="connsiteX1286" fmla="*/ 1278445 w 6789110"/>
              <a:gd name="connsiteY1286" fmla="*/ 5600906 h 6386516"/>
              <a:gd name="connsiteX1287" fmla="*/ 1259196 w 6789110"/>
              <a:gd name="connsiteY1287" fmla="*/ 5604756 h 6386516"/>
              <a:gd name="connsiteX1288" fmla="*/ 1280369 w 6789110"/>
              <a:gd name="connsiteY1288" fmla="*/ 5610531 h 6386516"/>
              <a:gd name="connsiteX1289" fmla="*/ 1276520 w 6789110"/>
              <a:gd name="connsiteY1289" fmla="*/ 5649026 h 6386516"/>
              <a:gd name="connsiteX1290" fmla="*/ 1272670 w 6789110"/>
              <a:gd name="connsiteY1290" fmla="*/ 5650951 h 6386516"/>
              <a:gd name="connsiteX1291" fmla="*/ 1268821 w 6789110"/>
              <a:gd name="connsiteY1291" fmla="*/ 5674048 h 6386516"/>
              <a:gd name="connsiteX1292" fmla="*/ 1266896 w 6789110"/>
              <a:gd name="connsiteY1292" fmla="*/ 5702920 h 6386516"/>
              <a:gd name="connsiteX1293" fmla="*/ 1245723 w 6789110"/>
              <a:gd name="connsiteY1293" fmla="*/ 5718319 h 6386516"/>
              <a:gd name="connsiteX1294" fmla="*/ 1243797 w 6789110"/>
              <a:gd name="connsiteY1294" fmla="*/ 5716394 h 6386516"/>
              <a:gd name="connsiteX1295" fmla="*/ 1241873 w 6789110"/>
              <a:gd name="connsiteY1295" fmla="*/ 5712544 h 6386516"/>
              <a:gd name="connsiteX1296" fmla="*/ 1243797 w 6789110"/>
              <a:gd name="connsiteY1296" fmla="*/ 5704845 h 6386516"/>
              <a:gd name="connsiteX1297" fmla="*/ 1239948 w 6789110"/>
              <a:gd name="connsiteY1297" fmla="*/ 5706770 h 6386516"/>
              <a:gd name="connsiteX1298" fmla="*/ 1239948 w 6789110"/>
              <a:gd name="connsiteY1298" fmla="*/ 5704845 h 6386516"/>
              <a:gd name="connsiteX1299" fmla="*/ 1249572 w 6789110"/>
              <a:gd name="connsiteY1299" fmla="*/ 5683672 h 6386516"/>
              <a:gd name="connsiteX1300" fmla="*/ 1236099 w 6789110"/>
              <a:gd name="connsiteY1300" fmla="*/ 5691371 h 6386516"/>
              <a:gd name="connsiteX1301" fmla="*/ 1236099 w 6789110"/>
              <a:gd name="connsiteY1301" fmla="*/ 5579733 h 6386516"/>
              <a:gd name="connsiteX1302" fmla="*/ 1264971 w 6789110"/>
              <a:gd name="connsiteY1302" fmla="*/ 5572034 h 6386516"/>
              <a:gd name="connsiteX1303" fmla="*/ 1859730 w 6789110"/>
              <a:gd name="connsiteY1303" fmla="*/ 5568186 h 6386516"/>
              <a:gd name="connsiteX1304" fmla="*/ 1861655 w 6789110"/>
              <a:gd name="connsiteY1304" fmla="*/ 5579735 h 6386516"/>
              <a:gd name="connsiteX1305" fmla="*/ 1840482 w 6789110"/>
              <a:gd name="connsiteY1305" fmla="*/ 5625930 h 6386516"/>
              <a:gd name="connsiteX1306" fmla="*/ 1813535 w 6789110"/>
              <a:gd name="connsiteY1306" fmla="*/ 5683673 h 6386516"/>
              <a:gd name="connsiteX1307" fmla="*/ 1827008 w 6789110"/>
              <a:gd name="connsiteY1307" fmla="*/ 5700996 h 6386516"/>
              <a:gd name="connsiteX1308" fmla="*/ 1830858 w 6789110"/>
              <a:gd name="connsiteY1308" fmla="*/ 5697147 h 6386516"/>
              <a:gd name="connsiteX1309" fmla="*/ 1830858 w 6789110"/>
              <a:gd name="connsiteY1309" fmla="*/ 5704846 h 6386516"/>
              <a:gd name="connsiteX1310" fmla="*/ 1855880 w 6789110"/>
              <a:gd name="connsiteY1310" fmla="*/ 5737568 h 6386516"/>
              <a:gd name="connsiteX1311" fmla="*/ 1865504 w 6789110"/>
              <a:gd name="connsiteY1311" fmla="*/ 5708696 h 6386516"/>
              <a:gd name="connsiteX1312" fmla="*/ 1874578 w 6789110"/>
              <a:gd name="connsiteY1312" fmla="*/ 5708696 h 6386516"/>
              <a:gd name="connsiteX1313" fmla="*/ 1874887 w 6789110"/>
              <a:gd name="connsiteY1313" fmla="*/ 5706530 h 6386516"/>
              <a:gd name="connsiteX1314" fmla="*/ 1882828 w 6789110"/>
              <a:gd name="connsiteY1314" fmla="*/ 5685597 h 6386516"/>
              <a:gd name="connsiteX1315" fmla="*/ 1892742 w 6789110"/>
              <a:gd name="connsiteY1315" fmla="*/ 5684696 h 6386516"/>
              <a:gd name="connsiteX1316" fmla="*/ 1893414 w 6789110"/>
              <a:gd name="connsiteY1316" fmla="*/ 5669237 h 6386516"/>
              <a:gd name="connsiteX1317" fmla="*/ 1905925 w 6789110"/>
              <a:gd name="connsiteY1317" fmla="*/ 5652876 h 6386516"/>
              <a:gd name="connsiteX1318" fmla="*/ 1905925 w 6789110"/>
              <a:gd name="connsiteY1318" fmla="*/ 5635553 h 6386516"/>
              <a:gd name="connsiteX1319" fmla="*/ 1890526 w 6789110"/>
              <a:gd name="connsiteY1319" fmla="*/ 5654801 h 6386516"/>
              <a:gd name="connsiteX1320" fmla="*/ 1890526 w 6789110"/>
              <a:gd name="connsiteY1320" fmla="*/ 5629779 h 6386516"/>
              <a:gd name="connsiteX1321" fmla="*/ 1871278 w 6789110"/>
              <a:gd name="connsiteY1321" fmla="*/ 5695222 h 6386516"/>
              <a:gd name="connsiteX1322" fmla="*/ 1863579 w 6789110"/>
              <a:gd name="connsiteY1322" fmla="*/ 5685598 h 6386516"/>
              <a:gd name="connsiteX1323" fmla="*/ 1844331 w 6789110"/>
              <a:gd name="connsiteY1323" fmla="*/ 5712545 h 6386516"/>
              <a:gd name="connsiteX1324" fmla="*/ 1844331 w 6789110"/>
              <a:gd name="connsiteY1324" fmla="*/ 5685598 h 6386516"/>
              <a:gd name="connsiteX1325" fmla="*/ 1834707 w 6789110"/>
              <a:gd name="connsiteY1325" fmla="*/ 5683673 h 6386516"/>
              <a:gd name="connsiteX1326" fmla="*/ 1896301 w 6789110"/>
              <a:gd name="connsiteY1326" fmla="*/ 5598983 h 6386516"/>
              <a:gd name="connsiteX1327" fmla="*/ 1878978 w 6789110"/>
              <a:gd name="connsiteY1327" fmla="*/ 5579735 h 6386516"/>
              <a:gd name="connsiteX1328" fmla="*/ 1877054 w 6789110"/>
              <a:gd name="connsiteY1328" fmla="*/ 5581660 h 6386516"/>
              <a:gd name="connsiteX1329" fmla="*/ 1873203 w 6789110"/>
              <a:gd name="connsiteY1329" fmla="*/ 5573961 h 6386516"/>
              <a:gd name="connsiteX1330" fmla="*/ 1859730 w 6789110"/>
              <a:gd name="connsiteY1330" fmla="*/ 5568186 h 6386516"/>
              <a:gd name="connsiteX1331" fmla="*/ 1792362 w 6789110"/>
              <a:gd name="connsiteY1331" fmla="*/ 5562412 h 6386516"/>
              <a:gd name="connsiteX1332" fmla="*/ 1788514 w 6789110"/>
              <a:gd name="connsiteY1332" fmla="*/ 5564337 h 6386516"/>
              <a:gd name="connsiteX1333" fmla="*/ 1786588 w 6789110"/>
              <a:gd name="connsiteY1333" fmla="*/ 5568186 h 6386516"/>
              <a:gd name="connsiteX1334" fmla="*/ 1773114 w 6789110"/>
              <a:gd name="connsiteY1334" fmla="*/ 5616306 h 6386516"/>
              <a:gd name="connsiteX1335" fmla="*/ 1775039 w 6789110"/>
              <a:gd name="connsiteY1335" fmla="*/ 5625930 h 6386516"/>
              <a:gd name="connsiteX1336" fmla="*/ 1809685 w 6789110"/>
              <a:gd name="connsiteY1336" fmla="*/ 5570111 h 6386516"/>
              <a:gd name="connsiteX1337" fmla="*/ 1788514 w 6789110"/>
              <a:gd name="connsiteY1337" fmla="*/ 5577810 h 6386516"/>
              <a:gd name="connsiteX1338" fmla="*/ 1792362 w 6789110"/>
              <a:gd name="connsiteY1338" fmla="*/ 5562412 h 6386516"/>
              <a:gd name="connsiteX1339" fmla="*/ 1305392 w 6789110"/>
              <a:gd name="connsiteY1339" fmla="*/ 5562411 h 6386516"/>
              <a:gd name="connsiteX1340" fmla="*/ 1309241 w 6789110"/>
              <a:gd name="connsiteY1340" fmla="*/ 5568185 h 6386516"/>
              <a:gd name="connsiteX1341" fmla="*/ 1278444 w 6789110"/>
              <a:gd name="connsiteY1341" fmla="*/ 5568185 h 6386516"/>
              <a:gd name="connsiteX1342" fmla="*/ 1305392 w 6789110"/>
              <a:gd name="connsiteY1342" fmla="*/ 5562411 h 6386516"/>
              <a:gd name="connsiteX1343" fmla="*/ 1345812 w 6789110"/>
              <a:gd name="connsiteY1343" fmla="*/ 5552787 h 6386516"/>
              <a:gd name="connsiteX1344" fmla="*/ 1347737 w 6789110"/>
              <a:gd name="connsiteY1344" fmla="*/ 5556636 h 6386516"/>
              <a:gd name="connsiteX1345" fmla="*/ 1341963 w 6789110"/>
              <a:gd name="connsiteY1345" fmla="*/ 5554712 h 6386516"/>
              <a:gd name="connsiteX1346" fmla="*/ 1345812 w 6789110"/>
              <a:gd name="connsiteY1346" fmla="*/ 5552787 h 6386516"/>
              <a:gd name="connsiteX1347" fmla="*/ 1216851 w 6789110"/>
              <a:gd name="connsiteY1347" fmla="*/ 5543163 h 6386516"/>
              <a:gd name="connsiteX1348" fmla="*/ 1218776 w 6789110"/>
              <a:gd name="connsiteY1348" fmla="*/ 5550862 h 6386516"/>
              <a:gd name="connsiteX1349" fmla="*/ 1216851 w 6789110"/>
              <a:gd name="connsiteY1349" fmla="*/ 5550862 h 6386516"/>
              <a:gd name="connsiteX1350" fmla="*/ 1216851 w 6789110"/>
              <a:gd name="connsiteY1350" fmla="*/ 5543163 h 6386516"/>
              <a:gd name="connsiteX1351" fmla="*/ 1397782 w 6789110"/>
              <a:gd name="connsiteY1351" fmla="*/ 5539313 h 6386516"/>
              <a:gd name="connsiteX1352" fmla="*/ 1407405 w 6789110"/>
              <a:gd name="connsiteY1352" fmla="*/ 5585509 h 6386516"/>
              <a:gd name="connsiteX1353" fmla="*/ 1403556 w 6789110"/>
              <a:gd name="connsiteY1353" fmla="*/ 5583584 h 6386516"/>
              <a:gd name="connsiteX1354" fmla="*/ 1401631 w 6789110"/>
              <a:gd name="connsiteY1354" fmla="*/ 5587434 h 6386516"/>
              <a:gd name="connsiteX1355" fmla="*/ 1347736 w 6789110"/>
              <a:gd name="connsiteY1355" fmla="*/ 5560487 h 6386516"/>
              <a:gd name="connsiteX1356" fmla="*/ 1347736 w 6789110"/>
              <a:gd name="connsiteY1356" fmla="*/ 5558562 h 6386516"/>
              <a:gd name="connsiteX1357" fmla="*/ 1355435 w 6789110"/>
              <a:gd name="connsiteY1357" fmla="*/ 5560487 h 6386516"/>
              <a:gd name="connsiteX1358" fmla="*/ 1355435 w 6789110"/>
              <a:gd name="connsiteY1358" fmla="*/ 5550863 h 6386516"/>
              <a:gd name="connsiteX1359" fmla="*/ 1397782 w 6789110"/>
              <a:gd name="connsiteY1359" fmla="*/ 5539313 h 6386516"/>
              <a:gd name="connsiteX1360" fmla="*/ 1850106 w 6789110"/>
              <a:gd name="connsiteY1360" fmla="*/ 5533540 h 6386516"/>
              <a:gd name="connsiteX1361" fmla="*/ 1838558 w 6789110"/>
              <a:gd name="connsiteY1361" fmla="*/ 5535465 h 6386516"/>
              <a:gd name="connsiteX1362" fmla="*/ 1850106 w 6789110"/>
              <a:gd name="connsiteY1362" fmla="*/ 5535465 h 6386516"/>
              <a:gd name="connsiteX1363" fmla="*/ 1850106 w 6789110"/>
              <a:gd name="connsiteY1363" fmla="*/ 5533540 h 6386516"/>
              <a:gd name="connsiteX1364" fmla="*/ 1207227 w 6789110"/>
              <a:gd name="connsiteY1364" fmla="*/ 5533539 h 6386516"/>
              <a:gd name="connsiteX1365" fmla="*/ 1209152 w 6789110"/>
              <a:gd name="connsiteY1365" fmla="*/ 5535464 h 6386516"/>
              <a:gd name="connsiteX1366" fmla="*/ 1209152 w 6789110"/>
              <a:gd name="connsiteY1366" fmla="*/ 5552787 h 6386516"/>
              <a:gd name="connsiteX1367" fmla="*/ 1203378 w 6789110"/>
              <a:gd name="connsiteY1367" fmla="*/ 5552787 h 6386516"/>
              <a:gd name="connsiteX1368" fmla="*/ 1207227 w 6789110"/>
              <a:gd name="connsiteY1368" fmla="*/ 5533539 h 6386516"/>
              <a:gd name="connsiteX1369" fmla="*/ 1671102 w 6789110"/>
              <a:gd name="connsiteY1369" fmla="*/ 5531615 h 6386516"/>
              <a:gd name="connsiteX1370" fmla="*/ 1653777 w 6789110"/>
              <a:gd name="connsiteY1370" fmla="*/ 5543164 h 6386516"/>
              <a:gd name="connsiteX1371" fmla="*/ 1673025 w 6789110"/>
              <a:gd name="connsiteY1371" fmla="*/ 5537389 h 6386516"/>
              <a:gd name="connsiteX1372" fmla="*/ 1671102 w 6789110"/>
              <a:gd name="connsiteY1372" fmla="*/ 5531615 h 6386516"/>
              <a:gd name="connsiteX1373" fmla="*/ 1428578 w 6789110"/>
              <a:gd name="connsiteY1373" fmla="*/ 5529689 h 6386516"/>
              <a:gd name="connsiteX1374" fmla="*/ 1432427 w 6789110"/>
              <a:gd name="connsiteY1374" fmla="*/ 5570111 h 6386516"/>
              <a:gd name="connsiteX1375" fmla="*/ 1417028 w 6789110"/>
              <a:gd name="connsiteY1375" fmla="*/ 5533540 h 6386516"/>
              <a:gd name="connsiteX1376" fmla="*/ 1428578 w 6789110"/>
              <a:gd name="connsiteY1376" fmla="*/ 5529689 h 6386516"/>
              <a:gd name="connsiteX1377" fmla="*/ 1952119 w 6789110"/>
              <a:gd name="connsiteY1377" fmla="*/ 5527765 h 6386516"/>
              <a:gd name="connsiteX1378" fmla="*/ 1948270 w 6789110"/>
              <a:gd name="connsiteY1378" fmla="*/ 5529690 h 6386516"/>
              <a:gd name="connsiteX1379" fmla="*/ 1948270 w 6789110"/>
              <a:gd name="connsiteY1379" fmla="*/ 5531615 h 6386516"/>
              <a:gd name="connsiteX1380" fmla="*/ 1952119 w 6789110"/>
              <a:gd name="connsiteY1380" fmla="*/ 5529690 h 6386516"/>
              <a:gd name="connsiteX1381" fmla="*/ 1952119 w 6789110"/>
              <a:gd name="connsiteY1381" fmla="*/ 5527765 h 6386516"/>
              <a:gd name="connsiteX1382" fmla="*/ 1686499 w 6789110"/>
              <a:gd name="connsiteY1382" fmla="*/ 5523916 h 6386516"/>
              <a:gd name="connsiteX1383" fmla="*/ 1680724 w 6789110"/>
              <a:gd name="connsiteY1383" fmla="*/ 5535465 h 6386516"/>
              <a:gd name="connsiteX1384" fmla="*/ 1701897 w 6789110"/>
              <a:gd name="connsiteY1384" fmla="*/ 5523916 h 6386516"/>
              <a:gd name="connsiteX1385" fmla="*/ 1686499 w 6789110"/>
              <a:gd name="connsiteY1385" fmla="*/ 5523916 h 6386516"/>
              <a:gd name="connsiteX1386" fmla="*/ 1449751 w 6789110"/>
              <a:gd name="connsiteY1386" fmla="*/ 5523916 h 6386516"/>
              <a:gd name="connsiteX1387" fmla="*/ 1438202 w 6789110"/>
              <a:gd name="connsiteY1387" fmla="*/ 5537389 h 6386516"/>
              <a:gd name="connsiteX1388" fmla="*/ 1438202 w 6789110"/>
              <a:gd name="connsiteY1388" fmla="*/ 5527765 h 6386516"/>
              <a:gd name="connsiteX1389" fmla="*/ 1449751 w 6789110"/>
              <a:gd name="connsiteY1389" fmla="*/ 5523916 h 6386516"/>
              <a:gd name="connsiteX1390" fmla="*/ 1917473 w 6789110"/>
              <a:gd name="connsiteY1390" fmla="*/ 5518141 h 6386516"/>
              <a:gd name="connsiteX1391" fmla="*/ 1898226 w 6789110"/>
              <a:gd name="connsiteY1391" fmla="*/ 5521991 h 6386516"/>
              <a:gd name="connsiteX1392" fmla="*/ 1896301 w 6789110"/>
              <a:gd name="connsiteY1392" fmla="*/ 5525841 h 6386516"/>
              <a:gd name="connsiteX1393" fmla="*/ 1913625 w 6789110"/>
              <a:gd name="connsiteY1393" fmla="*/ 5523916 h 6386516"/>
              <a:gd name="connsiteX1394" fmla="*/ 1917473 w 6789110"/>
              <a:gd name="connsiteY1394" fmla="*/ 5518141 h 6386516"/>
              <a:gd name="connsiteX1395" fmla="*/ 1921323 w 6789110"/>
              <a:gd name="connsiteY1395" fmla="*/ 5516217 h 6386516"/>
              <a:gd name="connsiteX1396" fmla="*/ 1921323 w 6789110"/>
              <a:gd name="connsiteY1396" fmla="*/ 5521991 h 6386516"/>
              <a:gd name="connsiteX1397" fmla="*/ 1925172 w 6789110"/>
              <a:gd name="connsiteY1397" fmla="*/ 5521991 h 6386516"/>
              <a:gd name="connsiteX1398" fmla="*/ 1927098 w 6789110"/>
              <a:gd name="connsiteY1398" fmla="*/ 5516217 h 6386516"/>
              <a:gd name="connsiteX1399" fmla="*/ 1921323 w 6789110"/>
              <a:gd name="connsiteY1399" fmla="*/ 5516217 h 6386516"/>
              <a:gd name="connsiteX1400" fmla="*/ 2006014 w 6789110"/>
              <a:gd name="connsiteY1400" fmla="*/ 5514292 h 6386516"/>
              <a:gd name="connsiteX1401" fmla="*/ 1975217 w 6789110"/>
              <a:gd name="connsiteY1401" fmla="*/ 5521991 h 6386516"/>
              <a:gd name="connsiteX1402" fmla="*/ 1975217 w 6789110"/>
              <a:gd name="connsiteY1402" fmla="*/ 5525841 h 6386516"/>
              <a:gd name="connsiteX1403" fmla="*/ 1996390 w 6789110"/>
              <a:gd name="connsiteY1403" fmla="*/ 5521991 h 6386516"/>
              <a:gd name="connsiteX1404" fmla="*/ 2006014 w 6789110"/>
              <a:gd name="connsiteY1404" fmla="*/ 5514292 h 6386516"/>
              <a:gd name="connsiteX1405" fmla="*/ 1236099 w 6789110"/>
              <a:gd name="connsiteY1405" fmla="*/ 5512367 h 6386516"/>
              <a:gd name="connsiteX1406" fmla="*/ 1232248 w 6789110"/>
              <a:gd name="connsiteY1406" fmla="*/ 5529690 h 6386516"/>
              <a:gd name="connsiteX1407" fmla="*/ 1226474 w 6789110"/>
              <a:gd name="connsiteY1407" fmla="*/ 5514292 h 6386516"/>
              <a:gd name="connsiteX1408" fmla="*/ 1236099 w 6789110"/>
              <a:gd name="connsiteY1408" fmla="*/ 5512367 h 6386516"/>
              <a:gd name="connsiteX1409" fmla="*/ 1497870 w 6789110"/>
              <a:gd name="connsiteY1409" fmla="*/ 5512366 h 6386516"/>
              <a:gd name="connsiteX1410" fmla="*/ 1495945 w 6789110"/>
              <a:gd name="connsiteY1410" fmla="*/ 5523915 h 6386516"/>
              <a:gd name="connsiteX1411" fmla="*/ 1494021 w 6789110"/>
              <a:gd name="connsiteY1411" fmla="*/ 5523915 h 6386516"/>
              <a:gd name="connsiteX1412" fmla="*/ 1495945 w 6789110"/>
              <a:gd name="connsiteY1412" fmla="*/ 5525840 h 6386516"/>
              <a:gd name="connsiteX1413" fmla="*/ 1492095 w 6789110"/>
              <a:gd name="connsiteY1413" fmla="*/ 5552787 h 6386516"/>
              <a:gd name="connsiteX1414" fmla="*/ 1488246 w 6789110"/>
              <a:gd name="connsiteY1414" fmla="*/ 5552787 h 6386516"/>
              <a:gd name="connsiteX1415" fmla="*/ 1490171 w 6789110"/>
              <a:gd name="connsiteY1415" fmla="*/ 5560486 h 6386516"/>
              <a:gd name="connsiteX1416" fmla="*/ 1488246 w 6789110"/>
              <a:gd name="connsiteY1416" fmla="*/ 5573959 h 6386516"/>
              <a:gd name="connsiteX1417" fmla="*/ 1484396 w 6789110"/>
              <a:gd name="connsiteY1417" fmla="*/ 5564335 h 6386516"/>
              <a:gd name="connsiteX1418" fmla="*/ 1468997 w 6789110"/>
              <a:gd name="connsiteY1418" fmla="*/ 5583583 h 6386516"/>
              <a:gd name="connsiteX1419" fmla="*/ 1465149 w 6789110"/>
              <a:gd name="connsiteY1419" fmla="*/ 5547012 h 6386516"/>
              <a:gd name="connsiteX1420" fmla="*/ 1474772 w 6789110"/>
              <a:gd name="connsiteY1420" fmla="*/ 5520065 h 6386516"/>
              <a:gd name="connsiteX1421" fmla="*/ 1497870 w 6789110"/>
              <a:gd name="connsiteY1421" fmla="*/ 5512366 h 6386516"/>
              <a:gd name="connsiteX1422" fmla="*/ 1950195 w 6789110"/>
              <a:gd name="connsiteY1422" fmla="*/ 5510442 h 6386516"/>
              <a:gd name="connsiteX1423" fmla="*/ 1950195 w 6789110"/>
              <a:gd name="connsiteY1423" fmla="*/ 5518141 h 6386516"/>
              <a:gd name="connsiteX1424" fmla="*/ 1954044 w 6789110"/>
              <a:gd name="connsiteY1424" fmla="*/ 5518141 h 6386516"/>
              <a:gd name="connsiteX1425" fmla="*/ 1954044 w 6789110"/>
              <a:gd name="connsiteY1425" fmla="*/ 5510442 h 6386516"/>
              <a:gd name="connsiteX1426" fmla="*/ 1950195 w 6789110"/>
              <a:gd name="connsiteY1426" fmla="*/ 5510442 h 6386516"/>
              <a:gd name="connsiteX1427" fmla="*/ 1309241 w 6789110"/>
              <a:gd name="connsiteY1427" fmla="*/ 5510442 h 6386516"/>
              <a:gd name="connsiteX1428" fmla="*/ 1311166 w 6789110"/>
              <a:gd name="connsiteY1428" fmla="*/ 5520066 h 6386516"/>
              <a:gd name="connsiteX1429" fmla="*/ 1309241 w 6789110"/>
              <a:gd name="connsiteY1429" fmla="*/ 5523916 h 6386516"/>
              <a:gd name="connsiteX1430" fmla="*/ 1305392 w 6789110"/>
              <a:gd name="connsiteY1430" fmla="*/ 5521991 h 6386516"/>
              <a:gd name="connsiteX1431" fmla="*/ 1307317 w 6789110"/>
              <a:gd name="connsiteY1431" fmla="*/ 5516217 h 6386516"/>
              <a:gd name="connsiteX1432" fmla="*/ 1305392 w 6789110"/>
              <a:gd name="connsiteY1432" fmla="*/ 5516217 h 6386516"/>
              <a:gd name="connsiteX1433" fmla="*/ 1309241 w 6789110"/>
              <a:gd name="connsiteY1433" fmla="*/ 5510442 h 6386516"/>
              <a:gd name="connsiteX1434" fmla="*/ 1264971 w 6789110"/>
              <a:gd name="connsiteY1434" fmla="*/ 5504667 h 6386516"/>
              <a:gd name="connsiteX1435" fmla="*/ 1272671 w 6789110"/>
              <a:gd name="connsiteY1435" fmla="*/ 5518141 h 6386516"/>
              <a:gd name="connsiteX1436" fmla="*/ 1266896 w 6789110"/>
              <a:gd name="connsiteY1436" fmla="*/ 5520066 h 6386516"/>
              <a:gd name="connsiteX1437" fmla="*/ 1280370 w 6789110"/>
              <a:gd name="connsiteY1437" fmla="*/ 5527765 h 6386516"/>
              <a:gd name="connsiteX1438" fmla="*/ 1288069 w 6789110"/>
              <a:gd name="connsiteY1438" fmla="*/ 5537389 h 6386516"/>
              <a:gd name="connsiteX1439" fmla="*/ 1251497 w 6789110"/>
              <a:gd name="connsiteY1439" fmla="*/ 5545089 h 6386516"/>
              <a:gd name="connsiteX1440" fmla="*/ 1241873 w 6789110"/>
              <a:gd name="connsiteY1440" fmla="*/ 5510442 h 6386516"/>
              <a:gd name="connsiteX1441" fmla="*/ 1264971 w 6789110"/>
              <a:gd name="connsiteY1441" fmla="*/ 5504667 h 6386516"/>
              <a:gd name="connsiteX1442" fmla="*/ 2390971 w 6789110"/>
              <a:gd name="connsiteY1442" fmla="*/ 5500818 h 6386516"/>
              <a:gd name="connsiteX1443" fmla="*/ 2342851 w 6789110"/>
              <a:gd name="connsiteY1443" fmla="*/ 5562412 h 6386516"/>
              <a:gd name="connsiteX1444" fmla="*/ 2206192 w 6789110"/>
              <a:gd name="connsiteY1444" fmla="*/ 5858829 h 6386516"/>
              <a:gd name="connsiteX1445" fmla="*/ 2202342 w 6789110"/>
              <a:gd name="connsiteY1445" fmla="*/ 5724094 h 6386516"/>
              <a:gd name="connsiteX1446" fmla="*/ 2333708 w 6789110"/>
              <a:gd name="connsiteY1446" fmla="*/ 5545089 h 6386516"/>
              <a:gd name="connsiteX1447" fmla="*/ 2376124 w 6789110"/>
              <a:gd name="connsiteY1447" fmla="*/ 5505282 h 6386516"/>
              <a:gd name="connsiteX1448" fmla="*/ 2376926 w 6789110"/>
              <a:gd name="connsiteY1448" fmla="*/ 5504848 h 6386516"/>
              <a:gd name="connsiteX1449" fmla="*/ 2390971 w 6789110"/>
              <a:gd name="connsiteY1449" fmla="*/ 5500818 h 6386516"/>
              <a:gd name="connsiteX1450" fmla="*/ 1984841 w 6789110"/>
              <a:gd name="connsiteY1450" fmla="*/ 5500818 h 6386516"/>
              <a:gd name="connsiteX1451" fmla="*/ 1973292 w 6789110"/>
              <a:gd name="connsiteY1451" fmla="*/ 5504668 h 6386516"/>
              <a:gd name="connsiteX1452" fmla="*/ 1973292 w 6789110"/>
              <a:gd name="connsiteY1452" fmla="*/ 5512367 h 6386516"/>
              <a:gd name="connsiteX1453" fmla="*/ 1984841 w 6789110"/>
              <a:gd name="connsiteY1453" fmla="*/ 5508517 h 6386516"/>
              <a:gd name="connsiteX1454" fmla="*/ 1984841 w 6789110"/>
              <a:gd name="connsiteY1454" fmla="*/ 5500818 h 6386516"/>
              <a:gd name="connsiteX1455" fmla="*/ 1320790 w 6789110"/>
              <a:gd name="connsiteY1455" fmla="*/ 5500818 h 6386516"/>
              <a:gd name="connsiteX1456" fmla="*/ 1320790 w 6789110"/>
              <a:gd name="connsiteY1456" fmla="*/ 5504668 h 6386516"/>
              <a:gd name="connsiteX1457" fmla="*/ 1318865 w 6789110"/>
              <a:gd name="connsiteY1457" fmla="*/ 5508517 h 6386516"/>
              <a:gd name="connsiteX1458" fmla="*/ 1320790 w 6789110"/>
              <a:gd name="connsiteY1458" fmla="*/ 5500818 h 6386516"/>
              <a:gd name="connsiteX1459" fmla="*/ 1388158 w 6789110"/>
              <a:gd name="connsiteY1459" fmla="*/ 5498893 h 6386516"/>
              <a:gd name="connsiteX1460" fmla="*/ 1390082 w 6789110"/>
              <a:gd name="connsiteY1460" fmla="*/ 5512367 h 6386516"/>
              <a:gd name="connsiteX1461" fmla="*/ 1366984 w 6789110"/>
              <a:gd name="connsiteY1461" fmla="*/ 5518141 h 6386516"/>
              <a:gd name="connsiteX1462" fmla="*/ 1388158 w 6789110"/>
              <a:gd name="connsiteY1462" fmla="*/ 5498893 h 6386516"/>
              <a:gd name="connsiteX1463" fmla="*/ 2383752 w 6789110"/>
              <a:gd name="connsiteY1463" fmla="*/ 5498123 h 6386516"/>
              <a:gd name="connsiteX1464" fmla="*/ 2376124 w 6789110"/>
              <a:gd name="connsiteY1464" fmla="*/ 5505282 h 6386516"/>
              <a:gd name="connsiteX1465" fmla="*/ 2359453 w 6789110"/>
              <a:gd name="connsiteY1465" fmla="*/ 5514292 h 6386516"/>
              <a:gd name="connsiteX1466" fmla="*/ 2323604 w 6789110"/>
              <a:gd name="connsiteY1466" fmla="*/ 5533540 h 6386516"/>
              <a:gd name="connsiteX1467" fmla="*/ 2382238 w 6789110"/>
              <a:gd name="connsiteY1467" fmla="*/ 5499308 h 6386516"/>
              <a:gd name="connsiteX1468" fmla="*/ 1825084 w 6789110"/>
              <a:gd name="connsiteY1468" fmla="*/ 5496969 h 6386516"/>
              <a:gd name="connsiteX1469" fmla="*/ 1819309 w 6789110"/>
              <a:gd name="connsiteY1469" fmla="*/ 5502743 h 6386516"/>
              <a:gd name="connsiteX1470" fmla="*/ 1825084 w 6789110"/>
              <a:gd name="connsiteY1470" fmla="*/ 5508517 h 6386516"/>
              <a:gd name="connsiteX1471" fmla="*/ 1828933 w 6789110"/>
              <a:gd name="connsiteY1471" fmla="*/ 5506593 h 6386516"/>
              <a:gd name="connsiteX1472" fmla="*/ 1825084 w 6789110"/>
              <a:gd name="connsiteY1472" fmla="*/ 5496969 h 6386516"/>
              <a:gd name="connsiteX1473" fmla="*/ 1309241 w 6789110"/>
              <a:gd name="connsiteY1473" fmla="*/ 5496969 h 6386516"/>
              <a:gd name="connsiteX1474" fmla="*/ 1311166 w 6789110"/>
              <a:gd name="connsiteY1474" fmla="*/ 5508517 h 6386516"/>
              <a:gd name="connsiteX1475" fmla="*/ 1307316 w 6789110"/>
              <a:gd name="connsiteY1475" fmla="*/ 5506593 h 6386516"/>
              <a:gd name="connsiteX1476" fmla="*/ 1309241 w 6789110"/>
              <a:gd name="connsiteY1476" fmla="*/ 5496969 h 6386516"/>
              <a:gd name="connsiteX1477" fmla="*/ 2079155 w 6789110"/>
              <a:gd name="connsiteY1477" fmla="*/ 5495044 h 6386516"/>
              <a:gd name="connsiteX1478" fmla="*/ 2021412 w 6789110"/>
              <a:gd name="connsiteY1478" fmla="*/ 5510442 h 6386516"/>
              <a:gd name="connsiteX1479" fmla="*/ 2019487 w 6789110"/>
              <a:gd name="connsiteY1479" fmla="*/ 5512367 h 6386516"/>
              <a:gd name="connsiteX1480" fmla="*/ 2021412 w 6789110"/>
              <a:gd name="connsiteY1480" fmla="*/ 5514292 h 6386516"/>
              <a:gd name="connsiteX1481" fmla="*/ 2029111 w 6789110"/>
              <a:gd name="connsiteY1481" fmla="*/ 5510442 h 6386516"/>
              <a:gd name="connsiteX1482" fmla="*/ 2031036 w 6789110"/>
              <a:gd name="connsiteY1482" fmla="*/ 5514292 h 6386516"/>
              <a:gd name="connsiteX1483" fmla="*/ 2083006 w 6789110"/>
              <a:gd name="connsiteY1483" fmla="*/ 5500818 h 6386516"/>
              <a:gd name="connsiteX1484" fmla="*/ 2079155 w 6789110"/>
              <a:gd name="connsiteY1484" fmla="*/ 5495044 h 6386516"/>
              <a:gd name="connsiteX1485" fmla="*/ 1326564 w 6789110"/>
              <a:gd name="connsiteY1485" fmla="*/ 5491194 h 6386516"/>
              <a:gd name="connsiteX1486" fmla="*/ 1328488 w 6789110"/>
              <a:gd name="connsiteY1486" fmla="*/ 5491194 h 6386516"/>
              <a:gd name="connsiteX1487" fmla="*/ 1328488 w 6789110"/>
              <a:gd name="connsiteY1487" fmla="*/ 5496969 h 6386516"/>
              <a:gd name="connsiteX1488" fmla="*/ 1326564 w 6789110"/>
              <a:gd name="connsiteY1488" fmla="*/ 5496969 h 6386516"/>
              <a:gd name="connsiteX1489" fmla="*/ 1324639 w 6789110"/>
              <a:gd name="connsiteY1489" fmla="*/ 5493119 h 6386516"/>
              <a:gd name="connsiteX1490" fmla="*/ 1326564 w 6789110"/>
              <a:gd name="connsiteY1490" fmla="*/ 5491194 h 6386516"/>
              <a:gd name="connsiteX1491" fmla="*/ 2031036 w 6789110"/>
              <a:gd name="connsiteY1491" fmla="*/ 5487345 h 6386516"/>
              <a:gd name="connsiteX1492" fmla="*/ 2009863 w 6789110"/>
              <a:gd name="connsiteY1492" fmla="*/ 5495044 h 6386516"/>
              <a:gd name="connsiteX1493" fmla="*/ 2017562 w 6789110"/>
              <a:gd name="connsiteY1493" fmla="*/ 5500818 h 6386516"/>
              <a:gd name="connsiteX1494" fmla="*/ 2038736 w 6789110"/>
              <a:gd name="connsiteY1494" fmla="*/ 5495044 h 6386516"/>
              <a:gd name="connsiteX1495" fmla="*/ 2034885 w 6789110"/>
              <a:gd name="connsiteY1495" fmla="*/ 5489269 h 6386516"/>
              <a:gd name="connsiteX1496" fmla="*/ 2034885 w 6789110"/>
              <a:gd name="connsiteY1496" fmla="*/ 5491194 h 6386516"/>
              <a:gd name="connsiteX1497" fmla="*/ 2031036 w 6789110"/>
              <a:gd name="connsiteY1497" fmla="*/ 5487345 h 6386516"/>
              <a:gd name="connsiteX1498" fmla="*/ 1796212 w 6789110"/>
              <a:gd name="connsiteY1498" fmla="*/ 5485420 h 6386516"/>
              <a:gd name="connsiteX1499" fmla="*/ 1788514 w 6789110"/>
              <a:gd name="connsiteY1499" fmla="*/ 5487345 h 6386516"/>
              <a:gd name="connsiteX1500" fmla="*/ 1684574 w 6789110"/>
              <a:gd name="connsiteY1500" fmla="*/ 5579735 h 6386516"/>
              <a:gd name="connsiteX1501" fmla="*/ 1744243 w 6789110"/>
              <a:gd name="connsiteY1501" fmla="*/ 5537389 h 6386516"/>
              <a:gd name="connsiteX1502" fmla="*/ 1746167 w 6789110"/>
              <a:gd name="connsiteY1502" fmla="*/ 5533540 h 6386516"/>
              <a:gd name="connsiteX1503" fmla="*/ 1750017 w 6789110"/>
              <a:gd name="connsiteY1503" fmla="*/ 5533540 h 6386516"/>
              <a:gd name="connsiteX1504" fmla="*/ 1759641 w 6789110"/>
              <a:gd name="connsiteY1504" fmla="*/ 5525841 h 6386516"/>
              <a:gd name="connsiteX1505" fmla="*/ 1751943 w 6789110"/>
              <a:gd name="connsiteY1505" fmla="*/ 5525841 h 6386516"/>
              <a:gd name="connsiteX1506" fmla="*/ 1761565 w 6789110"/>
              <a:gd name="connsiteY1506" fmla="*/ 5512367 h 6386516"/>
              <a:gd name="connsiteX1507" fmla="*/ 1796212 w 6789110"/>
              <a:gd name="connsiteY1507" fmla="*/ 5485420 h 6386516"/>
              <a:gd name="connsiteX1508" fmla="*/ 1386232 w 6789110"/>
              <a:gd name="connsiteY1508" fmla="*/ 5477720 h 6386516"/>
              <a:gd name="connsiteX1509" fmla="*/ 1366984 w 6789110"/>
              <a:gd name="connsiteY1509" fmla="*/ 5510442 h 6386516"/>
              <a:gd name="connsiteX1510" fmla="*/ 1343886 w 6789110"/>
              <a:gd name="connsiteY1510" fmla="*/ 5523916 h 6386516"/>
              <a:gd name="connsiteX1511" fmla="*/ 1353511 w 6789110"/>
              <a:gd name="connsiteY1511" fmla="*/ 5485420 h 6386516"/>
              <a:gd name="connsiteX1512" fmla="*/ 1386232 w 6789110"/>
              <a:gd name="connsiteY1512" fmla="*/ 5477720 h 6386516"/>
              <a:gd name="connsiteX1513" fmla="*/ 2596923 w 6789110"/>
              <a:gd name="connsiteY1513" fmla="*/ 5466172 h 6386516"/>
              <a:gd name="connsiteX1514" fmla="*/ 2460263 w 6789110"/>
              <a:gd name="connsiteY1514" fmla="*/ 5710620 h 6386516"/>
              <a:gd name="connsiteX1515" fmla="*/ 2596923 w 6789110"/>
              <a:gd name="connsiteY1515" fmla="*/ 5466172 h 6386516"/>
              <a:gd name="connsiteX1516" fmla="*/ 2165771 w 6789110"/>
              <a:gd name="connsiteY1516" fmla="*/ 5466172 h 6386516"/>
              <a:gd name="connsiteX1517" fmla="*/ 2094554 w 6789110"/>
              <a:gd name="connsiteY1517" fmla="*/ 5489269 h 6386516"/>
              <a:gd name="connsiteX1518" fmla="*/ 2086855 w 6789110"/>
              <a:gd name="connsiteY1518" fmla="*/ 5498893 h 6386516"/>
              <a:gd name="connsiteX1519" fmla="*/ 2102253 w 6789110"/>
              <a:gd name="connsiteY1519" fmla="*/ 5495044 h 6386516"/>
              <a:gd name="connsiteX1520" fmla="*/ 2154222 w 6789110"/>
              <a:gd name="connsiteY1520" fmla="*/ 5477721 h 6386516"/>
              <a:gd name="connsiteX1521" fmla="*/ 2159997 w 6789110"/>
              <a:gd name="connsiteY1521" fmla="*/ 5473871 h 6386516"/>
              <a:gd name="connsiteX1522" fmla="*/ 2167696 w 6789110"/>
              <a:gd name="connsiteY1522" fmla="*/ 5473871 h 6386516"/>
              <a:gd name="connsiteX1523" fmla="*/ 2179244 w 6789110"/>
              <a:gd name="connsiteY1523" fmla="*/ 5470022 h 6386516"/>
              <a:gd name="connsiteX1524" fmla="*/ 2163847 w 6789110"/>
              <a:gd name="connsiteY1524" fmla="*/ 5470022 h 6386516"/>
              <a:gd name="connsiteX1525" fmla="*/ 2165771 w 6789110"/>
              <a:gd name="connsiteY1525" fmla="*/ 5466172 h 6386516"/>
              <a:gd name="connsiteX1526" fmla="*/ 1442051 w 6789110"/>
              <a:gd name="connsiteY1526" fmla="*/ 5462321 h 6386516"/>
              <a:gd name="connsiteX1527" fmla="*/ 1453600 w 6789110"/>
              <a:gd name="connsiteY1527" fmla="*/ 5493119 h 6386516"/>
              <a:gd name="connsiteX1528" fmla="*/ 1413179 w 6789110"/>
              <a:gd name="connsiteY1528" fmla="*/ 5506592 h 6386516"/>
              <a:gd name="connsiteX1529" fmla="*/ 1411254 w 6789110"/>
              <a:gd name="connsiteY1529" fmla="*/ 5470021 h 6386516"/>
              <a:gd name="connsiteX1530" fmla="*/ 1442051 w 6789110"/>
              <a:gd name="connsiteY1530" fmla="*/ 5462321 h 6386516"/>
              <a:gd name="connsiteX1531" fmla="*/ 1823159 w 6789110"/>
              <a:gd name="connsiteY1531" fmla="*/ 5458473 h 6386516"/>
              <a:gd name="connsiteX1532" fmla="*/ 1800061 w 6789110"/>
              <a:gd name="connsiteY1532" fmla="*/ 5477721 h 6386516"/>
              <a:gd name="connsiteX1533" fmla="*/ 1807761 w 6789110"/>
              <a:gd name="connsiteY1533" fmla="*/ 5487345 h 6386516"/>
              <a:gd name="connsiteX1534" fmla="*/ 1821234 w 6789110"/>
              <a:gd name="connsiteY1534" fmla="*/ 5473871 h 6386516"/>
              <a:gd name="connsiteX1535" fmla="*/ 1823159 w 6789110"/>
              <a:gd name="connsiteY1535" fmla="*/ 5458473 h 6386516"/>
              <a:gd name="connsiteX1536" fmla="*/ 1299616 w 6789110"/>
              <a:gd name="connsiteY1536" fmla="*/ 5458473 h 6386516"/>
              <a:gd name="connsiteX1537" fmla="*/ 1303467 w 6789110"/>
              <a:gd name="connsiteY1537" fmla="*/ 5464247 h 6386516"/>
              <a:gd name="connsiteX1538" fmla="*/ 1295767 w 6789110"/>
              <a:gd name="connsiteY1538" fmla="*/ 5466172 h 6386516"/>
              <a:gd name="connsiteX1539" fmla="*/ 1295767 w 6789110"/>
              <a:gd name="connsiteY1539" fmla="*/ 5470021 h 6386516"/>
              <a:gd name="connsiteX1540" fmla="*/ 1293842 w 6789110"/>
              <a:gd name="connsiteY1540" fmla="*/ 5470021 h 6386516"/>
              <a:gd name="connsiteX1541" fmla="*/ 1291917 w 6789110"/>
              <a:gd name="connsiteY1541" fmla="*/ 5460397 h 6386516"/>
              <a:gd name="connsiteX1542" fmla="*/ 1293842 w 6789110"/>
              <a:gd name="connsiteY1542" fmla="*/ 5462322 h 6386516"/>
              <a:gd name="connsiteX1543" fmla="*/ 1299616 w 6789110"/>
              <a:gd name="connsiteY1543" fmla="*/ 5458473 h 6386516"/>
              <a:gd name="connsiteX1544" fmla="*/ 3393785 w 6789110"/>
              <a:gd name="connsiteY1544" fmla="*/ 5448848 h 6386516"/>
              <a:gd name="connsiteX1545" fmla="*/ 3543919 w 6789110"/>
              <a:gd name="connsiteY1545" fmla="*/ 5568185 h 6386516"/>
              <a:gd name="connsiteX1546" fmla="*/ 3393785 w 6789110"/>
              <a:gd name="connsiteY1546" fmla="*/ 5448848 h 6386516"/>
              <a:gd name="connsiteX1547" fmla="*/ 1494021 w 6789110"/>
              <a:gd name="connsiteY1547" fmla="*/ 5448848 h 6386516"/>
              <a:gd name="connsiteX1548" fmla="*/ 1490171 w 6789110"/>
              <a:gd name="connsiteY1548" fmla="*/ 5452698 h 6386516"/>
              <a:gd name="connsiteX1549" fmla="*/ 1490171 w 6789110"/>
              <a:gd name="connsiteY1549" fmla="*/ 5475796 h 6386516"/>
              <a:gd name="connsiteX1550" fmla="*/ 1492096 w 6789110"/>
              <a:gd name="connsiteY1550" fmla="*/ 5479645 h 6386516"/>
              <a:gd name="connsiteX1551" fmla="*/ 1476697 w 6789110"/>
              <a:gd name="connsiteY1551" fmla="*/ 5485420 h 6386516"/>
              <a:gd name="connsiteX1552" fmla="*/ 1480547 w 6789110"/>
              <a:gd name="connsiteY1552" fmla="*/ 5452698 h 6386516"/>
              <a:gd name="connsiteX1553" fmla="*/ 1494021 w 6789110"/>
              <a:gd name="connsiteY1553" fmla="*/ 5448848 h 6386516"/>
              <a:gd name="connsiteX1554" fmla="*/ 1792362 w 6789110"/>
              <a:gd name="connsiteY1554" fmla="*/ 5446924 h 6386516"/>
              <a:gd name="connsiteX1555" fmla="*/ 1782738 w 6789110"/>
              <a:gd name="connsiteY1555" fmla="*/ 5452699 h 6386516"/>
              <a:gd name="connsiteX1556" fmla="*/ 1780813 w 6789110"/>
              <a:gd name="connsiteY1556" fmla="*/ 5456548 h 6386516"/>
              <a:gd name="connsiteX1557" fmla="*/ 1744243 w 6789110"/>
              <a:gd name="connsiteY1557" fmla="*/ 5479646 h 6386516"/>
              <a:gd name="connsiteX1558" fmla="*/ 1736543 w 6789110"/>
              <a:gd name="connsiteY1558" fmla="*/ 5496969 h 6386516"/>
              <a:gd name="connsiteX1559" fmla="*/ 1794287 w 6789110"/>
              <a:gd name="connsiteY1559" fmla="*/ 5450774 h 6386516"/>
              <a:gd name="connsiteX1560" fmla="*/ 1792362 w 6789110"/>
              <a:gd name="connsiteY1560" fmla="*/ 5450774 h 6386516"/>
              <a:gd name="connsiteX1561" fmla="*/ 1792362 w 6789110"/>
              <a:gd name="connsiteY1561" fmla="*/ 5446924 h 6386516"/>
              <a:gd name="connsiteX1562" fmla="*/ 3347590 w 6789110"/>
              <a:gd name="connsiteY1562" fmla="*/ 5446923 h 6386516"/>
              <a:gd name="connsiteX1563" fmla="*/ 3524671 w 6789110"/>
              <a:gd name="connsiteY1563" fmla="*/ 5616304 h 6386516"/>
              <a:gd name="connsiteX1564" fmla="*/ 3347590 w 6789110"/>
              <a:gd name="connsiteY1564" fmla="*/ 5446923 h 6386516"/>
              <a:gd name="connsiteX1565" fmla="*/ 1507493 w 6789110"/>
              <a:gd name="connsiteY1565" fmla="*/ 5444998 h 6386516"/>
              <a:gd name="connsiteX1566" fmla="*/ 1499794 w 6789110"/>
              <a:gd name="connsiteY1566" fmla="*/ 5477721 h 6386516"/>
              <a:gd name="connsiteX1567" fmla="*/ 1495945 w 6789110"/>
              <a:gd name="connsiteY1567" fmla="*/ 5479645 h 6386516"/>
              <a:gd name="connsiteX1568" fmla="*/ 1497869 w 6789110"/>
              <a:gd name="connsiteY1568" fmla="*/ 5464247 h 6386516"/>
              <a:gd name="connsiteX1569" fmla="*/ 1499794 w 6789110"/>
              <a:gd name="connsiteY1569" fmla="*/ 5446924 h 6386516"/>
              <a:gd name="connsiteX1570" fmla="*/ 1507493 w 6789110"/>
              <a:gd name="connsiteY1570" fmla="*/ 5444998 h 6386516"/>
              <a:gd name="connsiteX1571" fmla="*/ 1809685 w 6789110"/>
              <a:gd name="connsiteY1571" fmla="*/ 5439225 h 6386516"/>
              <a:gd name="connsiteX1572" fmla="*/ 1798136 w 6789110"/>
              <a:gd name="connsiteY1572" fmla="*/ 5445000 h 6386516"/>
              <a:gd name="connsiteX1573" fmla="*/ 1796212 w 6789110"/>
              <a:gd name="connsiteY1573" fmla="*/ 5450774 h 6386516"/>
              <a:gd name="connsiteX1574" fmla="*/ 1809685 w 6789110"/>
              <a:gd name="connsiteY1574" fmla="*/ 5439225 h 6386516"/>
              <a:gd name="connsiteX1575" fmla="*/ 1861655 w 6789110"/>
              <a:gd name="connsiteY1575" fmla="*/ 5429602 h 6386516"/>
              <a:gd name="connsiteX1576" fmla="*/ 1834707 w 6789110"/>
              <a:gd name="connsiteY1576" fmla="*/ 5448849 h 6386516"/>
              <a:gd name="connsiteX1577" fmla="*/ 1844331 w 6789110"/>
              <a:gd name="connsiteY1577" fmla="*/ 5452699 h 6386516"/>
              <a:gd name="connsiteX1578" fmla="*/ 1863579 w 6789110"/>
              <a:gd name="connsiteY1578" fmla="*/ 5437301 h 6386516"/>
              <a:gd name="connsiteX1579" fmla="*/ 1861655 w 6789110"/>
              <a:gd name="connsiteY1579" fmla="*/ 5437301 h 6386516"/>
              <a:gd name="connsiteX1580" fmla="*/ 1861655 w 6789110"/>
              <a:gd name="connsiteY1580" fmla="*/ 5429602 h 6386516"/>
              <a:gd name="connsiteX1581" fmla="*/ 2167696 w 6789110"/>
              <a:gd name="connsiteY1581" fmla="*/ 5427677 h 6386516"/>
              <a:gd name="connsiteX1582" fmla="*/ 2159997 w 6789110"/>
              <a:gd name="connsiteY1582" fmla="*/ 5431526 h 6386516"/>
              <a:gd name="connsiteX1583" fmla="*/ 2125351 w 6789110"/>
              <a:gd name="connsiteY1583" fmla="*/ 5448849 h 6386516"/>
              <a:gd name="connsiteX1584" fmla="*/ 2096479 w 6789110"/>
              <a:gd name="connsiteY1584" fmla="*/ 5462323 h 6386516"/>
              <a:gd name="connsiteX1585" fmla="*/ 2100328 w 6789110"/>
              <a:gd name="connsiteY1585" fmla="*/ 5464247 h 6386516"/>
              <a:gd name="connsiteX1586" fmla="*/ 2100328 w 6789110"/>
              <a:gd name="connsiteY1586" fmla="*/ 5466172 h 6386516"/>
              <a:gd name="connsiteX1587" fmla="*/ 2094554 w 6789110"/>
              <a:gd name="connsiteY1587" fmla="*/ 5464247 h 6386516"/>
              <a:gd name="connsiteX1588" fmla="*/ 2044510 w 6789110"/>
              <a:gd name="connsiteY1588" fmla="*/ 5483495 h 6386516"/>
              <a:gd name="connsiteX1589" fmla="*/ 2044510 w 6789110"/>
              <a:gd name="connsiteY1589" fmla="*/ 5493119 h 6386516"/>
              <a:gd name="connsiteX1590" fmla="*/ 2069531 w 6789110"/>
              <a:gd name="connsiteY1590" fmla="*/ 5485420 h 6386516"/>
              <a:gd name="connsiteX1591" fmla="*/ 2059908 w 6789110"/>
              <a:gd name="connsiteY1591" fmla="*/ 5479646 h 6386516"/>
              <a:gd name="connsiteX1592" fmla="*/ 2081080 w 6789110"/>
              <a:gd name="connsiteY1592" fmla="*/ 5481570 h 6386516"/>
              <a:gd name="connsiteX1593" fmla="*/ 2123426 w 6789110"/>
              <a:gd name="connsiteY1593" fmla="*/ 5466172 h 6386516"/>
              <a:gd name="connsiteX1594" fmla="*/ 2123426 w 6789110"/>
              <a:gd name="connsiteY1594" fmla="*/ 5464247 h 6386516"/>
              <a:gd name="connsiteX1595" fmla="*/ 2131125 w 6789110"/>
              <a:gd name="connsiteY1595" fmla="*/ 5464247 h 6386516"/>
              <a:gd name="connsiteX1596" fmla="*/ 2181169 w 6789110"/>
              <a:gd name="connsiteY1596" fmla="*/ 5441150 h 6386516"/>
              <a:gd name="connsiteX1597" fmla="*/ 2165771 w 6789110"/>
              <a:gd name="connsiteY1597" fmla="*/ 5439225 h 6386516"/>
              <a:gd name="connsiteX1598" fmla="*/ 2167696 w 6789110"/>
              <a:gd name="connsiteY1598" fmla="*/ 5427677 h 6386516"/>
              <a:gd name="connsiteX1599" fmla="*/ 1415105 w 6789110"/>
              <a:gd name="connsiteY1599" fmla="*/ 5427676 h 6386516"/>
              <a:gd name="connsiteX1600" fmla="*/ 1426654 w 6789110"/>
              <a:gd name="connsiteY1600" fmla="*/ 5441149 h 6386516"/>
              <a:gd name="connsiteX1601" fmla="*/ 1413180 w 6789110"/>
              <a:gd name="connsiteY1601" fmla="*/ 5444999 h 6386516"/>
              <a:gd name="connsiteX1602" fmla="*/ 1415105 w 6789110"/>
              <a:gd name="connsiteY1602" fmla="*/ 5427676 h 6386516"/>
              <a:gd name="connsiteX1603" fmla="*/ 1984841 w 6789110"/>
              <a:gd name="connsiteY1603" fmla="*/ 5425752 h 6386516"/>
              <a:gd name="connsiteX1604" fmla="*/ 1971367 w 6789110"/>
              <a:gd name="connsiteY1604" fmla="*/ 5427677 h 6386516"/>
              <a:gd name="connsiteX1605" fmla="*/ 1952119 w 6789110"/>
              <a:gd name="connsiteY1605" fmla="*/ 5437301 h 6386516"/>
              <a:gd name="connsiteX1606" fmla="*/ 1984841 w 6789110"/>
              <a:gd name="connsiteY1606" fmla="*/ 5425752 h 6386516"/>
              <a:gd name="connsiteX1607" fmla="*/ 1605657 w 6789110"/>
              <a:gd name="connsiteY1607" fmla="*/ 5425751 h 6386516"/>
              <a:gd name="connsiteX1608" fmla="*/ 1617206 w 6789110"/>
              <a:gd name="connsiteY1608" fmla="*/ 5431525 h 6386516"/>
              <a:gd name="connsiteX1609" fmla="*/ 1609507 w 6789110"/>
              <a:gd name="connsiteY1609" fmla="*/ 5435375 h 6386516"/>
              <a:gd name="connsiteX1610" fmla="*/ 1605657 w 6789110"/>
              <a:gd name="connsiteY1610" fmla="*/ 5425751 h 6386516"/>
              <a:gd name="connsiteX1611" fmla="*/ 1461300 w 6789110"/>
              <a:gd name="connsiteY1611" fmla="*/ 5416127 h 6386516"/>
              <a:gd name="connsiteX1612" fmla="*/ 1461300 w 6789110"/>
              <a:gd name="connsiteY1612" fmla="*/ 5427676 h 6386516"/>
              <a:gd name="connsiteX1613" fmla="*/ 1459375 w 6789110"/>
              <a:gd name="connsiteY1613" fmla="*/ 5427676 h 6386516"/>
              <a:gd name="connsiteX1614" fmla="*/ 1461300 w 6789110"/>
              <a:gd name="connsiteY1614" fmla="*/ 5416127 h 6386516"/>
              <a:gd name="connsiteX1615" fmla="*/ 1438202 w 6789110"/>
              <a:gd name="connsiteY1615" fmla="*/ 5410353 h 6386516"/>
              <a:gd name="connsiteX1616" fmla="*/ 1447826 w 6789110"/>
              <a:gd name="connsiteY1616" fmla="*/ 5418052 h 6386516"/>
              <a:gd name="connsiteX1617" fmla="*/ 1447826 w 6789110"/>
              <a:gd name="connsiteY1617" fmla="*/ 5410353 h 6386516"/>
              <a:gd name="connsiteX1618" fmla="*/ 1451676 w 6789110"/>
              <a:gd name="connsiteY1618" fmla="*/ 5431525 h 6386516"/>
              <a:gd name="connsiteX1619" fmla="*/ 1442052 w 6789110"/>
              <a:gd name="connsiteY1619" fmla="*/ 5435375 h 6386516"/>
              <a:gd name="connsiteX1620" fmla="*/ 1430503 w 6789110"/>
              <a:gd name="connsiteY1620" fmla="*/ 5421901 h 6386516"/>
              <a:gd name="connsiteX1621" fmla="*/ 1438202 w 6789110"/>
              <a:gd name="connsiteY1621" fmla="*/ 5410353 h 6386516"/>
              <a:gd name="connsiteX1622" fmla="*/ 1894376 w 6789110"/>
              <a:gd name="connsiteY1622" fmla="*/ 5406504 h 6386516"/>
              <a:gd name="connsiteX1623" fmla="*/ 1882828 w 6789110"/>
              <a:gd name="connsiteY1623" fmla="*/ 5414203 h 6386516"/>
              <a:gd name="connsiteX1624" fmla="*/ 1886677 w 6789110"/>
              <a:gd name="connsiteY1624" fmla="*/ 5414203 h 6386516"/>
              <a:gd name="connsiteX1625" fmla="*/ 1894376 w 6789110"/>
              <a:gd name="connsiteY1625" fmla="*/ 5406504 h 6386516"/>
              <a:gd name="connsiteX1626" fmla="*/ 1434352 w 6789110"/>
              <a:gd name="connsiteY1626" fmla="*/ 5398804 h 6386516"/>
              <a:gd name="connsiteX1627" fmla="*/ 1434352 w 6789110"/>
              <a:gd name="connsiteY1627" fmla="*/ 5402653 h 6386516"/>
              <a:gd name="connsiteX1628" fmla="*/ 1430503 w 6789110"/>
              <a:gd name="connsiteY1628" fmla="*/ 5404578 h 6386516"/>
              <a:gd name="connsiteX1629" fmla="*/ 1434352 w 6789110"/>
              <a:gd name="connsiteY1629" fmla="*/ 5398804 h 6386516"/>
              <a:gd name="connsiteX1630" fmla="*/ 1295767 w 6789110"/>
              <a:gd name="connsiteY1630" fmla="*/ 5394954 h 6386516"/>
              <a:gd name="connsiteX1631" fmla="*/ 1330413 w 6789110"/>
              <a:gd name="connsiteY1631" fmla="*/ 5408428 h 6386516"/>
              <a:gd name="connsiteX1632" fmla="*/ 1328488 w 6789110"/>
              <a:gd name="connsiteY1632" fmla="*/ 5414202 h 6386516"/>
              <a:gd name="connsiteX1633" fmla="*/ 1363134 w 6789110"/>
              <a:gd name="connsiteY1633" fmla="*/ 5406503 h 6386516"/>
              <a:gd name="connsiteX1634" fmla="*/ 1366984 w 6789110"/>
              <a:gd name="connsiteY1634" fmla="*/ 5408428 h 6386516"/>
              <a:gd name="connsiteX1635" fmla="*/ 1366984 w 6789110"/>
              <a:gd name="connsiteY1635" fmla="*/ 5406503 h 6386516"/>
              <a:gd name="connsiteX1636" fmla="*/ 1386232 w 6789110"/>
              <a:gd name="connsiteY1636" fmla="*/ 5406503 h 6386516"/>
              <a:gd name="connsiteX1637" fmla="*/ 1386232 w 6789110"/>
              <a:gd name="connsiteY1637" fmla="*/ 5410353 h 6386516"/>
              <a:gd name="connsiteX1638" fmla="*/ 1393931 w 6789110"/>
              <a:gd name="connsiteY1638" fmla="*/ 5414202 h 6386516"/>
              <a:gd name="connsiteX1639" fmla="*/ 1392006 w 6789110"/>
              <a:gd name="connsiteY1639" fmla="*/ 5454622 h 6386516"/>
              <a:gd name="connsiteX1640" fmla="*/ 1384307 w 6789110"/>
              <a:gd name="connsiteY1640" fmla="*/ 5456547 h 6386516"/>
              <a:gd name="connsiteX1641" fmla="*/ 1374683 w 6789110"/>
              <a:gd name="connsiteY1641" fmla="*/ 5458472 h 6386516"/>
              <a:gd name="connsiteX1642" fmla="*/ 1372758 w 6789110"/>
              <a:gd name="connsiteY1642" fmla="*/ 5441149 h 6386516"/>
              <a:gd name="connsiteX1643" fmla="*/ 1363134 w 6789110"/>
              <a:gd name="connsiteY1643" fmla="*/ 5460397 h 6386516"/>
              <a:gd name="connsiteX1644" fmla="*/ 1343887 w 6789110"/>
              <a:gd name="connsiteY1644" fmla="*/ 5464246 h 6386516"/>
              <a:gd name="connsiteX1645" fmla="*/ 1349661 w 6789110"/>
              <a:gd name="connsiteY1645" fmla="*/ 5437299 h 6386516"/>
              <a:gd name="connsiteX1646" fmla="*/ 1336187 w 6789110"/>
              <a:gd name="connsiteY1646" fmla="*/ 5466171 h 6386516"/>
              <a:gd name="connsiteX1647" fmla="*/ 1334263 w 6789110"/>
              <a:gd name="connsiteY1647" fmla="*/ 5466171 h 6386516"/>
              <a:gd name="connsiteX1648" fmla="*/ 1324639 w 6789110"/>
              <a:gd name="connsiteY1648" fmla="*/ 5454622 h 6386516"/>
              <a:gd name="connsiteX1649" fmla="*/ 1320789 w 6789110"/>
              <a:gd name="connsiteY1649" fmla="*/ 5468096 h 6386516"/>
              <a:gd name="connsiteX1650" fmla="*/ 1316940 w 6789110"/>
              <a:gd name="connsiteY1650" fmla="*/ 5468096 h 6386516"/>
              <a:gd name="connsiteX1651" fmla="*/ 1311165 w 6789110"/>
              <a:gd name="connsiteY1651" fmla="*/ 5464246 h 6386516"/>
              <a:gd name="connsiteX1652" fmla="*/ 1318864 w 6789110"/>
              <a:gd name="connsiteY1652" fmla="*/ 5433450 h 6386516"/>
              <a:gd name="connsiteX1653" fmla="*/ 1315015 w 6789110"/>
              <a:gd name="connsiteY1653" fmla="*/ 5429600 h 6386516"/>
              <a:gd name="connsiteX1654" fmla="*/ 1324639 w 6789110"/>
              <a:gd name="connsiteY1654" fmla="*/ 5412277 h 6386516"/>
              <a:gd name="connsiteX1655" fmla="*/ 1316940 w 6789110"/>
              <a:gd name="connsiteY1655" fmla="*/ 5418052 h 6386516"/>
              <a:gd name="connsiteX1656" fmla="*/ 1307316 w 6789110"/>
              <a:gd name="connsiteY1656" fmla="*/ 5408428 h 6386516"/>
              <a:gd name="connsiteX1657" fmla="*/ 1301541 w 6789110"/>
              <a:gd name="connsiteY1657" fmla="*/ 5412277 h 6386516"/>
              <a:gd name="connsiteX1658" fmla="*/ 1307316 w 6789110"/>
              <a:gd name="connsiteY1658" fmla="*/ 5431525 h 6386516"/>
              <a:gd name="connsiteX1659" fmla="*/ 1303466 w 6789110"/>
              <a:gd name="connsiteY1659" fmla="*/ 5423826 h 6386516"/>
              <a:gd name="connsiteX1660" fmla="*/ 1295767 w 6789110"/>
              <a:gd name="connsiteY1660" fmla="*/ 5394954 h 6386516"/>
              <a:gd name="connsiteX1661" fmla="*/ 1622982 w 6789110"/>
              <a:gd name="connsiteY1661" fmla="*/ 5393030 h 6386516"/>
              <a:gd name="connsiteX1662" fmla="*/ 1622982 w 6789110"/>
              <a:gd name="connsiteY1662" fmla="*/ 5394955 h 6386516"/>
              <a:gd name="connsiteX1663" fmla="*/ 1621058 w 6789110"/>
              <a:gd name="connsiteY1663" fmla="*/ 5394955 h 6386516"/>
              <a:gd name="connsiteX1664" fmla="*/ 1622982 w 6789110"/>
              <a:gd name="connsiteY1664" fmla="*/ 5393030 h 6386516"/>
              <a:gd name="connsiteX1665" fmla="*/ 1486322 w 6789110"/>
              <a:gd name="connsiteY1665" fmla="*/ 5391105 h 6386516"/>
              <a:gd name="connsiteX1666" fmla="*/ 1492096 w 6789110"/>
              <a:gd name="connsiteY1666" fmla="*/ 5398804 h 6386516"/>
              <a:gd name="connsiteX1667" fmla="*/ 1486322 w 6789110"/>
              <a:gd name="connsiteY1667" fmla="*/ 5398804 h 6386516"/>
              <a:gd name="connsiteX1668" fmla="*/ 1486322 w 6789110"/>
              <a:gd name="connsiteY1668" fmla="*/ 5391105 h 6386516"/>
              <a:gd name="connsiteX1669" fmla="*/ 1520968 w 6789110"/>
              <a:gd name="connsiteY1669" fmla="*/ 5389180 h 6386516"/>
              <a:gd name="connsiteX1670" fmla="*/ 1517118 w 6789110"/>
              <a:gd name="connsiteY1670" fmla="*/ 5412277 h 6386516"/>
              <a:gd name="connsiteX1671" fmla="*/ 1513269 w 6789110"/>
              <a:gd name="connsiteY1671" fmla="*/ 5414202 h 6386516"/>
              <a:gd name="connsiteX1672" fmla="*/ 1520968 w 6789110"/>
              <a:gd name="connsiteY1672" fmla="*/ 5389180 h 6386516"/>
              <a:gd name="connsiteX1673" fmla="*/ 1459374 w 6789110"/>
              <a:gd name="connsiteY1673" fmla="*/ 5387256 h 6386516"/>
              <a:gd name="connsiteX1674" fmla="*/ 1459374 w 6789110"/>
              <a:gd name="connsiteY1674" fmla="*/ 5389181 h 6386516"/>
              <a:gd name="connsiteX1675" fmla="*/ 1455525 w 6789110"/>
              <a:gd name="connsiteY1675" fmla="*/ 5389181 h 6386516"/>
              <a:gd name="connsiteX1676" fmla="*/ 1459374 w 6789110"/>
              <a:gd name="connsiteY1676" fmla="*/ 5387256 h 6386516"/>
              <a:gd name="connsiteX1677" fmla="*/ 1359284 w 6789110"/>
              <a:gd name="connsiteY1677" fmla="*/ 5383406 h 6386516"/>
              <a:gd name="connsiteX1678" fmla="*/ 1368909 w 6789110"/>
              <a:gd name="connsiteY1678" fmla="*/ 5391106 h 6386516"/>
              <a:gd name="connsiteX1679" fmla="*/ 1361209 w 6789110"/>
              <a:gd name="connsiteY1679" fmla="*/ 5393030 h 6386516"/>
              <a:gd name="connsiteX1680" fmla="*/ 1359284 w 6789110"/>
              <a:gd name="connsiteY1680" fmla="*/ 5383406 h 6386516"/>
              <a:gd name="connsiteX1681" fmla="*/ 2658516 w 6789110"/>
              <a:gd name="connsiteY1681" fmla="*/ 5379557 h 6386516"/>
              <a:gd name="connsiteX1682" fmla="*/ 2658516 w 6789110"/>
              <a:gd name="connsiteY1682" fmla="*/ 5595133 h 6386516"/>
              <a:gd name="connsiteX1683" fmla="*/ 2658516 w 6789110"/>
              <a:gd name="connsiteY1683" fmla="*/ 5379557 h 6386516"/>
              <a:gd name="connsiteX1684" fmla="*/ 1951271 w 6789110"/>
              <a:gd name="connsiteY1684" fmla="*/ 5377109 h 6386516"/>
              <a:gd name="connsiteX1685" fmla="*/ 1951638 w 6789110"/>
              <a:gd name="connsiteY1685" fmla="*/ 5379557 h 6386516"/>
              <a:gd name="connsiteX1686" fmla="*/ 1950499 w 6789110"/>
              <a:gd name="connsiteY1686" fmla="*/ 5387156 h 6386516"/>
              <a:gd name="connsiteX1687" fmla="*/ 1417028 w 6789110"/>
              <a:gd name="connsiteY1687" fmla="*/ 5373782 h 6386516"/>
              <a:gd name="connsiteX1688" fmla="*/ 1426653 w 6789110"/>
              <a:gd name="connsiteY1688" fmla="*/ 5381482 h 6386516"/>
              <a:gd name="connsiteX1689" fmla="*/ 1434352 w 6789110"/>
              <a:gd name="connsiteY1689" fmla="*/ 5385331 h 6386516"/>
              <a:gd name="connsiteX1690" fmla="*/ 1424728 w 6789110"/>
              <a:gd name="connsiteY1690" fmla="*/ 5387256 h 6386516"/>
              <a:gd name="connsiteX1691" fmla="*/ 1415103 w 6789110"/>
              <a:gd name="connsiteY1691" fmla="*/ 5383406 h 6386516"/>
              <a:gd name="connsiteX1692" fmla="*/ 1417028 w 6789110"/>
              <a:gd name="connsiteY1692" fmla="*/ 5373782 h 6386516"/>
              <a:gd name="connsiteX1693" fmla="*/ 1309240 w 6789110"/>
              <a:gd name="connsiteY1693" fmla="*/ 5373782 h 6386516"/>
              <a:gd name="connsiteX1694" fmla="*/ 1313090 w 6789110"/>
              <a:gd name="connsiteY1694" fmla="*/ 5377632 h 6386516"/>
              <a:gd name="connsiteX1695" fmla="*/ 1347737 w 6789110"/>
              <a:gd name="connsiteY1695" fmla="*/ 5396880 h 6386516"/>
              <a:gd name="connsiteX1696" fmla="*/ 1320790 w 6789110"/>
              <a:gd name="connsiteY1696" fmla="*/ 5394955 h 6386516"/>
              <a:gd name="connsiteX1697" fmla="*/ 1309240 w 6789110"/>
              <a:gd name="connsiteY1697" fmla="*/ 5373782 h 6386516"/>
              <a:gd name="connsiteX1698" fmla="*/ 1536365 w 6789110"/>
              <a:gd name="connsiteY1698" fmla="*/ 5368008 h 6386516"/>
              <a:gd name="connsiteX1699" fmla="*/ 1534441 w 6789110"/>
              <a:gd name="connsiteY1699" fmla="*/ 5369933 h 6386516"/>
              <a:gd name="connsiteX1700" fmla="*/ 1535284 w 6789110"/>
              <a:gd name="connsiteY1700" fmla="*/ 5368278 h 6386516"/>
              <a:gd name="connsiteX1701" fmla="*/ 1428577 w 6789110"/>
              <a:gd name="connsiteY1701" fmla="*/ 5366083 h 6386516"/>
              <a:gd name="connsiteX1702" fmla="*/ 1438202 w 6789110"/>
              <a:gd name="connsiteY1702" fmla="*/ 5371858 h 6386516"/>
              <a:gd name="connsiteX1703" fmla="*/ 1438202 w 6789110"/>
              <a:gd name="connsiteY1703" fmla="*/ 5379557 h 6386516"/>
              <a:gd name="connsiteX1704" fmla="*/ 1440127 w 6789110"/>
              <a:gd name="connsiteY1704" fmla="*/ 5385331 h 6386516"/>
              <a:gd name="connsiteX1705" fmla="*/ 1434351 w 6789110"/>
              <a:gd name="connsiteY1705" fmla="*/ 5375707 h 6386516"/>
              <a:gd name="connsiteX1706" fmla="*/ 1428577 w 6789110"/>
              <a:gd name="connsiteY1706" fmla="*/ 5366083 h 6386516"/>
              <a:gd name="connsiteX1707" fmla="*/ 2127275 w 6789110"/>
              <a:gd name="connsiteY1707" fmla="*/ 5358384 h 6386516"/>
              <a:gd name="connsiteX1708" fmla="*/ 2121501 w 6789110"/>
              <a:gd name="connsiteY1708" fmla="*/ 5362234 h 6386516"/>
              <a:gd name="connsiteX1709" fmla="*/ 2115726 w 6789110"/>
              <a:gd name="connsiteY1709" fmla="*/ 5375707 h 6386516"/>
              <a:gd name="connsiteX1710" fmla="*/ 2084930 w 6789110"/>
              <a:gd name="connsiteY1710" fmla="*/ 5383406 h 6386516"/>
              <a:gd name="connsiteX1711" fmla="*/ 2084930 w 6789110"/>
              <a:gd name="connsiteY1711" fmla="*/ 5377632 h 6386516"/>
              <a:gd name="connsiteX1712" fmla="*/ 2079155 w 6789110"/>
              <a:gd name="connsiteY1712" fmla="*/ 5379557 h 6386516"/>
              <a:gd name="connsiteX1713" fmla="*/ 2081080 w 6789110"/>
              <a:gd name="connsiteY1713" fmla="*/ 5383406 h 6386516"/>
              <a:gd name="connsiteX1714" fmla="*/ 2069531 w 6789110"/>
              <a:gd name="connsiteY1714" fmla="*/ 5385331 h 6386516"/>
              <a:gd name="connsiteX1715" fmla="*/ 2029111 w 6789110"/>
              <a:gd name="connsiteY1715" fmla="*/ 5404579 h 6386516"/>
              <a:gd name="connsiteX1716" fmla="*/ 2032962 w 6789110"/>
              <a:gd name="connsiteY1716" fmla="*/ 5414203 h 6386516"/>
              <a:gd name="connsiteX1717" fmla="*/ 2061832 w 6789110"/>
              <a:gd name="connsiteY1717" fmla="*/ 5402654 h 6386516"/>
              <a:gd name="connsiteX1718" fmla="*/ 2061832 w 6789110"/>
              <a:gd name="connsiteY1718" fmla="*/ 5398805 h 6386516"/>
              <a:gd name="connsiteX1719" fmla="*/ 2075306 w 6789110"/>
              <a:gd name="connsiteY1719" fmla="*/ 5396880 h 6386516"/>
              <a:gd name="connsiteX1720" fmla="*/ 2133050 w 6789110"/>
              <a:gd name="connsiteY1720" fmla="*/ 5371858 h 6386516"/>
              <a:gd name="connsiteX1721" fmla="*/ 2134974 w 6789110"/>
              <a:gd name="connsiteY1721" fmla="*/ 5366083 h 6386516"/>
              <a:gd name="connsiteX1722" fmla="*/ 2121501 w 6789110"/>
              <a:gd name="connsiteY1722" fmla="*/ 5373782 h 6386516"/>
              <a:gd name="connsiteX1723" fmla="*/ 2127275 w 6789110"/>
              <a:gd name="connsiteY1723" fmla="*/ 5358384 h 6386516"/>
              <a:gd name="connsiteX1724" fmla="*/ 1965593 w 6789110"/>
              <a:gd name="connsiteY1724" fmla="*/ 5358384 h 6386516"/>
              <a:gd name="connsiteX1725" fmla="*/ 1959819 w 6789110"/>
              <a:gd name="connsiteY1725" fmla="*/ 5369933 h 6386516"/>
              <a:gd name="connsiteX1726" fmla="*/ 1959819 w 6789110"/>
              <a:gd name="connsiteY1726" fmla="*/ 5368008 h 6386516"/>
              <a:gd name="connsiteX1727" fmla="*/ 1965593 w 6789110"/>
              <a:gd name="connsiteY1727" fmla="*/ 5358384 h 6386516"/>
              <a:gd name="connsiteX1728" fmla="*/ 1503644 w 6789110"/>
              <a:gd name="connsiteY1728" fmla="*/ 5358384 h 6386516"/>
              <a:gd name="connsiteX1729" fmla="*/ 1511344 w 6789110"/>
              <a:gd name="connsiteY1729" fmla="*/ 5364158 h 6386516"/>
              <a:gd name="connsiteX1730" fmla="*/ 1497870 w 6789110"/>
              <a:gd name="connsiteY1730" fmla="*/ 5371858 h 6386516"/>
              <a:gd name="connsiteX1731" fmla="*/ 1495945 w 6789110"/>
              <a:gd name="connsiteY1731" fmla="*/ 5368008 h 6386516"/>
              <a:gd name="connsiteX1732" fmla="*/ 1503644 w 6789110"/>
              <a:gd name="connsiteY1732" fmla="*/ 5358384 h 6386516"/>
              <a:gd name="connsiteX1733" fmla="*/ 1975217 w 6789110"/>
              <a:gd name="connsiteY1733" fmla="*/ 5342986 h 6386516"/>
              <a:gd name="connsiteX1734" fmla="*/ 1973292 w 6789110"/>
              <a:gd name="connsiteY1734" fmla="*/ 5344910 h 6386516"/>
              <a:gd name="connsiteX1735" fmla="*/ 1973292 w 6789110"/>
              <a:gd name="connsiteY1735" fmla="*/ 5344911 h 6386516"/>
              <a:gd name="connsiteX1736" fmla="*/ 1952119 w 6789110"/>
              <a:gd name="connsiteY1736" fmla="*/ 5366083 h 6386516"/>
              <a:gd name="connsiteX1737" fmla="*/ 1951271 w 6789110"/>
              <a:gd name="connsiteY1737" fmla="*/ 5377109 h 6386516"/>
              <a:gd name="connsiteX1738" fmla="*/ 1950195 w 6789110"/>
              <a:gd name="connsiteY1738" fmla="*/ 5369933 h 6386516"/>
              <a:gd name="connsiteX1739" fmla="*/ 1942496 w 6789110"/>
              <a:gd name="connsiteY1739" fmla="*/ 5377632 h 6386516"/>
              <a:gd name="connsiteX1740" fmla="*/ 1950195 w 6789110"/>
              <a:gd name="connsiteY1740" fmla="*/ 5389181 h 6386516"/>
              <a:gd name="connsiteX1741" fmla="*/ 1950499 w 6789110"/>
              <a:gd name="connsiteY1741" fmla="*/ 5387156 h 6386516"/>
              <a:gd name="connsiteX1742" fmla="*/ 1950195 w 6789110"/>
              <a:gd name="connsiteY1742" fmla="*/ 5391106 h 6386516"/>
              <a:gd name="connsiteX1743" fmla="*/ 1927098 w 6789110"/>
              <a:gd name="connsiteY1743" fmla="*/ 5391106 h 6386516"/>
              <a:gd name="connsiteX1744" fmla="*/ 1892451 w 6789110"/>
              <a:gd name="connsiteY1744" fmla="*/ 5427677 h 6386516"/>
              <a:gd name="connsiteX1745" fmla="*/ 1896301 w 6789110"/>
              <a:gd name="connsiteY1745" fmla="*/ 5443075 h 6386516"/>
              <a:gd name="connsiteX1746" fmla="*/ 1894376 w 6789110"/>
              <a:gd name="connsiteY1746" fmla="*/ 5445000 h 6386516"/>
              <a:gd name="connsiteX1747" fmla="*/ 1878978 w 6789110"/>
              <a:gd name="connsiteY1747" fmla="*/ 5441150 h 6386516"/>
              <a:gd name="connsiteX1748" fmla="*/ 1840482 w 6789110"/>
              <a:gd name="connsiteY1748" fmla="*/ 5481570 h 6386516"/>
              <a:gd name="connsiteX1749" fmla="*/ 1836632 w 6789110"/>
              <a:gd name="connsiteY1749" fmla="*/ 5500818 h 6386516"/>
              <a:gd name="connsiteX1750" fmla="*/ 1857805 w 6789110"/>
              <a:gd name="connsiteY1750" fmla="*/ 5483495 h 6386516"/>
              <a:gd name="connsiteX1751" fmla="*/ 1867429 w 6789110"/>
              <a:gd name="connsiteY1751" fmla="*/ 5454624 h 6386516"/>
              <a:gd name="connsiteX1752" fmla="*/ 1882828 w 6789110"/>
              <a:gd name="connsiteY1752" fmla="*/ 5456548 h 6386516"/>
              <a:gd name="connsiteX1753" fmla="*/ 1886677 w 6789110"/>
              <a:gd name="connsiteY1753" fmla="*/ 5458473 h 6386516"/>
              <a:gd name="connsiteX1754" fmla="*/ 1917473 w 6789110"/>
              <a:gd name="connsiteY1754" fmla="*/ 5429602 h 6386516"/>
              <a:gd name="connsiteX1755" fmla="*/ 1911699 w 6789110"/>
              <a:gd name="connsiteY1755" fmla="*/ 5433451 h 6386516"/>
              <a:gd name="connsiteX1756" fmla="*/ 1909774 w 6789110"/>
              <a:gd name="connsiteY1756" fmla="*/ 5433451 h 6386516"/>
              <a:gd name="connsiteX1757" fmla="*/ 1911699 w 6789110"/>
              <a:gd name="connsiteY1757" fmla="*/ 5425752 h 6386516"/>
              <a:gd name="connsiteX1758" fmla="*/ 1913625 w 6789110"/>
              <a:gd name="connsiteY1758" fmla="*/ 5427677 h 6386516"/>
              <a:gd name="connsiteX1759" fmla="*/ 1923248 w 6789110"/>
              <a:gd name="connsiteY1759" fmla="*/ 5419978 h 6386516"/>
              <a:gd name="connsiteX1760" fmla="*/ 1923248 w 6789110"/>
              <a:gd name="connsiteY1760" fmla="*/ 5414203 h 6386516"/>
              <a:gd name="connsiteX1761" fmla="*/ 1932872 w 6789110"/>
              <a:gd name="connsiteY1761" fmla="*/ 5414203 h 6386516"/>
              <a:gd name="connsiteX1762" fmla="*/ 1954044 w 6789110"/>
              <a:gd name="connsiteY1762" fmla="*/ 5393030 h 6386516"/>
              <a:gd name="connsiteX1763" fmla="*/ 1957895 w 6789110"/>
              <a:gd name="connsiteY1763" fmla="*/ 5389181 h 6386516"/>
              <a:gd name="connsiteX1764" fmla="*/ 1969443 w 6789110"/>
              <a:gd name="connsiteY1764" fmla="*/ 5362234 h 6386516"/>
              <a:gd name="connsiteX1765" fmla="*/ 1984841 w 6789110"/>
              <a:gd name="connsiteY1765" fmla="*/ 5354534 h 6386516"/>
              <a:gd name="connsiteX1766" fmla="*/ 1969443 w 6789110"/>
              <a:gd name="connsiteY1766" fmla="*/ 5352610 h 6386516"/>
              <a:gd name="connsiteX1767" fmla="*/ 1975217 w 6789110"/>
              <a:gd name="connsiteY1767" fmla="*/ 5346835 h 6386516"/>
              <a:gd name="connsiteX1768" fmla="*/ 1973292 w 6789110"/>
              <a:gd name="connsiteY1768" fmla="*/ 5344911 h 6386516"/>
              <a:gd name="connsiteX1769" fmla="*/ 1426653 w 6789110"/>
              <a:gd name="connsiteY1769" fmla="*/ 5341061 h 6386516"/>
              <a:gd name="connsiteX1770" fmla="*/ 1434351 w 6789110"/>
              <a:gd name="connsiteY1770" fmla="*/ 5342986 h 6386516"/>
              <a:gd name="connsiteX1771" fmla="*/ 1438202 w 6789110"/>
              <a:gd name="connsiteY1771" fmla="*/ 5348760 h 6386516"/>
              <a:gd name="connsiteX1772" fmla="*/ 1424728 w 6789110"/>
              <a:gd name="connsiteY1772" fmla="*/ 5344910 h 6386516"/>
              <a:gd name="connsiteX1773" fmla="*/ 1426653 w 6789110"/>
              <a:gd name="connsiteY1773" fmla="*/ 5341061 h 6386516"/>
              <a:gd name="connsiteX1774" fmla="*/ 2083006 w 6789110"/>
              <a:gd name="connsiteY1774" fmla="*/ 5337211 h 6386516"/>
              <a:gd name="connsiteX1775" fmla="*/ 2079155 w 6789110"/>
              <a:gd name="connsiteY1775" fmla="*/ 5342986 h 6386516"/>
              <a:gd name="connsiteX1776" fmla="*/ 2083006 w 6789110"/>
              <a:gd name="connsiteY1776" fmla="*/ 5341061 h 6386516"/>
              <a:gd name="connsiteX1777" fmla="*/ 2083006 w 6789110"/>
              <a:gd name="connsiteY1777" fmla="*/ 5337211 h 6386516"/>
              <a:gd name="connsiteX1778" fmla="*/ 1380458 w 6789110"/>
              <a:gd name="connsiteY1778" fmla="*/ 5337210 h 6386516"/>
              <a:gd name="connsiteX1779" fmla="*/ 1395857 w 6789110"/>
              <a:gd name="connsiteY1779" fmla="*/ 5346835 h 6386516"/>
              <a:gd name="connsiteX1780" fmla="*/ 1397782 w 6789110"/>
              <a:gd name="connsiteY1780" fmla="*/ 5383406 h 6386516"/>
              <a:gd name="connsiteX1781" fmla="*/ 1393932 w 6789110"/>
              <a:gd name="connsiteY1781" fmla="*/ 5385331 h 6386516"/>
              <a:gd name="connsiteX1782" fmla="*/ 1397782 w 6789110"/>
              <a:gd name="connsiteY1782" fmla="*/ 5389180 h 6386516"/>
              <a:gd name="connsiteX1783" fmla="*/ 1397782 w 6789110"/>
              <a:gd name="connsiteY1783" fmla="*/ 5391105 h 6386516"/>
              <a:gd name="connsiteX1784" fmla="*/ 1374683 w 6789110"/>
              <a:gd name="connsiteY1784" fmla="*/ 5383406 h 6386516"/>
              <a:gd name="connsiteX1785" fmla="*/ 1388158 w 6789110"/>
              <a:gd name="connsiteY1785" fmla="*/ 5381481 h 6386516"/>
              <a:gd name="connsiteX1786" fmla="*/ 1370834 w 6789110"/>
              <a:gd name="connsiteY1786" fmla="*/ 5371857 h 6386516"/>
              <a:gd name="connsiteX1787" fmla="*/ 1380458 w 6789110"/>
              <a:gd name="connsiteY1787" fmla="*/ 5337210 h 6386516"/>
              <a:gd name="connsiteX1788" fmla="*/ 1432427 w 6789110"/>
              <a:gd name="connsiteY1788" fmla="*/ 5333362 h 6386516"/>
              <a:gd name="connsiteX1789" fmla="*/ 1436277 w 6789110"/>
              <a:gd name="connsiteY1789" fmla="*/ 5342986 h 6386516"/>
              <a:gd name="connsiteX1790" fmla="*/ 1428578 w 6789110"/>
              <a:gd name="connsiteY1790" fmla="*/ 5337211 h 6386516"/>
              <a:gd name="connsiteX1791" fmla="*/ 1432427 w 6789110"/>
              <a:gd name="connsiteY1791" fmla="*/ 5333362 h 6386516"/>
              <a:gd name="connsiteX1792" fmla="*/ 1438202 w 6789110"/>
              <a:gd name="connsiteY1792" fmla="*/ 5329512 h 6386516"/>
              <a:gd name="connsiteX1793" fmla="*/ 1443976 w 6789110"/>
              <a:gd name="connsiteY1793" fmla="*/ 5337211 h 6386516"/>
              <a:gd name="connsiteX1794" fmla="*/ 1443976 w 6789110"/>
              <a:gd name="connsiteY1794" fmla="*/ 5339136 h 6386516"/>
              <a:gd name="connsiteX1795" fmla="*/ 1438202 w 6789110"/>
              <a:gd name="connsiteY1795" fmla="*/ 5329512 h 6386516"/>
              <a:gd name="connsiteX1796" fmla="*/ 1800061 w 6789110"/>
              <a:gd name="connsiteY1796" fmla="*/ 5327587 h 6386516"/>
              <a:gd name="connsiteX1797" fmla="*/ 1778889 w 6789110"/>
              <a:gd name="connsiteY1797" fmla="*/ 5344910 h 6386516"/>
              <a:gd name="connsiteX1798" fmla="*/ 1780813 w 6789110"/>
              <a:gd name="connsiteY1798" fmla="*/ 5352610 h 6386516"/>
              <a:gd name="connsiteX1799" fmla="*/ 1786588 w 6789110"/>
              <a:gd name="connsiteY1799" fmla="*/ 5362234 h 6386516"/>
              <a:gd name="connsiteX1800" fmla="*/ 1801987 w 6789110"/>
              <a:gd name="connsiteY1800" fmla="*/ 5348760 h 6386516"/>
              <a:gd name="connsiteX1801" fmla="*/ 1800061 w 6789110"/>
              <a:gd name="connsiteY1801" fmla="*/ 5348760 h 6386516"/>
              <a:gd name="connsiteX1802" fmla="*/ 1800061 w 6789110"/>
              <a:gd name="connsiteY1802" fmla="*/ 5333362 h 6386516"/>
              <a:gd name="connsiteX1803" fmla="*/ 1805836 w 6789110"/>
              <a:gd name="connsiteY1803" fmla="*/ 5333362 h 6386516"/>
              <a:gd name="connsiteX1804" fmla="*/ 1803911 w 6789110"/>
              <a:gd name="connsiteY1804" fmla="*/ 5331437 h 6386516"/>
              <a:gd name="connsiteX1805" fmla="*/ 1800061 w 6789110"/>
              <a:gd name="connsiteY1805" fmla="*/ 5327587 h 6386516"/>
              <a:gd name="connsiteX1806" fmla="*/ 1253422 w 6789110"/>
              <a:gd name="connsiteY1806" fmla="*/ 5319887 h 6386516"/>
              <a:gd name="connsiteX1807" fmla="*/ 1305391 w 6789110"/>
              <a:gd name="connsiteY1807" fmla="*/ 5369933 h 6386516"/>
              <a:gd name="connsiteX1808" fmla="*/ 1297692 w 6789110"/>
              <a:gd name="connsiteY1808" fmla="*/ 5364158 h 6386516"/>
              <a:gd name="connsiteX1809" fmla="*/ 1307316 w 6789110"/>
              <a:gd name="connsiteY1809" fmla="*/ 5389180 h 6386516"/>
              <a:gd name="connsiteX1810" fmla="*/ 1299617 w 6789110"/>
              <a:gd name="connsiteY1810" fmla="*/ 5389180 h 6386516"/>
              <a:gd name="connsiteX1811" fmla="*/ 1297692 w 6789110"/>
              <a:gd name="connsiteY1811" fmla="*/ 5377632 h 6386516"/>
              <a:gd name="connsiteX1812" fmla="*/ 1289993 w 6789110"/>
              <a:gd name="connsiteY1812" fmla="*/ 5348760 h 6386516"/>
              <a:gd name="connsiteX1813" fmla="*/ 1284218 w 6789110"/>
              <a:gd name="connsiteY1813" fmla="*/ 5341060 h 6386516"/>
              <a:gd name="connsiteX1814" fmla="*/ 1286143 w 6789110"/>
              <a:gd name="connsiteY1814" fmla="*/ 5350685 h 6386516"/>
              <a:gd name="connsiteX1815" fmla="*/ 1286143 w 6789110"/>
              <a:gd name="connsiteY1815" fmla="*/ 5360309 h 6386516"/>
              <a:gd name="connsiteX1816" fmla="*/ 1293842 w 6789110"/>
              <a:gd name="connsiteY1816" fmla="*/ 5391105 h 6386516"/>
              <a:gd name="connsiteX1817" fmla="*/ 1291918 w 6789110"/>
              <a:gd name="connsiteY1817" fmla="*/ 5396879 h 6386516"/>
              <a:gd name="connsiteX1818" fmla="*/ 1299617 w 6789110"/>
              <a:gd name="connsiteY1818" fmla="*/ 5429601 h 6386516"/>
              <a:gd name="connsiteX1819" fmla="*/ 1295767 w 6789110"/>
              <a:gd name="connsiteY1819" fmla="*/ 5433450 h 6386516"/>
              <a:gd name="connsiteX1820" fmla="*/ 1299617 w 6789110"/>
              <a:gd name="connsiteY1820" fmla="*/ 5431525 h 6386516"/>
              <a:gd name="connsiteX1821" fmla="*/ 1301541 w 6789110"/>
              <a:gd name="connsiteY1821" fmla="*/ 5448849 h 6386516"/>
              <a:gd name="connsiteX1822" fmla="*/ 1289993 w 6789110"/>
              <a:gd name="connsiteY1822" fmla="*/ 5448849 h 6386516"/>
              <a:gd name="connsiteX1823" fmla="*/ 1293842 w 6789110"/>
              <a:gd name="connsiteY1823" fmla="*/ 5452698 h 6386516"/>
              <a:gd name="connsiteX1824" fmla="*/ 1291918 w 6789110"/>
              <a:gd name="connsiteY1824" fmla="*/ 5456548 h 6386516"/>
              <a:gd name="connsiteX1825" fmla="*/ 1286143 w 6789110"/>
              <a:gd name="connsiteY1825" fmla="*/ 5448849 h 6386516"/>
              <a:gd name="connsiteX1826" fmla="*/ 1284218 w 6789110"/>
              <a:gd name="connsiteY1826" fmla="*/ 5470021 h 6386516"/>
              <a:gd name="connsiteX1827" fmla="*/ 1268820 w 6789110"/>
              <a:gd name="connsiteY1827" fmla="*/ 5444999 h 6386516"/>
              <a:gd name="connsiteX1828" fmla="*/ 1274594 w 6789110"/>
              <a:gd name="connsiteY1828" fmla="*/ 5471946 h 6386516"/>
              <a:gd name="connsiteX1829" fmla="*/ 1266895 w 6789110"/>
              <a:gd name="connsiteY1829" fmla="*/ 5473871 h 6386516"/>
              <a:gd name="connsiteX1830" fmla="*/ 1247647 w 6789110"/>
              <a:gd name="connsiteY1830" fmla="*/ 5425751 h 6386516"/>
              <a:gd name="connsiteX1831" fmla="*/ 1253422 w 6789110"/>
              <a:gd name="connsiteY1831" fmla="*/ 5477721 h 6386516"/>
              <a:gd name="connsiteX1832" fmla="*/ 1224550 w 6789110"/>
              <a:gd name="connsiteY1832" fmla="*/ 5481570 h 6386516"/>
              <a:gd name="connsiteX1833" fmla="*/ 1224550 w 6789110"/>
              <a:gd name="connsiteY1833" fmla="*/ 5468097 h 6386516"/>
              <a:gd name="connsiteX1834" fmla="*/ 1236099 w 6789110"/>
              <a:gd name="connsiteY1834" fmla="*/ 5429601 h 6386516"/>
              <a:gd name="connsiteX1835" fmla="*/ 1253422 w 6789110"/>
              <a:gd name="connsiteY1835" fmla="*/ 5394955 h 6386516"/>
              <a:gd name="connsiteX1836" fmla="*/ 1239948 w 6789110"/>
              <a:gd name="connsiteY1836" fmla="*/ 5410353 h 6386516"/>
              <a:gd name="connsiteX1837" fmla="*/ 1251497 w 6789110"/>
              <a:gd name="connsiteY1837" fmla="*/ 5329511 h 6386516"/>
              <a:gd name="connsiteX1838" fmla="*/ 1253422 w 6789110"/>
              <a:gd name="connsiteY1838" fmla="*/ 5319887 h 6386516"/>
              <a:gd name="connsiteX1839" fmla="*/ 2117651 w 6789110"/>
              <a:gd name="connsiteY1839" fmla="*/ 5312189 h 6386516"/>
              <a:gd name="connsiteX1840" fmla="*/ 2113803 w 6789110"/>
              <a:gd name="connsiteY1840" fmla="*/ 5314114 h 6386516"/>
              <a:gd name="connsiteX1841" fmla="*/ 2115726 w 6789110"/>
              <a:gd name="connsiteY1841" fmla="*/ 5314114 h 6386516"/>
              <a:gd name="connsiteX1842" fmla="*/ 2117651 w 6789110"/>
              <a:gd name="connsiteY1842" fmla="*/ 5312189 h 6386516"/>
              <a:gd name="connsiteX1843" fmla="*/ 1445900 w 6789110"/>
              <a:gd name="connsiteY1843" fmla="*/ 5312189 h 6386516"/>
              <a:gd name="connsiteX1844" fmla="*/ 1457450 w 6789110"/>
              <a:gd name="connsiteY1844" fmla="*/ 5317963 h 6386516"/>
              <a:gd name="connsiteX1845" fmla="*/ 1453599 w 6789110"/>
              <a:gd name="connsiteY1845" fmla="*/ 5321813 h 6386516"/>
              <a:gd name="connsiteX1846" fmla="*/ 1445900 w 6789110"/>
              <a:gd name="connsiteY1846" fmla="*/ 5312189 h 6386516"/>
              <a:gd name="connsiteX1847" fmla="*/ 1340037 w 6789110"/>
              <a:gd name="connsiteY1847" fmla="*/ 5308338 h 6386516"/>
              <a:gd name="connsiteX1848" fmla="*/ 1341961 w 6789110"/>
              <a:gd name="connsiteY1848" fmla="*/ 5321813 h 6386516"/>
              <a:gd name="connsiteX1849" fmla="*/ 1359284 w 6789110"/>
              <a:gd name="connsiteY1849" fmla="*/ 5366083 h 6386516"/>
              <a:gd name="connsiteX1850" fmla="*/ 1334262 w 6789110"/>
              <a:gd name="connsiteY1850" fmla="*/ 5329512 h 6386516"/>
              <a:gd name="connsiteX1851" fmla="*/ 1343886 w 6789110"/>
              <a:gd name="connsiteY1851" fmla="*/ 5366083 h 6386516"/>
              <a:gd name="connsiteX1852" fmla="*/ 1291917 w 6789110"/>
              <a:gd name="connsiteY1852" fmla="*/ 5329512 h 6386516"/>
              <a:gd name="connsiteX1853" fmla="*/ 1340037 w 6789110"/>
              <a:gd name="connsiteY1853" fmla="*/ 5308338 h 6386516"/>
              <a:gd name="connsiteX1854" fmla="*/ 1832784 w 6789110"/>
              <a:gd name="connsiteY1854" fmla="*/ 5306415 h 6386516"/>
              <a:gd name="connsiteX1855" fmla="*/ 1836632 w 6789110"/>
              <a:gd name="connsiteY1855" fmla="*/ 5308339 h 6386516"/>
              <a:gd name="connsiteX1856" fmla="*/ 1838558 w 6789110"/>
              <a:gd name="connsiteY1856" fmla="*/ 5306415 h 6386516"/>
              <a:gd name="connsiteX1857" fmla="*/ 1832784 w 6789110"/>
              <a:gd name="connsiteY1857" fmla="*/ 5306415 h 6386516"/>
              <a:gd name="connsiteX1858" fmla="*/ 1386486 w 6789110"/>
              <a:gd name="connsiteY1858" fmla="*/ 5304631 h 6386516"/>
              <a:gd name="connsiteX1859" fmla="*/ 1400428 w 6789110"/>
              <a:gd name="connsiteY1859" fmla="*/ 5312429 h 6386516"/>
              <a:gd name="connsiteX1860" fmla="*/ 1418954 w 6789110"/>
              <a:gd name="connsiteY1860" fmla="*/ 5316038 h 6386516"/>
              <a:gd name="connsiteX1861" fmla="*/ 1411255 w 6789110"/>
              <a:gd name="connsiteY1861" fmla="*/ 5335286 h 6386516"/>
              <a:gd name="connsiteX1862" fmla="*/ 1390322 w 6789110"/>
              <a:gd name="connsiteY1862" fmla="*/ 5312911 h 6386516"/>
              <a:gd name="connsiteX1863" fmla="*/ 1386232 w 6789110"/>
              <a:gd name="connsiteY1863" fmla="*/ 5304490 h 6386516"/>
              <a:gd name="connsiteX1864" fmla="*/ 1386420 w 6789110"/>
              <a:gd name="connsiteY1864" fmla="*/ 5304490 h 6386516"/>
              <a:gd name="connsiteX1865" fmla="*/ 1386486 w 6789110"/>
              <a:gd name="connsiteY1865" fmla="*/ 5304631 h 6386516"/>
              <a:gd name="connsiteX1866" fmla="*/ 1405481 w 6789110"/>
              <a:gd name="connsiteY1866" fmla="*/ 5291016 h 6386516"/>
              <a:gd name="connsiteX1867" fmla="*/ 1413180 w 6789110"/>
              <a:gd name="connsiteY1867" fmla="*/ 5292941 h 6386516"/>
              <a:gd name="connsiteX1868" fmla="*/ 1417030 w 6789110"/>
              <a:gd name="connsiteY1868" fmla="*/ 5302565 h 6386516"/>
              <a:gd name="connsiteX1869" fmla="*/ 1417030 w 6789110"/>
              <a:gd name="connsiteY1869" fmla="*/ 5304490 h 6386516"/>
              <a:gd name="connsiteX1870" fmla="*/ 1405481 w 6789110"/>
              <a:gd name="connsiteY1870" fmla="*/ 5291016 h 6386516"/>
              <a:gd name="connsiteX1871" fmla="*/ 1376608 w 6789110"/>
              <a:gd name="connsiteY1871" fmla="*/ 5283316 h 6386516"/>
              <a:gd name="connsiteX1872" fmla="*/ 1418954 w 6789110"/>
              <a:gd name="connsiteY1872" fmla="*/ 5306414 h 6386516"/>
              <a:gd name="connsiteX1873" fmla="*/ 1418954 w 6789110"/>
              <a:gd name="connsiteY1873" fmla="*/ 5314114 h 6386516"/>
              <a:gd name="connsiteX1874" fmla="*/ 1395856 w 6789110"/>
              <a:gd name="connsiteY1874" fmla="*/ 5304490 h 6386516"/>
              <a:gd name="connsiteX1875" fmla="*/ 1386420 w 6789110"/>
              <a:gd name="connsiteY1875" fmla="*/ 5304490 h 6386516"/>
              <a:gd name="connsiteX1876" fmla="*/ 2664291 w 6789110"/>
              <a:gd name="connsiteY1876" fmla="*/ 5277543 h 6386516"/>
              <a:gd name="connsiteX1877" fmla="*/ 2396745 w 6789110"/>
              <a:gd name="connsiteY1877" fmla="*/ 5570111 h 6386516"/>
              <a:gd name="connsiteX1878" fmla="*/ 2321678 w 6789110"/>
              <a:gd name="connsiteY1878" fmla="*/ 5795311 h 6386516"/>
              <a:gd name="connsiteX1879" fmla="*/ 2664291 w 6789110"/>
              <a:gd name="connsiteY1879" fmla="*/ 5277543 h 6386516"/>
              <a:gd name="connsiteX1880" fmla="*/ 1366984 w 6789110"/>
              <a:gd name="connsiteY1880" fmla="*/ 5275618 h 6386516"/>
              <a:gd name="connsiteX1881" fmla="*/ 1366984 w 6789110"/>
              <a:gd name="connsiteY1881" fmla="*/ 5292941 h 6386516"/>
              <a:gd name="connsiteX1882" fmla="*/ 1353511 w 6789110"/>
              <a:gd name="connsiteY1882" fmla="*/ 5285242 h 6386516"/>
              <a:gd name="connsiteX1883" fmla="*/ 1366984 w 6789110"/>
              <a:gd name="connsiteY1883" fmla="*/ 5275618 h 6386516"/>
              <a:gd name="connsiteX1884" fmla="*/ 1374683 w 6789110"/>
              <a:gd name="connsiteY1884" fmla="*/ 5273693 h 6386516"/>
              <a:gd name="connsiteX1885" fmla="*/ 1409330 w 6789110"/>
              <a:gd name="connsiteY1885" fmla="*/ 5289091 h 6386516"/>
              <a:gd name="connsiteX1886" fmla="*/ 1372759 w 6789110"/>
              <a:gd name="connsiteY1886" fmla="*/ 5277542 h 6386516"/>
              <a:gd name="connsiteX1887" fmla="*/ 1374683 w 6789110"/>
              <a:gd name="connsiteY1887" fmla="*/ 5273693 h 6386516"/>
              <a:gd name="connsiteX1888" fmla="*/ 2073140 w 6789110"/>
              <a:gd name="connsiteY1888" fmla="*/ 5267679 h 6386516"/>
              <a:gd name="connsiteX1889" fmla="*/ 2063757 w 6789110"/>
              <a:gd name="connsiteY1889" fmla="*/ 5273694 h 6386516"/>
              <a:gd name="connsiteX1890" fmla="*/ 2042585 w 6789110"/>
              <a:gd name="connsiteY1890" fmla="*/ 5281393 h 6386516"/>
              <a:gd name="connsiteX1891" fmla="*/ 1996390 w 6789110"/>
              <a:gd name="connsiteY1891" fmla="*/ 5323738 h 6386516"/>
              <a:gd name="connsiteX1892" fmla="*/ 2006014 w 6789110"/>
              <a:gd name="connsiteY1892" fmla="*/ 5341061 h 6386516"/>
              <a:gd name="connsiteX1893" fmla="*/ 2017562 w 6789110"/>
              <a:gd name="connsiteY1893" fmla="*/ 5329512 h 6386516"/>
              <a:gd name="connsiteX1894" fmla="*/ 2017562 w 6789110"/>
              <a:gd name="connsiteY1894" fmla="*/ 5327587 h 6386516"/>
              <a:gd name="connsiteX1895" fmla="*/ 2015638 w 6789110"/>
              <a:gd name="connsiteY1895" fmla="*/ 5325662 h 6386516"/>
              <a:gd name="connsiteX1896" fmla="*/ 2009863 w 6789110"/>
              <a:gd name="connsiteY1896" fmla="*/ 5327587 h 6386516"/>
              <a:gd name="connsiteX1897" fmla="*/ 2006014 w 6789110"/>
              <a:gd name="connsiteY1897" fmla="*/ 5319888 h 6386516"/>
              <a:gd name="connsiteX1898" fmla="*/ 2027186 w 6789110"/>
              <a:gd name="connsiteY1898" fmla="*/ 5319888 h 6386516"/>
              <a:gd name="connsiteX1899" fmla="*/ 2036810 w 6789110"/>
              <a:gd name="connsiteY1899" fmla="*/ 5310264 h 6386516"/>
              <a:gd name="connsiteX1900" fmla="*/ 2029111 w 6789110"/>
              <a:gd name="connsiteY1900" fmla="*/ 5308339 h 6386516"/>
              <a:gd name="connsiteX1901" fmla="*/ 2042585 w 6789110"/>
              <a:gd name="connsiteY1901" fmla="*/ 5304490 h 6386516"/>
              <a:gd name="connsiteX1902" fmla="*/ 2061832 w 6789110"/>
              <a:gd name="connsiteY1902" fmla="*/ 5287167 h 6386516"/>
              <a:gd name="connsiteX1903" fmla="*/ 2054133 w 6789110"/>
              <a:gd name="connsiteY1903" fmla="*/ 5285242 h 6386516"/>
              <a:gd name="connsiteX1904" fmla="*/ 2069531 w 6789110"/>
              <a:gd name="connsiteY1904" fmla="*/ 5271769 h 6386516"/>
              <a:gd name="connsiteX1905" fmla="*/ 2073140 w 6789110"/>
              <a:gd name="connsiteY1905" fmla="*/ 5267679 h 6386516"/>
              <a:gd name="connsiteX1906" fmla="*/ 1428577 w 6789110"/>
              <a:gd name="connsiteY1906" fmla="*/ 5252519 h 6386516"/>
              <a:gd name="connsiteX1907" fmla="*/ 1432428 w 6789110"/>
              <a:gd name="connsiteY1907" fmla="*/ 5262144 h 6386516"/>
              <a:gd name="connsiteX1908" fmla="*/ 1422804 w 6789110"/>
              <a:gd name="connsiteY1908" fmla="*/ 5281392 h 6386516"/>
              <a:gd name="connsiteX1909" fmla="*/ 1422804 w 6789110"/>
              <a:gd name="connsiteY1909" fmla="*/ 5277542 h 6386516"/>
              <a:gd name="connsiteX1910" fmla="*/ 1428577 w 6789110"/>
              <a:gd name="connsiteY1910" fmla="*/ 5252519 h 6386516"/>
              <a:gd name="connsiteX1911" fmla="*/ 1376608 w 6789110"/>
              <a:gd name="connsiteY1911" fmla="*/ 5250595 h 6386516"/>
              <a:gd name="connsiteX1912" fmla="*/ 1390083 w 6789110"/>
              <a:gd name="connsiteY1912" fmla="*/ 5265994 h 6386516"/>
              <a:gd name="connsiteX1913" fmla="*/ 1386233 w 6789110"/>
              <a:gd name="connsiteY1913" fmla="*/ 5265994 h 6386516"/>
              <a:gd name="connsiteX1914" fmla="*/ 1368909 w 6789110"/>
              <a:gd name="connsiteY1914" fmla="*/ 5254445 h 6386516"/>
              <a:gd name="connsiteX1915" fmla="*/ 1376608 w 6789110"/>
              <a:gd name="connsiteY1915" fmla="*/ 5250595 h 6386516"/>
              <a:gd name="connsiteX1916" fmla="*/ 1266895 w 6789110"/>
              <a:gd name="connsiteY1916" fmla="*/ 5248670 h 6386516"/>
              <a:gd name="connsiteX1917" fmla="*/ 1328488 w 6789110"/>
              <a:gd name="connsiteY1917" fmla="*/ 5283317 h 6386516"/>
              <a:gd name="connsiteX1918" fmla="*/ 1332338 w 6789110"/>
              <a:gd name="connsiteY1918" fmla="*/ 5289092 h 6386516"/>
              <a:gd name="connsiteX1919" fmla="*/ 1326564 w 6789110"/>
              <a:gd name="connsiteY1919" fmla="*/ 5292941 h 6386516"/>
              <a:gd name="connsiteX1920" fmla="*/ 1251497 w 6789110"/>
              <a:gd name="connsiteY1920" fmla="*/ 5300640 h 6386516"/>
              <a:gd name="connsiteX1921" fmla="*/ 1251497 w 6789110"/>
              <a:gd name="connsiteY1921" fmla="*/ 5292941 h 6386516"/>
              <a:gd name="connsiteX1922" fmla="*/ 1266895 w 6789110"/>
              <a:gd name="connsiteY1922" fmla="*/ 5248670 h 6386516"/>
              <a:gd name="connsiteX1923" fmla="*/ 2111877 w 6789110"/>
              <a:gd name="connsiteY1923" fmla="*/ 5233273 h 6386516"/>
              <a:gd name="connsiteX1924" fmla="*/ 2102253 w 6789110"/>
              <a:gd name="connsiteY1924" fmla="*/ 5239047 h 6386516"/>
              <a:gd name="connsiteX1925" fmla="*/ 2108027 w 6789110"/>
              <a:gd name="connsiteY1925" fmla="*/ 5242897 h 6386516"/>
              <a:gd name="connsiteX1926" fmla="*/ 2115726 w 6789110"/>
              <a:gd name="connsiteY1926" fmla="*/ 5235198 h 6386516"/>
              <a:gd name="connsiteX1927" fmla="*/ 2111877 w 6789110"/>
              <a:gd name="connsiteY1927" fmla="*/ 5233273 h 6386516"/>
              <a:gd name="connsiteX1928" fmla="*/ 1538290 w 6789110"/>
              <a:gd name="connsiteY1928" fmla="*/ 5229423 h 6386516"/>
              <a:gd name="connsiteX1929" fmla="*/ 1536365 w 6789110"/>
              <a:gd name="connsiteY1929" fmla="*/ 5231348 h 6386516"/>
              <a:gd name="connsiteX1930" fmla="*/ 1534441 w 6789110"/>
              <a:gd name="connsiteY1930" fmla="*/ 5235198 h 6386516"/>
              <a:gd name="connsiteX1931" fmla="*/ 1532516 w 6789110"/>
              <a:gd name="connsiteY1931" fmla="*/ 5235198 h 6386516"/>
              <a:gd name="connsiteX1932" fmla="*/ 1528666 w 6789110"/>
              <a:gd name="connsiteY1932" fmla="*/ 5239047 h 6386516"/>
              <a:gd name="connsiteX1933" fmla="*/ 1542140 w 6789110"/>
              <a:gd name="connsiteY1933" fmla="*/ 5231348 h 6386516"/>
              <a:gd name="connsiteX1934" fmla="*/ 1538290 w 6789110"/>
              <a:gd name="connsiteY1934" fmla="*/ 5229423 h 6386516"/>
              <a:gd name="connsiteX1935" fmla="*/ 1501719 w 6789110"/>
              <a:gd name="connsiteY1935" fmla="*/ 5214025 h 6386516"/>
              <a:gd name="connsiteX1936" fmla="*/ 1497870 w 6789110"/>
              <a:gd name="connsiteY1936" fmla="*/ 5223649 h 6386516"/>
              <a:gd name="connsiteX1937" fmla="*/ 1507495 w 6789110"/>
              <a:gd name="connsiteY1937" fmla="*/ 5215950 h 6386516"/>
              <a:gd name="connsiteX1938" fmla="*/ 1501719 w 6789110"/>
              <a:gd name="connsiteY1938" fmla="*/ 5214025 h 6386516"/>
              <a:gd name="connsiteX1939" fmla="*/ 1366984 w 6789110"/>
              <a:gd name="connsiteY1939" fmla="*/ 5204400 h 6386516"/>
              <a:gd name="connsiteX1940" fmla="*/ 1370834 w 6789110"/>
              <a:gd name="connsiteY1940" fmla="*/ 5237122 h 6386516"/>
              <a:gd name="connsiteX1941" fmla="*/ 1353511 w 6789110"/>
              <a:gd name="connsiteY1941" fmla="*/ 5250595 h 6386516"/>
              <a:gd name="connsiteX1942" fmla="*/ 1338112 w 6789110"/>
              <a:gd name="connsiteY1942" fmla="*/ 5279467 h 6386516"/>
              <a:gd name="connsiteX1943" fmla="*/ 1332337 w 6789110"/>
              <a:gd name="connsiteY1943" fmla="*/ 5271767 h 6386516"/>
              <a:gd name="connsiteX1944" fmla="*/ 1345812 w 6789110"/>
              <a:gd name="connsiteY1944" fmla="*/ 5244821 h 6386516"/>
              <a:gd name="connsiteX1945" fmla="*/ 1366984 w 6789110"/>
              <a:gd name="connsiteY1945" fmla="*/ 5204400 h 6386516"/>
              <a:gd name="connsiteX1946" fmla="*/ 3638233 w 6789110"/>
              <a:gd name="connsiteY1946" fmla="*/ 5202475 h 6386516"/>
              <a:gd name="connsiteX1947" fmla="*/ 3803765 w 6789110"/>
              <a:gd name="connsiteY1947" fmla="*/ 5389180 h 6386516"/>
              <a:gd name="connsiteX1948" fmla="*/ 3638233 w 6789110"/>
              <a:gd name="connsiteY1948" fmla="*/ 5202475 h 6386516"/>
              <a:gd name="connsiteX1949" fmla="*/ 1803911 w 6789110"/>
              <a:gd name="connsiteY1949" fmla="*/ 5200551 h 6386516"/>
              <a:gd name="connsiteX1950" fmla="*/ 1792362 w 6789110"/>
              <a:gd name="connsiteY1950" fmla="*/ 5208251 h 6386516"/>
              <a:gd name="connsiteX1951" fmla="*/ 1796212 w 6789110"/>
              <a:gd name="connsiteY1951" fmla="*/ 5212100 h 6386516"/>
              <a:gd name="connsiteX1952" fmla="*/ 1803911 w 6789110"/>
              <a:gd name="connsiteY1952" fmla="*/ 5200551 h 6386516"/>
              <a:gd name="connsiteX1953" fmla="*/ 1792362 w 6789110"/>
              <a:gd name="connsiteY1953" fmla="*/ 5198627 h 6386516"/>
              <a:gd name="connsiteX1954" fmla="*/ 1788514 w 6789110"/>
              <a:gd name="connsiteY1954" fmla="*/ 5202476 h 6386516"/>
              <a:gd name="connsiteX1955" fmla="*/ 1790437 w 6789110"/>
              <a:gd name="connsiteY1955" fmla="*/ 5204401 h 6386516"/>
              <a:gd name="connsiteX1956" fmla="*/ 1792362 w 6789110"/>
              <a:gd name="connsiteY1956" fmla="*/ 5198627 h 6386516"/>
              <a:gd name="connsiteX1957" fmla="*/ 1886677 w 6789110"/>
              <a:gd name="connsiteY1957" fmla="*/ 5175529 h 6386516"/>
              <a:gd name="connsiteX1958" fmla="*/ 1878978 w 6789110"/>
              <a:gd name="connsiteY1958" fmla="*/ 5181303 h 6386516"/>
              <a:gd name="connsiteX1959" fmla="*/ 1888602 w 6789110"/>
              <a:gd name="connsiteY1959" fmla="*/ 5190927 h 6386516"/>
              <a:gd name="connsiteX1960" fmla="*/ 1896301 w 6789110"/>
              <a:gd name="connsiteY1960" fmla="*/ 5187078 h 6386516"/>
              <a:gd name="connsiteX1961" fmla="*/ 1886677 w 6789110"/>
              <a:gd name="connsiteY1961" fmla="*/ 5175529 h 6386516"/>
              <a:gd name="connsiteX1962" fmla="*/ 1907849 w 6789110"/>
              <a:gd name="connsiteY1962" fmla="*/ 5163980 h 6386516"/>
              <a:gd name="connsiteX1963" fmla="*/ 1896301 w 6789110"/>
              <a:gd name="connsiteY1963" fmla="*/ 5171679 h 6386516"/>
              <a:gd name="connsiteX1964" fmla="*/ 1915548 w 6789110"/>
              <a:gd name="connsiteY1964" fmla="*/ 5179379 h 6386516"/>
              <a:gd name="connsiteX1965" fmla="*/ 1923248 w 6789110"/>
              <a:gd name="connsiteY1965" fmla="*/ 5173604 h 6386516"/>
              <a:gd name="connsiteX1966" fmla="*/ 1907849 w 6789110"/>
              <a:gd name="connsiteY1966" fmla="*/ 5163980 h 6386516"/>
              <a:gd name="connsiteX1967" fmla="*/ 1934796 w 6789110"/>
              <a:gd name="connsiteY1967" fmla="*/ 5146657 h 6386516"/>
              <a:gd name="connsiteX1968" fmla="*/ 1925172 w 6789110"/>
              <a:gd name="connsiteY1968" fmla="*/ 5152432 h 6386516"/>
              <a:gd name="connsiteX1969" fmla="*/ 1954044 w 6789110"/>
              <a:gd name="connsiteY1969" fmla="*/ 5150507 h 6386516"/>
              <a:gd name="connsiteX1970" fmla="*/ 1934796 w 6789110"/>
              <a:gd name="connsiteY1970" fmla="*/ 5146657 h 6386516"/>
              <a:gd name="connsiteX1971" fmla="*/ 1878978 w 6789110"/>
              <a:gd name="connsiteY1971" fmla="*/ 5146657 h 6386516"/>
              <a:gd name="connsiteX1972" fmla="*/ 1861655 w 6789110"/>
              <a:gd name="connsiteY1972" fmla="*/ 5156281 h 6386516"/>
              <a:gd name="connsiteX1973" fmla="*/ 1865504 w 6789110"/>
              <a:gd name="connsiteY1973" fmla="*/ 5160131 h 6386516"/>
              <a:gd name="connsiteX1974" fmla="*/ 1871278 w 6789110"/>
              <a:gd name="connsiteY1974" fmla="*/ 5169755 h 6386516"/>
              <a:gd name="connsiteX1975" fmla="*/ 1892451 w 6789110"/>
              <a:gd name="connsiteY1975" fmla="*/ 5154356 h 6386516"/>
              <a:gd name="connsiteX1976" fmla="*/ 1878978 w 6789110"/>
              <a:gd name="connsiteY1976" fmla="*/ 5146657 h 6386516"/>
              <a:gd name="connsiteX1977" fmla="*/ 1347736 w 6789110"/>
              <a:gd name="connsiteY1977" fmla="*/ 5144731 h 6386516"/>
              <a:gd name="connsiteX1978" fmla="*/ 1357360 w 6789110"/>
              <a:gd name="connsiteY1978" fmla="*/ 5187076 h 6386516"/>
              <a:gd name="connsiteX1979" fmla="*/ 1311165 w 6789110"/>
              <a:gd name="connsiteY1979" fmla="*/ 5167829 h 6386516"/>
              <a:gd name="connsiteX1980" fmla="*/ 1347736 w 6789110"/>
              <a:gd name="connsiteY1980" fmla="*/ 5200550 h 6386516"/>
              <a:gd name="connsiteX1981" fmla="*/ 1334262 w 6789110"/>
              <a:gd name="connsiteY1981" fmla="*/ 5231346 h 6386516"/>
              <a:gd name="connsiteX1982" fmla="*/ 1320789 w 6789110"/>
              <a:gd name="connsiteY1982" fmla="*/ 5202474 h 6386516"/>
              <a:gd name="connsiteX1983" fmla="*/ 1318864 w 6789110"/>
              <a:gd name="connsiteY1983" fmla="*/ 5229421 h 6386516"/>
              <a:gd name="connsiteX1984" fmla="*/ 1301541 w 6789110"/>
              <a:gd name="connsiteY1984" fmla="*/ 5208249 h 6386516"/>
              <a:gd name="connsiteX1985" fmla="*/ 1318864 w 6789110"/>
              <a:gd name="connsiteY1985" fmla="*/ 5269842 h 6386516"/>
              <a:gd name="connsiteX1986" fmla="*/ 1276519 w 6789110"/>
              <a:gd name="connsiteY1986" fmla="*/ 5225572 h 6386516"/>
              <a:gd name="connsiteX1987" fmla="*/ 1280368 w 6789110"/>
              <a:gd name="connsiteY1987" fmla="*/ 5248669 h 6386516"/>
              <a:gd name="connsiteX1988" fmla="*/ 1266895 w 6789110"/>
              <a:gd name="connsiteY1988" fmla="*/ 5242895 h 6386516"/>
              <a:gd name="connsiteX1989" fmla="*/ 1303466 w 6789110"/>
              <a:gd name="connsiteY1989" fmla="*/ 5156280 h 6386516"/>
              <a:gd name="connsiteX1990" fmla="*/ 1347736 w 6789110"/>
              <a:gd name="connsiteY1990" fmla="*/ 5144731 h 6386516"/>
              <a:gd name="connsiteX1991" fmla="*/ 1902075 w 6789110"/>
              <a:gd name="connsiteY1991" fmla="*/ 5131259 h 6386516"/>
              <a:gd name="connsiteX1992" fmla="*/ 1890526 w 6789110"/>
              <a:gd name="connsiteY1992" fmla="*/ 5137034 h 6386516"/>
              <a:gd name="connsiteX1993" fmla="*/ 1904000 w 6789110"/>
              <a:gd name="connsiteY1993" fmla="*/ 5144733 h 6386516"/>
              <a:gd name="connsiteX1994" fmla="*/ 1913625 w 6789110"/>
              <a:gd name="connsiteY1994" fmla="*/ 5137034 h 6386516"/>
              <a:gd name="connsiteX1995" fmla="*/ 1902075 w 6789110"/>
              <a:gd name="connsiteY1995" fmla="*/ 5131259 h 6386516"/>
              <a:gd name="connsiteX1996" fmla="*/ 1963669 w 6789110"/>
              <a:gd name="connsiteY1996" fmla="*/ 5129334 h 6386516"/>
              <a:gd name="connsiteX1997" fmla="*/ 1959819 w 6789110"/>
              <a:gd name="connsiteY1997" fmla="*/ 5131259 h 6386516"/>
              <a:gd name="connsiteX1998" fmla="*/ 1957895 w 6789110"/>
              <a:gd name="connsiteY1998" fmla="*/ 5150507 h 6386516"/>
              <a:gd name="connsiteX1999" fmla="*/ 1961743 w 6789110"/>
              <a:gd name="connsiteY1999" fmla="*/ 5150507 h 6386516"/>
              <a:gd name="connsiteX2000" fmla="*/ 1963669 w 6789110"/>
              <a:gd name="connsiteY2000" fmla="*/ 5138958 h 6386516"/>
              <a:gd name="connsiteX2001" fmla="*/ 1967518 w 6789110"/>
              <a:gd name="connsiteY2001" fmla="*/ 5131259 h 6386516"/>
              <a:gd name="connsiteX2002" fmla="*/ 1963669 w 6789110"/>
              <a:gd name="connsiteY2002" fmla="*/ 5131259 h 6386516"/>
              <a:gd name="connsiteX2003" fmla="*/ 1963669 w 6789110"/>
              <a:gd name="connsiteY2003" fmla="*/ 5129334 h 6386516"/>
              <a:gd name="connsiteX2004" fmla="*/ 2762456 w 6789110"/>
              <a:gd name="connsiteY2004" fmla="*/ 5110085 h 6386516"/>
              <a:gd name="connsiteX2005" fmla="*/ 2772079 w 6789110"/>
              <a:gd name="connsiteY2005" fmla="*/ 5181302 h 6386516"/>
              <a:gd name="connsiteX2006" fmla="*/ 2762456 w 6789110"/>
              <a:gd name="connsiteY2006" fmla="*/ 5110085 h 6386516"/>
              <a:gd name="connsiteX2007" fmla="*/ 1767340 w 6789110"/>
              <a:gd name="connsiteY2007" fmla="*/ 5108162 h 6386516"/>
              <a:gd name="connsiteX2008" fmla="*/ 1759641 w 6789110"/>
              <a:gd name="connsiteY2008" fmla="*/ 5110087 h 6386516"/>
              <a:gd name="connsiteX2009" fmla="*/ 1759641 w 6789110"/>
              <a:gd name="connsiteY2009" fmla="*/ 5113936 h 6386516"/>
              <a:gd name="connsiteX2010" fmla="*/ 1767340 w 6789110"/>
              <a:gd name="connsiteY2010" fmla="*/ 5108162 h 6386516"/>
              <a:gd name="connsiteX2011" fmla="*/ 2019487 w 6789110"/>
              <a:gd name="connsiteY2011" fmla="*/ 5106237 h 6386516"/>
              <a:gd name="connsiteX2012" fmla="*/ 1990615 w 6789110"/>
              <a:gd name="connsiteY2012" fmla="*/ 5110087 h 6386516"/>
              <a:gd name="connsiteX2013" fmla="*/ 1973292 w 6789110"/>
              <a:gd name="connsiteY2013" fmla="*/ 5121635 h 6386516"/>
              <a:gd name="connsiteX2014" fmla="*/ 1984841 w 6789110"/>
              <a:gd name="connsiteY2014" fmla="*/ 5133184 h 6386516"/>
              <a:gd name="connsiteX2015" fmla="*/ 2000239 w 6789110"/>
              <a:gd name="connsiteY2015" fmla="*/ 5121635 h 6386516"/>
              <a:gd name="connsiteX2016" fmla="*/ 2007939 w 6789110"/>
              <a:gd name="connsiteY2016" fmla="*/ 5115861 h 6386516"/>
              <a:gd name="connsiteX2017" fmla="*/ 2019487 w 6789110"/>
              <a:gd name="connsiteY2017" fmla="*/ 5106237 h 6386516"/>
              <a:gd name="connsiteX2018" fmla="*/ 3309095 w 6789110"/>
              <a:gd name="connsiteY2018" fmla="*/ 5098537 h 6386516"/>
              <a:gd name="connsiteX2019" fmla="*/ 3603587 w 6789110"/>
              <a:gd name="connsiteY2019" fmla="*/ 5344909 h 6386516"/>
              <a:gd name="connsiteX2020" fmla="*/ 3309095 w 6789110"/>
              <a:gd name="connsiteY2020" fmla="*/ 5098537 h 6386516"/>
              <a:gd name="connsiteX2021" fmla="*/ 1961744 w 6789110"/>
              <a:gd name="connsiteY2021" fmla="*/ 5092763 h 6386516"/>
              <a:gd name="connsiteX2022" fmla="*/ 1965594 w 6789110"/>
              <a:gd name="connsiteY2022" fmla="*/ 5092763 h 6386516"/>
              <a:gd name="connsiteX2023" fmla="*/ 1965594 w 6789110"/>
              <a:gd name="connsiteY2023" fmla="*/ 5096612 h 6386516"/>
              <a:gd name="connsiteX2024" fmla="*/ 1961744 w 6789110"/>
              <a:gd name="connsiteY2024" fmla="*/ 5092763 h 6386516"/>
              <a:gd name="connsiteX2025" fmla="*/ 1969443 w 6789110"/>
              <a:gd name="connsiteY2025" fmla="*/ 5085064 h 6386516"/>
              <a:gd name="connsiteX2026" fmla="*/ 1961743 w 6789110"/>
              <a:gd name="connsiteY2026" fmla="*/ 5090839 h 6386516"/>
              <a:gd name="connsiteX2027" fmla="*/ 1944420 w 6789110"/>
              <a:gd name="connsiteY2027" fmla="*/ 5102388 h 6386516"/>
              <a:gd name="connsiteX2028" fmla="*/ 1954044 w 6789110"/>
              <a:gd name="connsiteY2028" fmla="*/ 5108162 h 6386516"/>
              <a:gd name="connsiteX2029" fmla="*/ 1971367 w 6789110"/>
              <a:gd name="connsiteY2029" fmla="*/ 5094688 h 6386516"/>
              <a:gd name="connsiteX2030" fmla="*/ 1971367 w 6789110"/>
              <a:gd name="connsiteY2030" fmla="*/ 5090839 h 6386516"/>
              <a:gd name="connsiteX2031" fmla="*/ 1979067 w 6789110"/>
              <a:gd name="connsiteY2031" fmla="*/ 5086989 h 6386516"/>
              <a:gd name="connsiteX2032" fmla="*/ 1977142 w 6789110"/>
              <a:gd name="connsiteY2032" fmla="*/ 5085064 h 6386516"/>
              <a:gd name="connsiteX2033" fmla="*/ 1969443 w 6789110"/>
              <a:gd name="connsiteY2033" fmla="*/ 5088914 h 6386516"/>
              <a:gd name="connsiteX2034" fmla="*/ 1969443 w 6789110"/>
              <a:gd name="connsiteY2034" fmla="*/ 5085064 h 6386516"/>
              <a:gd name="connsiteX2035" fmla="*/ 1998314 w 6789110"/>
              <a:gd name="connsiteY2035" fmla="*/ 5060042 h 6386516"/>
              <a:gd name="connsiteX2036" fmla="*/ 1990615 w 6789110"/>
              <a:gd name="connsiteY2036" fmla="*/ 5065816 h 6386516"/>
              <a:gd name="connsiteX2037" fmla="*/ 2006014 w 6789110"/>
              <a:gd name="connsiteY2037" fmla="*/ 5065816 h 6386516"/>
              <a:gd name="connsiteX2038" fmla="*/ 2007939 w 6789110"/>
              <a:gd name="connsiteY2038" fmla="*/ 5063892 h 6386516"/>
              <a:gd name="connsiteX2039" fmla="*/ 1998314 w 6789110"/>
              <a:gd name="connsiteY2039" fmla="*/ 5060042 h 6386516"/>
              <a:gd name="connsiteX2040" fmla="*/ 3318720 w 6789110"/>
              <a:gd name="connsiteY2040" fmla="*/ 5052342 h 6386516"/>
              <a:gd name="connsiteX2041" fmla="*/ 3759495 w 6789110"/>
              <a:gd name="connsiteY2041" fmla="*/ 5452697 h 6386516"/>
              <a:gd name="connsiteX2042" fmla="*/ 3318720 w 6789110"/>
              <a:gd name="connsiteY2042" fmla="*/ 5052342 h 6386516"/>
              <a:gd name="connsiteX2043" fmla="*/ 2031036 w 6789110"/>
              <a:gd name="connsiteY2043" fmla="*/ 5031170 h 6386516"/>
              <a:gd name="connsiteX2044" fmla="*/ 2015638 w 6789110"/>
              <a:gd name="connsiteY2044" fmla="*/ 5046568 h 6386516"/>
              <a:gd name="connsiteX2045" fmla="*/ 2011788 w 6789110"/>
              <a:gd name="connsiteY2045" fmla="*/ 5050418 h 6386516"/>
              <a:gd name="connsiteX2046" fmla="*/ 2034885 w 6789110"/>
              <a:gd name="connsiteY2046" fmla="*/ 5040794 h 6386516"/>
              <a:gd name="connsiteX2047" fmla="*/ 2040660 w 6789110"/>
              <a:gd name="connsiteY2047" fmla="*/ 5035020 h 6386516"/>
              <a:gd name="connsiteX2048" fmla="*/ 2031036 w 6789110"/>
              <a:gd name="connsiteY2048" fmla="*/ 5031170 h 6386516"/>
              <a:gd name="connsiteX2049" fmla="*/ 2117651 w 6789110"/>
              <a:gd name="connsiteY2049" fmla="*/ 5000373 h 6386516"/>
              <a:gd name="connsiteX2050" fmla="*/ 2111877 w 6789110"/>
              <a:gd name="connsiteY2050" fmla="*/ 5002298 h 6386516"/>
              <a:gd name="connsiteX2051" fmla="*/ 2113803 w 6789110"/>
              <a:gd name="connsiteY2051" fmla="*/ 5004223 h 6386516"/>
              <a:gd name="connsiteX2052" fmla="*/ 2117651 w 6789110"/>
              <a:gd name="connsiteY2052" fmla="*/ 5000373 h 6386516"/>
              <a:gd name="connsiteX2053" fmla="*/ 4003943 w 6789110"/>
              <a:gd name="connsiteY2053" fmla="*/ 4996523 h 6386516"/>
              <a:gd name="connsiteX2054" fmla="*/ 3998168 w 6789110"/>
              <a:gd name="connsiteY2054" fmla="*/ 5021545 h 6386516"/>
              <a:gd name="connsiteX2055" fmla="*/ 4011642 w 6789110"/>
              <a:gd name="connsiteY2055" fmla="*/ 5004222 h 6386516"/>
              <a:gd name="connsiteX2056" fmla="*/ 4003943 w 6789110"/>
              <a:gd name="connsiteY2056" fmla="*/ 4996523 h 6386516"/>
              <a:gd name="connsiteX2057" fmla="*/ 2079155 w 6789110"/>
              <a:gd name="connsiteY2057" fmla="*/ 4979201 h 6386516"/>
              <a:gd name="connsiteX2058" fmla="*/ 2077231 w 6789110"/>
              <a:gd name="connsiteY2058" fmla="*/ 4981126 h 6386516"/>
              <a:gd name="connsiteX2059" fmla="*/ 2088780 w 6789110"/>
              <a:gd name="connsiteY2059" fmla="*/ 4988825 h 6386516"/>
              <a:gd name="connsiteX2060" fmla="*/ 2092629 w 6789110"/>
              <a:gd name="connsiteY2060" fmla="*/ 4984975 h 6386516"/>
              <a:gd name="connsiteX2061" fmla="*/ 2079155 w 6789110"/>
              <a:gd name="connsiteY2061" fmla="*/ 4979201 h 6386516"/>
              <a:gd name="connsiteX2062" fmla="*/ 2102253 w 6789110"/>
              <a:gd name="connsiteY2062" fmla="*/ 4954179 h 6386516"/>
              <a:gd name="connsiteX2063" fmla="*/ 2100328 w 6789110"/>
              <a:gd name="connsiteY2063" fmla="*/ 4956104 h 6386516"/>
              <a:gd name="connsiteX2064" fmla="*/ 2109952 w 6789110"/>
              <a:gd name="connsiteY2064" fmla="*/ 4959953 h 6386516"/>
              <a:gd name="connsiteX2065" fmla="*/ 2108027 w 6789110"/>
              <a:gd name="connsiteY2065" fmla="*/ 4958028 h 6386516"/>
              <a:gd name="connsiteX2066" fmla="*/ 2102253 w 6789110"/>
              <a:gd name="connsiteY2066" fmla="*/ 4954179 h 6386516"/>
              <a:gd name="connsiteX2067" fmla="*/ 1838558 w 6789110"/>
              <a:gd name="connsiteY2067" fmla="*/ 4940705 h 6386516"/>
              <a:gd name="connsiteX2068" fmla="*/ 1748092 w 6789110"/>
              <a:gd name="connsiteY2068" fmla="*/ 4996524 h 6386516"/>
              <a:gd name="connsiteX2069" fmla="*/ 1755791 w 6789110"/>
              <a:gd name="connsiteY2069" fmla="*/ 5017696 h 6386516"/>
              <a:gd name="connsiteX2070" fmla="*/ 1832784 w 6789110"/>
              <a:gd name="connsiteY2070" fmla="*/ 4971502 h 6386516"/>
              <a:gd name="connsiteX2071" fmla="*/ 1836632 w 6789110"/>
              <a:gd name="connsiteY2071" fmla="*/ 4959953 h 6386516"/>
              <a:gd name="connsiteX2072" fmla="*/ 1842407 w 6789110"/>
              <a:gd name="connsiteY2072" fmla="*/ 4963803 h 6386516"/>
              <a:gd name="connsiteX2073" fmla="*/ 1853955 w 6789110"/>
              <a:gd name="connsiteY2073" fmla="*/ 4954179 h 6386516"/>
              <a:gd name="connsiteX2074" fmla="*/ 1838558 w 6789110"/>
              <a:gd name="connsiteY2074" fmla="*/ 4944555 h 6386516"/>
              <a:gd name="connsiteX2075" fmla="*/ 1838558 w 6789110"/>
              <a:gd name="connsiteY2075" fmla="*/ 4940705 h 6386516"/>
              <a:gd name="connsiteX2076" fmla="*/ 2119577 w 6789110"/>
              <a:gd name="connsiteY2076" fmla="*/ 4933006 h 6386516"/>
              <a:gd name="connsiteX2077" fmla="*/ 2115726 w 6789110"/>
              <a:gd name="connsiteY2077" fmla="*/ 4936856 h 6386516"/>
              <a:gd name="connsiteX2078" fmla="*/ 2123426 w 6789110"/>
              <a:gd name="connsiteY2078" fmla="*/ 4938781 h 6386516"/>
              <a:gd name="connsiteX2079" fmla="*/ 2119577 w 6789110"/>
              <a:gd name="connsiteY2079" fmla="*/ 4933006 h 6386516"/>
              <a:gd name="connsiteX2080" fmla="*/ 4013567 w 6789110"/>
              <a:gd name="connsiteY2080" fmla="*/ 4931080 h 6386516"/>
              <a:gd name="connsiteX2081" fmla="*/ 3990469 w 6789110"/>
              <a:gd name="connsiteY2081" fmla="*/ 4971500 h 6386516"/>
              <a:gd name="connsiteX2082" fmla="*/ 4002018 w 6789110"/>
              <a:gd name="connsiteY2082" fmla="*/ 4986899 h 6386516"/>
              <a:gd name="connsiteX2083" fmla="*/ 4005868 w 6789110"/>
              <a:gd name="connsiteY2083" fmla="*/ 4981124 h 6386516"/>
              <a:gd name="connsiteX2084" fmla="*/ 4011642 w 6789110"/>
              <a:gd name="connsiteY2084" fmla="*/ 4942629 h 6386516"/>
              <a:gd name="connsiteX2085" fmla="*/ 4013567 w 6789110"/>
              <a:gd name="connsiteY2085" fmla="*/ 4931080 h 6386516"/>
              <a:gd name="connsiteX2086" fmla="*/ 1761565 w 6789110"/>
              <a:gd name="connsiteY2086" fmla="*/ 4925307 h 6386516"/>
              <a:gd name="connsiteX2087" fmla="*/ 1730769 w 6789110"/>
              <a:gd name="connsiteY2087" fmla="*/ 4931081 h 6386516"/>
              <a:gd name="connsiteX2088" fmla="*/ 1732694 w 6789110"/>
              <a:gd name="connsiteY2088" fmla="*/ 4940705 h 6386516"/>
              <a:gd name="connsiteX2089" fmla="*/ 1761565 w 6789110"/>
              <a:gd name="connsiteY2089" fmla="*/ 4925307 h 6386516"/>
              <a:gd name="connsiteX2090" fmla="*/ 1890526 w 6789110"/>
              <a:gd name="connsiteY2090" fmla="*/ 4898360 h 6386516"/>
              <a:gd name="connsiteX2091" fmla="*/ 1877054 w 6789110"/>
              <a:gd name="connsiteY2091" fmla="*/ 4909909 h 6386516"/>
              <a:gd name="connsiteX2092" fmla="*/ 1888602 w 6789110"/>
              <a:gd name="connsiteY2092" fmla="*/ 4921457 h 6386516"/>
              <a:gd name="connsiteX2093" fmla="*/ 1905925 w 6789110"/>
              <a:gd name="connsiteY2093" fmla="*/ 4902209 h 6386516"/>
              <a:gd name="connsiteX2094" fmla="*/ 1890526 w 6789110"/>
              <a:gd name="connsiteY2094" fmla="*/ 4898360 h 6386516"/>
              <a:gd name="connsiteX2095" fmla="*/ 1844331 w 6789110"/>
              <a:gd name="connsiteY2095" fmla="*/ 4898360 h 6386516"/>
              <a:gd name="connsiteX2096" fmla="*/ 1738468 w 6789110"/>
              <a:gd name="connsiteY2096" fmla="*/ 4963803 h 6386516"/>
              <a:gd name="connsiteX2097" fmla="*/ 1742318 w 6789110"/>
              <a:gd name="connsiteY2097" fmla="*/ 4981126 h 6386516"/>
              <a:gd name="connsiteX2098" fmla="*/ 1840482 w 6789110"/>
              <a:gd name="connsiteY2098" fmla="*/ 4925307 h 6386516"/>
              <a:gd name="connsiteX2099" fmla="*/ 1844331 w 6789110"/>
              <a:gd name="connsiteY2099" fmla="*/ 4898360 h 6386516"/>
              <a:gd name="connsiteX2100" fmla="*/ 1869354 w 6789110"/>
              <a:gd name="connsiteY2100" fmla="*/ 4879112 h 6386516"/>
              <a:gd name="connsiteX2101" fmla="*/ 1855880 w 6789110"/>
              <a:gd name="connsiteY2101" fmla="*/ 4888736 h 6386516"/>
              <a:gd name="connsiteX2102" fmla="*/ 1869354 w 6789110"/>
              <a:gd name="connsiteY2102" fmla="*/ 4904134 h 6386516"/>
              <a:gd name="connsiteX2103" fmla="*/ 1880902 w 6789110"/>
              <a:gd name="connsiteY2103" fmla="*/ 4894510 h 6386516"/>
              <a:gd name="connsiteX2104" fmla="*/ 1873203 w 6789110"/>
              <a:gd name="connsiteY2104" fmla="*/ 4890661 h 6386516"/>
              <a:gd name="connsiteX2105" fmla="*/ 1869354 w 6789110"/>
              <a:gd name="connsiteY2105" fmla="*/ 4879112 h 6386516"/>
              <a:gd name="connsiteX2106" fmla="*/ 1923248 w 6789110"/>
              <a:gd name="connsiteY2106" fmla="*/ 4869488 h 6386516"/>
              <a:gd name="connsiteX2107" fmla="*/ 1909774 w 6789110"/>
              <a:gd name="connsiteY2107" fmla="*/ 4881037 h 6386516"/>
              <a:gd name="connsiteX2108" fmla="*/ 1921323 w 6789110"/>
              <a:gd name="connsiteY2108" fmla="*/ 4884886 h 6386516"/>
              <a:gd name="connsiteX2109" fmla="*/ 1934796 w 6789110"/>
              <a:gd name="connsiteY2109" fmla="*/ 4869488 h 6386516"/>
              <a:gd name="connsiteX2110" fmla="*/ 1923248 w 6789110"/>
              <a:gd name="connsiteY2110" fmla="*/ 4869488 h 6386516"/>
              <a:gd name="connsiteX2111" fmla="*/ 1896301 w 6789110"/>
              <a:gd name="connsiteY2111" fmla="*/ 4856014 h 6386516"/>
              <a:gd name="connsiteX2112" fmla="*/ 1882828 w 6789110"/>
              <a:gd name="connsiteY2112" fmla="*/ 4867563 h 6386516"/>
              <a:gd name="connsiteX2113" fmla="*/ 1902075 w 6789110"/>
              <a:gd name="connsiteY2113" fmla="*/ 4875262 h 6386516"/>
              <a:gd name="connsiteX2114" fmla="*/ 1913625 w 6789110"/>
              <a:gd name="connsiteY2114" fmla="*/ 4865638 h 6386516"/>
              <a:gd name="connsiteX2115" fmla="*/ 1896301 w 6789110"/>
              <a:gd name="connsiteY2115" fmla="*/ 4856014 h 6386516"/>
              <a:gd name="connsiteX2116" fmla="*/ 2198492 w 6789110"/>
              <a:gd name="connsiteY2116" fmla="*/ 4836767 h 6386516"/>
              <a:gd name="connsiteX2117" fmla="*/ 2192718 w 6789110"/>
              <a:gd name="connsiteY2117" fmla="*/ 4844466 h 6386516"/>
              <a:gd name="connsiteX2118" fmla="*/ 2211966 w 6789110"/>
              <a:gd name="connsiteY2118" fmla="*/ 4854090 h 6386516"/>
              <a:gd name="connsiteX2119" fmla="*/ 2215815 w 6789110"/>
              <a:gd name="connsiteY2119" fmla="*/ 4850240 h 6386516"/>
              <a:gd name="connsiteX2120" fmla="*/ 2198492 w 6789110"/>
              <a:gd name="connsiteY2120" fmla="*/ 4836767 h 6386516"/>
              <a:gd name="connsiteX2121" fmla="*/ 2747056 w 6789110"/>
              <a:gd name="connsiteY2121" fmla="*/ 4817517 h 6386516"/>
              <a:gd name="connsiteX2122" fmla="*/ 2733583 w 6789110"/>
              <a:gd name="connsiteY2122" fmla="*/ 4819442 h 6386516"/>
              <a:gd name="connsiteX2123" fmla="*/ 2835597 w 6789110"/>
              <a:gd name="connsiteY2123" fmla="*/ 5208250 h 6386516"/>
              <a:gd name="connsiteX2124" fmla="*/ 2747056 w 6789110"/>
              <a:gd name="connsiteY2124" fmla="*/ 4817517 h 6386516"/>
              <a:gd name="connsiteX2125" fmla="*/ 2219665 w 6789110"/>
              <a:gd name="connsiteY2125" fmla="*/ 4811745 h 6386516"/>
              <a:gd name="connsiteX2126" fmla="*/ 2215815 w 6789110"/>
              <a:gd name="connsiteY2126" fmla="*/ 4815594 h 6386516"/>
              <a:gd name="connsiteX2127" fmla="*/ 2233138 w 6789110"/>
              <a:gd name="connsiteY2127" fmla="*/ 4827143 h 6386516"/>
              <a:gd name="connsiteX2128" fmla="*/ 2236988 w 6789110"/>
              <a:gd name="connsiteY2128" fmla="*/ 4821368 h 6386516"/>
              <a:gd name="connsiteX2129" fmla="*/ 2219665 w 6789110"/>
              <a:gd name="connsiteY2129" fmla="*/ 4811745 h 6386516"/>
              <a:gd name="connsiteX2130" fmla="*/ 3193607 w 6789110"/>
              <a:gd name="connsiteY2130" fmla="*/ 4805969 h 6386516"/>
              <a:gd name="connsiteX2131" fmla="*/ 3216706 w 6789110"/>
              <a:gd name="connsiteY2131" fmla="*/ 4840616 h 6386516"/>
              <a:gd name="connsiteX2132" fmla="*/ 3193607 w 6789110"/>
              <a:gd name="connsiteY2132" fmla="*/ 4805969 h 6386516"/>
              <a:gd name="connsiteX2133" fmla="*/ 2233138 w 6789110"/>
              <a:gd name="connsiteY2133" fmla="*/ 4796346 h 6386516"/>
              <a:gd name="connsiteX2134" fmla="*/ 2229289 w 6789110"/>
              <a:gd name="connsiteY2134" fmla="*/ 4800196 h 6386516"/>
              <a:gd name="connsiteX2135" fmla="*/ 2244688 w 6789110"/>
              <a:gd name="connsiteY2135" fmla="*/ 4796346 h 6386516"/>
              <a:gd name="connsiteX2136" fmla="*/ 2233138 w 6789110"/>
              <a:gd name="connsiteY2136" fmla="*/ 4796346 h 6386516"/>
              <a:gd name="connsiteX2137" fmla="*/ 1986766 w 6789110"/>
              <a:gd name="connsiteY2137" fmla="*/ 4775173 h 6386516"/>
              <a:gd name="connsiteX2138" fmla="*/ 1982916 w 6789110"/>
              <a:gd name="connsiteY2138" fmla="*/ 4780948 h 6386516"/>
              <a:gd name="connsiteX2139" fmla="*/ 1973292 w 6789110"/>
              <a:gd name="connsiteY2139" fmla="*/ 4788647 h 6386516"/>
              <a:gd name="connsiteX2140" fmla="*/ 1988690 w 6789110"/>
              <a:gd name="connsiteY2140" fmla="*/ 4790572 h 6386516"/>
              <a:gd name="connsiteX2141" fmla="*/ 2000239 w 6789110"/>
              <a:gd name="connsiteY2141" fmla="*/ 4779023 h 6386516"/>
              <a:gd name="connsiteX2142" fmla="*/ 1986766 w 6789110"/>
              <a:gd name="connsiteY2142" fmla="*/ 4775173 h 6386516"/>
              <a:gd name="connsiteX2143" fmla="*/ 1657627 w 6789110"/>
              <a:gd name="connsiteY2143" fmla="*/ 4730903 h 6386516"/>
              <a:gd name="connsiteX2144" fmla="*/ 1621056 w 6789110"/>
              <a:gd name="connsiteY2144" fmla="*/ 4738603 h 6386516"/>
              <a:gd name="connsiteX2145" fmla="*/ 1626830 w 6789110"/>
              <a:gd name="connsiteY2145" fmla="*/ 4757850 h 6386516"/>
              <a:gd name="connsiteX2146" fmla="*/ 1632606 w 6789110"/>
              <a:gd name="connsiteY2146" fmla="*/ 4755925 h 6386516"/>
              <a:gd name="connsiteX2147" fmla="*/ 1657627 w 6789110"/>
              <a:gd name="connsiteY2147" fmla="*/ 4730903 h 6386516"/>
              <a:gd name="connsiteX2148" fmla="*/ 4148302 w 6789110"/>
              <a:gd name="connsiteY2148" fmla="*/ 4725128 h 6386516"/>
              <a:gd name="connsiteX2149" fmla="*/ 4150227 w 6789110"/>
              <a:gd name="connsiteY2149" fmla="*/ 4746300 h 6386516"/>
              <a:gd name="connsiteX2150" fmla="*/ 4148302 w 6789110"/>
              <a:gd name="connsiteY2150" fmla="*/ 4725128 h 6386516"/>
              <a:gd name="connsiteX2151" fmla="*/ 2057983 w 6789110"/>
              <a:gd name="connsiteY2151" fmla="*/ 4713580 h 6386516"/>
              <a:gd name="connsiteX2152" fmla="*/ 2019487 w 6789110"/>
              <a:gd name="connsiteY2152" fmla="*/ 4728979 h 6386516"/>
              <a:gd name="connsiteX2153" fmla="*/ 2009863 w 6789110"/>
              <a:gd name="connsiteY2153" fmla="*/ 4742452 h 6386516"/>
              <a:gd name="connsiteX2154" fmla="*/ 2032962 w 6789110"/>
              <a:gd name="connsiteY2154" fmla="*/ 4742452 h 6386516"/>
              <a:gd name="connsiteX2155" fmla="*/ 2057983 w 6789110"/>
              <a:gd name="connsiteY2155" fmla="*/ 4713580 h 6386516"/>
              <a:gd name="connsiteX2156" fmla="*/ 1386232 w 6789110"/>
              <a:gd name="connsiteY2156" fmla="*/ 4700107 h 6386516"/>
              <a:gd name="connsiteX2157" fmla="*/ 1384307 w 6789110"/>
              <a:gd name="connsiteY2157" fmla="*/ 4719355 h 6386516"/>
              <a:gd name="connsiteX2158" fmla="*/ 1388157 w 6789110"/>
              <a:gd name="connsiteY2158" fmla="*/ 4730903 h 6386516"/>
              <a:gd name="connsiteX2159" fmla="*/ 1440126 w 6789110"/>
              <a:gd name="connsiteY2159" fmla="*/ 4754001 h 6386516"/>
              <a:gd name="connsiteX2160" fmla="*/ 1438201 w 6789110"/>
              <a:gd name="connsiteY2160" fmla="*/ 4719355 h 6386516"/>
              <a:gd name="connsiteX2161" fmla="*/ 1411254 w 6789110"/>
              <a:gd name="connsiteY2161" fmla="*/ 4709731 h 6386516"/>
              <a:gd name="connsiteX2162" fmla="*/ 1405480 w 6789110"/>
              <a:gd name="connsiteY2162" fmla="*/ 4721279 h 6386516"/>
              <a:gd name="connsiteX2163" fmla="*/ 1403555 w 6789110"/>
              <a:gd name="connsiteY2163" fmla="*/ 4707806 h 6386516"/>
              <a:gd name="connsiteX2164" fmla="*/ 1386232 w 6789110"/>
              <a:gd name="connsiteY2164" fmla="*/ 4700107 h 6386516"/>
              <a:gd name="connsiteX2165" fmla="*/ 3946921 w 6789110"/>
              <a:gd name="connsiteY2165" fmla="*/ 4695053 h 6386516"/>
              <a:gd name="connsiteX2166" fmla="*/ 3909628 w 6789110"/>
              <a:gd name="connsiteY2166" fmla="*/ 4698181 h 6386516"/>
              <a:gd name="connsiteX2167" fmla="*/ 3984695 w 6789110"/>
              <a:gd name="connsiteY2167" fmla="*/ 4719353 h 6386516"/>
              <a:gd name="connsiteX2168" fmla="*/ 3982770 w 6789110"/>
              <a:gd name="connsiteY2168" fmla="*/ 4707805 h 6386516"/>
              <a:gd name="connsiteX2169" fmla="*/ 3946921 w 6789110"/>
              <a:gd name="connsiteY2169" fmla="*/ 4695053 h 6386516"/>
              <a:gd name="connsiteX2170" fmla="*/ 1688424 w 6789110"/>
              <a:gd name="connsiteY2170" fmla="*/ 4694332 h 6386516"/>
              <a:gd name="connsiteX2171" fmla="*/ 1653777 w 6789110"/>
              <a:gd name="connsiteY2171" fmla="*/ 4696257 h 6386516"/>
              <a:gd name="connsiteX2172" fmla="*/ 1648003 w 6789110"/>
              <a:gd name="connsiteY2172" fmla="*/ 4707806 h 6386516"/>
              <a:gd name="connsiteX2173" fmla="*/ 1684574 w 6789110"/>
              <a:gd name="connsiteY2173" fmla="*/ 4700107 h 6386516"/>
              <a:gd name="connsiteX2174" fmla="*/ 1688424 w 6789110"/>
              <a:gd name="connsiteY2174" fmla="*/ 4694332 h 6386516"/>
              <a:gd name="connsiteX2175" fmla="*/ 1420878 w 6789110"/>
              <a:gd name="connsiteY2175" fmla="*/ 4684708 h 6386516"/>
              <a:gd name="connsiteX2176" fmla="*/ 1417029 w 6789110"/>
              <a:gd name="connsiteY2176" fmla="*/ 4692407 h 6386516"/>
              <a:gd name="connsiteX2177" fmla="*/ 1430502 w 6789110"/>
              <a:gd name="connsiteY2177" fmla="*/ 4700107 h 6386516"/>
              <a:gd name="connsiteX2178" fmla="*/ 1426653 w 6789110"/>
              <a:gd name="connsiteY2178" fmla="*/ 4686633 h 6386516"/>
              <a:gd name="connsiteX2179" fmla="*/ 1420878 w 6789110"/>
              <a:gd name="connsiteY2179" fmla="*/ 4684708 h 6386516"/>
              <a:gd name="connsiteX2180" fmla="*/ 1393931 w 6789110"/>
              <a:gd name="connsiteY2180" fmla="*/ 4669310 h 6386516"/>
              <a:gd name="connsiteX2181" fmla="*/ 1390082 w 6789110"/>
              <a:gd name="connsiteY2181" fmla="*/ 4675084 h 6386516"/>
              <a:gd name="connsiteX2182" fmla="*/ 1403555 w 6789110"/>
              <a:gd name="connsiteY2182" fmla="*/ 4684708 h 6386516"/>
              <a:gd name="connsiteX2183" fmla="*/ 1405480 w 6789110"/>
              <a:gd name="connsiteY2183" fmla="*/ 4677009 h 6386516"/>
              <a:gd name="connsiteX2184" fmla="*/ 1393931 w 6789110"/>
              <a:gd name="connsiteY2184" fmla="*/ 4669310 h 6386516"/>
              <a:gd name="connsiteX2185" fmla="*/ 1341962 w 6789110"/>
              <a:gd name="connsiteY2185" fmla="*/ 4667385 h 6386516"/>
              <a:gd name="connsiteX2186" fmla="*/ 1326563 w 6789110"/>
              <a:gd name="connsiteY2186" fmla="*/ 4684708 h 6386516"/>
              <a:gd name="connsiteX2187" fmla="*/ 1357360 w 6789110"/>
              <a:gd name="connsiteY2187" fmla="*/ 4709731 h 6386516"/>
              <a:gd name="connsiteX2188" fmla="*/ 1368909 w 6789110"/>
              <a:gd name="connsiteY2188" fmla="*/ 4690483 h 6386516"/>
              <a:gd name="connsiteX2189" fmla="*/ 1340037 w 6789110"/>
              <a:gd name="connsiteY2189" fmla="*/ 4675084 h 6386516"/>
              <a:gd name="connsiteX2190" fmla="*/ 1341962 w 6789110"/>
              <a:gd name="connsiteY2190" fmla="*/ 4667385 h 6386516"/>
              <a:gd name="connsiteX2191" fmla="*/ 1649928 w 6789110"/>
              <a:gd name="connsiteY2191" fmla="*/ 4657762 h 6386516"/>
              <a:gd name="connsiteX2192" fmla="*/ 1596035 w 6789110"/>
              <a:gd name="connsiteY2192" fmla="*/ 4665461 h 6386516"/>
              <a:gd name="connsiteX2193" fmla="*/ 1644153 w 6789110"/>
              <a:gd name="connsiteY2193" fmla="*/ 4677009 h 6386516"/>
              <a:gd name="connsiteX2194" fmla="*/ 1669176 w 6789110"/>
              <a:gd name="connsiteY2194" fmla="*/ 4671235 h 6386516"/>
              <a:gd name="connsiteX2195" fmla="*/ 1648003 w 6789110"/>
              <a:gd name="connsiteY2195" fmla="*/ 4663536 h 6386516"/>
              <a:gd name="connsiteX2196" fmla="*/ 1649928 w 6789110"/>
              <a:gd name="connsiteY2196" fmla="*/ 4657762 h 6386516"/>
              <a:gd name="connsiteX2197" fmla="*/ 1366984 w 6789110"/>
              <a:gd name="connsiteY2197" fmla="*/ 4648138 h 6386516"/>
              <a:gd name="connsiteX2198" fmla="*/ 1384307 w 6789110"/>
              <a:gd name="connsiteY2198" fmla="*/ 4669310 h 6386516"/>
              <a:gd name="connsiteX2199" fmla="*/ 1386232 w 6789110"/>
              <a:gd name="connsiteY2199" fmla="*/ 4665461 h 6386516"/>
              <a:gd name="connsiteX2200" fmla="*/ 1366984 w 6789110"/>
              <a:gd name="connsiteY2200" fmla="*/ 4648138 h 6386516"/>
              <a:gd name="connsiteX2201" fmla="*/ 1717295 w 6789110"/>
              <a:gd name="connsiteY2201" fmla="*/ 4640438 h 6386516"/>
              <a:gd name="connsiteX2202" fmla="*/ 1676876 w 6789110"/>
              <a:gd name="connsiteY2202" fmla="*/ 4651987 h 6386516"/>
              <a:gd name="connsiteX2203" fmla="*/ 1673025 w 6789110"/>
              <a:gd name="connsiteY2203" fmla="*/ 4671235 h 6386516"/>
              <a:gd name="connsiteX2204" fmla="*/ 1707673 w 6789110"/>
              <a:gd name="connsiteY2204" fmla="*/ 4661611 h 6386516"/>
              <a:gd name="connsiteX2205" fmla="*/ 1717295 w 6789110"/>
              <a:gd name="connsiteY2205" fmla="*/ 4640438 h 6386516"/>
              <a:gd name="connsiteX2206" fmla="*/ 2134974 w 6789110"/>
              <a:gd name="connsiteY2206" fmla="*/ 4632739 h 6386516"/>
              <a:gd name="connsiteX2207" fmla="*/ 2108027 w 6789110"/>
              <a:gd name="connsiteY2207" fmla="*/ 4634664 h 6386516"/>
              <a:gd name="connsiteX2208" fmla="*/ 2102253 w 6789110"/>
              <a:gd name="connsiteY2208" fmla="*/ 4640438 h 6386516"/>
              <a:gd name="connsiteX2209" fmla="*/ 2125351 w 6789110"/>
              <a:gd name="connsiteY2209" fmla="*/ 4642363 h 6386516"/>
              <a:gd name="connsiteX2210" fmla="*/ 2134974 w 6789110"/>
              <a:gd name="connsiteY2210" fmla="*/ 4632739 h 6386516"/>
              <a:gd name="connsiteX2211" fmla="*/ 3538144 w 6789110"/>
              <a:gd name="connsiteY2211" fmla="*/ 4628888 h 6386516"/>
              <a:gd name="connsiteX2212" fmla="*/ 3936575 w 6789110"/>
              <a:gd name="connsiteY2212" fmla="*/ 4734752 h 6386516"/>
              <a:gd name="connsiteX2213" fmla="*/ 3538144 w 6789110"/>
              <a:gd name="connsiteY2213" fmla="*/ 4628888 h 6386516"/>
              <a:gd name="connsiteX2214" fmla="*/ 3401484 w 6789110"/>
              <a:gd name="connsiteY2214" fmla="*/ 4628888 h 6386516"/>
              <a:gd name="connsiteX2215" fmla="*/ 3399560 w 6789110"/>
              <a:gd name="connsiteY2215" fmla="*/ 4636588 h 6386516"/>
              <a:gd name="connsiteX2216" fmla="*/ 3797991 w 6789110"/>
              <a:gd name="connsiteY2216" fmla="*/ 4815593 h 6386516"/>
              <a:gd name="connsiteX2217" fmla="*/ 3975071 w 6789110"/>
              <a:gd name="connsiteY2217" fmla="*/ 4817517 h 6386516"/>
              <a:gd name="connsiteX2218" fmla="*/ 3801840 w 6789110"/>
              <a:gd name="connsiteY2218" fmla="*/ 4800194 h 6386516"/>
              <a:gd name="connsiteX2219" fmla="*/ 3401484 w 6789110"/>
              <a:gd name="connsiteY2219" fmla="*/ 4628888 h 6386516"/>
              <a:gd name="connsiteX2220" fmla="*/ 4145054 w 6789110"/>
              <a:gd name="connsiteY2220" fmla="*/ 4589250 h 6386516"/>
              <a:gd name="connsiteX2221" fmla="*/ 4140603 w 6789110"/>
              <a:gd name="connsiteY2221" fmla="*/ 4592317 h 6386516"/>
              <a:gd name="connsiteX2222" fmla="*/ 4136753 w 6789110"/>
              <a:gd name="connsiteY2222" fmla="*/ 4621189 h 6386516"/>
              <a:gd name="connsiteX2223" fmla="*/ 4163700 w 6789110"/>
              <a:gd name="connsiteY2223" fmla="*/ 4625039 h 6386516"/>
              <a:gd name="connsiteX2224" fmla="*/ 4148302 w 6789110"/>
              <a:gd name="connsiteY2224" fmla="*/ 4603866 h 6386516"/>
              <a:gd name="connsiteX2225" fmla="*/ 4145054 w 6789110"/>
              <a:gd name="connsiteY2225" fmla="*/ 4589250 h 6386516"/>
              <a:gd name="connsiteX2226" fmla="*/ 1380458 w 6789110"/>
              <a:gd name="connsiteY2226" fmla="*/ 4580770 h 6386516"/>
              <a:gd name="connsiteX2227" fmla="*/ 1370834 w 6789110"/>
              <a:gd name="connsiteY2227" fmla="*/ 4617341 h 6386516"/>
              <a:gd name="connsiteX2228" fmla="*/ 1392006 w 6789110"/>
              <a:gd name="connsiteY2228" fmla="*/ 4605792 h 6386516"/>
              <a:gd name="connsiteX2229" fmla="*/ 1380458 w 6789110"/>
              <a:gd name="connsiteY2229" fmla="*/ 4580770 h 6386516"/>
              <a:gd name="connsiteX2230" fmla="*/ 2183094 w 6789110"/>
              <a:gd name="connsiteY2230" fmla="*/ 4578845 h 6386516"/>
              <a:gd name="connsiteX2231" fmla="*/ 2159997 w 6789110"/>
              <a:gd name="connsiteY2231" fmla="*/ 4582695 h 6386516"/>
              <a:gd name="connsiteX2232" fmla="*/ 2134974 w 6789110"/>
              <a:gd name="connsiteY2232" fmla="*/ 4607717 h 6386516"/>
              <a:gd name="connsiteX2233" fmla="*/ 2159997 w 6789110"/>
              <a:gd name="connsiteY2233" fmla="*/ 4607717 h 6386516"/>
              <a:gd name="connsiteX2234" fmla="*/ 2165771 w 6789110"/>
              <a:gd name="connsiteY2234" fmla="*/ 4601942 h 6386516"/>
              <a:gd name="connsiteX2235" fmla="*/ 2158073 w 6789110"/>
              <a:gd name="connsiteY2235" fmla="*/ 4598093 h 6386516"/>
              <a:gd name="connsiteX2236" fmla="*/ 2183094 w 6789110"/>
              <a:gd name="connsiteY2236" fmla="*/ 4578845 h 6386516"/>
              <a:gd name="connsiteX2237" fmla="*/ 1884752 w 6789110"/>
              <a:gd name="connsiteY2237" fmla="*/ 4569221 h 6386516"/>
              <a:gd name="connsiteX2238" fmla="*/ 1780813 w 6789110"/>
              <a:gd name="connsiteY2238" fmla="*/ 4617341 h 6386516"/>
              <a:gd name="connsiteX2239" fmla="*/ 1780813 w 6789110"/>
              <a:gd name="connsiteY2239" fmla="*/ 4625040 h 6386516"/>
              <a:gd name="connsiteX2240" fmla="*/ 1780813 w 6789110"/>
              <a:gd name="connsiteY2240" fmla="*/ 4630814 h 6386516"/>
              <a:gd name="connsiteX2241" fmla="*/ 1884752 w 6789110"/>
              <a:gd name="connsiteY2241" fmla="*/ 4569221 h 6386516"/>
              <a:gd name="connsiteX2242" fmla="*/ 2225439 w 6789110"/>
              <a:gd name="connsiteY2242" fmla="*/ 4542274 h 6386516"/>
              <a:gd name="connsiteX2243" fmla="*/ 2202342 w 6789110"/>
              <a:gd name="connsiteY2243" fmla="*/ 4551898 h 6386516"/>
              <a:gd name="connsiteX2244" fmla="*/ 2192718 w 6789110"/>
              <a:gd name="connsiteY2244" fmla="*/ 4549973 h 6386516"/>
              <a:gd name="connsiteX2245" fmla="*/ 2185019 w 6789110"/>
              <a:gd name="connsiteY2245" fmla="*/ 4559597 h 6386516"/>
              <a:gd name="connsiteX2246" fmla="*/ 2206192 w 6789110"/>
              <a:gd name="connsiteY2246" fmla="*/ 4561522 h 6386516"/>
              <a:gd name="connsiteX2247" fmla="*/ 2225439 w 6789110"/>
              <a:gd name="connsiteY2247" fmla="*/ 4542274 h 6386516"/>
              <a:gd name="connsiteX2248" fmla="*/ 3058872 w 6789110"/>
              <a:gd name="connsiteY2248" fmla="*/ 4534575 h 6386516"/>
              <a:gd name="connsiteX2249" fmla="*/ 3066571 w 6789110"/>
              <a:gd name="connsiteY2249" fmla="*/ 4578845 h 6386516"/>
              <a:gd name="connsiteX2250" fmla="*/ 3058872 w 6789110"/>
              <a:gd name="connsiteY2250" fmla="*/ 4534575 h 6386516"/>
              <a:gd name="connsiteX2251" fmla="*/ 3164736 w 6789110"/>
              <a:gd name="connsiteY2251" fmla="*/ 4523025 h 6386516"/>
              <a:gd name="connsiteX2252" fmla="*/ 3944275 w 6789110"/>
              <a:gd name="connsiteY2252" fmla="*/ 4875261 h 6386516"/>
              <a:gd name="connsiteX2253" fmla="*/ 3661331 w 6789110"/>
              <a:gd name="connsiteY2253" fmla="*/ 4829066 h 6386516"/>
              <a:gd name="connsiteX2254" fmla="*/ 3230178 w 6789110"/>
              <a:gd name="connsiteY2254" fmla="*/ 4576919 h 6386516"/>
              <a:gd name="connsiteX2255" fmla="*/ 3172435 w 6789110"/>
              <a:gd name="connsiteY2255" fmla="*/ 4524950 h 6386516"/>
              <a:gd name="connsiteX2256" fmla="*/ 3164736 w 6789110"/>
              <a:gd name="connsiteY2256" fmla="*/ 4523025 h 6386516"/>
              <a:gd name="connsiteX2257" fmla="*/ 2748981 w 6789110"/>
              <a:gd name="connsiteY2257" fmla="*/ 4511476 h 6386516"/>
              <a:gd name="connsiteX2258" fmla="*/ 2739357 w 6789110"/>
              <a:gd name="connsiteY2258" fmla="*/ 4513401 h 6386516"/>
              <a:gd name="connsiteX2259" fmla="*/ 2941460 w 6789110"/>
              <a:gd name="connsiteY2259" fmla="*/ 5252520 h 6386516"/>
              <a:gd name="connsiteX2260" fmla="*/ 2748981 w 6789110"/>
              <a:gd name="connsiteY2260" fmla="*/ 4511476 h 6386516"/>
              <a:gd name="connsiteX2261" fmla="*/ 2265860 w 6789110"/>
              <a:gd name="connsiteY2261" fmla="*/ 4492230 h 6386516"/>
              <a:gd name="connsiteX2262" fmla="*/ 2240838 w 6789110"/>
              <a:gd name="connsiteY2262" fmla="*/ 4496079 h 6386516"/>
              <a:gd name="connsiteX2263" fmla="*/ 2233138 w 6789110"/>
              <a:gd name="connsiteY2263" fmla="*/ 4505703 h 6386516"/>
              <a:gd name="connsiteX2264" fmla="*/ 2256236 w 6789110"/>
              <a:gd name="connsiteY2264" fmla="*/ 4507628 h 6386516"/>
              <a:gd name="connsiteX2265" fmla="*/ 2265860 w 6789110"/>
              <a:gd name="connsiteY2265" fmla="*/ 4492230 h 6386516"/>
              <a:gd name="connsiteX2266" fmla="*/ 1336187 w 6789110"/>
              <a:gd name="connsiteY2266" fmla="*/ 4492230 h 6386516"/>
              <a:gd name="connsiteX2267" fmla="*/ 1361210 w 6789110"/>
              <a:gd name="connsiteY2267" fmla="*/ 4546124 h 6386516"/>
              <a:gd name="connsiteX2268" fmla="*/ 1355435 w 6789110"/>
              <a:gd name="connsiteY2268" fmla="*/ 4530725 h 6386516"/>
              <a:gd name="connsiteX2269" fmla="*/ 1336187 w 6789110"/>
              <a:gd name="connsiteY2269" fmla="*/ 4492230 h 6386516"/>
              <a:gd name="connsiteX2270" fmla="*/ 3955823 w 6789110"/>
              <a:gd name="connsiteY2270" fmla="*/ 4478755 h 6386516"/>
              <a:gd name="connsiteX2271" fmla="*/ 3590114 w 6789110"/>
              <a:gd name="connsiteY2271" fmla="*/ 4546123 h 6386516"/>
              <a:gd name="connsiteX2272" fmla="*/ 3957748 w 6789110"/>
              <a:gd name="connsiteY2272" fmla="*/ 4498003 h 6386516"/>
              <a:gd name="connsiteX2273" fmla="*/ 2083006 w 6789110"/>
              <a:gd name="connsiteY2273" fmla="*/ 4447959 h 6386516"/>
              <a:gd name="connsiteX2274" fmla="*/ 2017562 w 6789110"/>
              <a:gd name="connsiteY2274" fmla="*/ 4492230 h 6386516"/>
              <a:gd name="connsiteX2275" fmla="*/ 1996390 w 6789110"/>
              <a:gd name="connsiteY2275" fmla="*/ 4513402 h 6386516"/>
              <a:gd name="connsiteX2276" fmla="*/ 2002164 w 6789110"/>
              <a:gd name="connsiteY2276" fmla="*/ 4513402 h 6386516"/>
              <a:gd name="connsiteX2277" fmla="*/ 1917473 w 6789110"/>
              <a:gd name="connsiteY2277" fmla="*/ 4601942 h 6386516"/>
              <a:gd name="connsiteX2278" fmla="*/ 1975217 w 6789110"/>
              <a:gd name="connsiteY2278" fmla="*/ 4532650 h 6386516"/>
              <a:gd name="connsiteX2279" fmla="*/ 1905925 w 6789110"/>
              <a:gd name="connsiteY2279" fmla="*/ 4594243 h 6386516"/>
              <a:gd name="connsiteX2280" fmla="*/ 1904000 w 6789110"/>
              <a:gd name="connsiteY2280" fmla="*/ 4603867 h 6386516"/>
              <a:gd name="connsiteX2281" fmla="*/ 1894376 w 6789110"/>
              <a:gd name="connsiteY2281" fmla="*/ 4621190 h 6386516"/>
              <a:gd name="connsiteX2282" fmla="*/ 1892451 w 6789110"/>
              <a:gd name="connsiteY2282" fmla="*/ 4603867 h 6386516"/>
              <a:gd name="connsiteX2283" fmla="*/ 1694198 w 6789110"/>
              <a:gd name="connsiteY2283" fmla="*/ 4719355 h 6386516"/>
              <a:gd name="connsiteX2284" fmla="*/ 1634529 w 6789110"/>
              <a:gd name="connsiteY2284" fmla="*/ 4755925 h 6386516"/>
              <a:gd name="connsiteX2285" fmla="*/ 2002164 w 6789110"/>
              <a:gd name="connsiteY2285" fmla="*/ 4540349 h 6386516"/>
              <a:gd name="connsiteX2286" fmla="*/ 2029111 w 6789110"/>
              <a:gd name="connsiteY2286" fmla="*/ 4509553 h 6386516"/>
              <a:gd name="connsiteX2287" fmla="*/ 2059908 w 6789110"/>
              <a:gd name="connsiteY2287" fmla="*/ 4472982 h 6386516"/>
              <a:gd name="connsiteX2288" fmla="*/ 2083006 w 6789110"/>
              <a:gd name="connsiteY2288" fmla="*/ 4447959 h 6386516"/>
              <a:gd name="connsiteX2289" fmla="*/ 2281258 w 6789110"/>
              <a:gd name="connsiteY2289" fmla="*/ 4440260 h 6386516"/>
              <a:gd name="connsiteX2290" fmla="*/ 2275485 w 6789110"/>
              <a:gd name="connsiteY2290" fmla="*/ 4449884 h 6386516"/>
              <a:gd name="connsiteX2291" fmla="*/ 2281258 w 6789110"/>
              <a:gd name="connsiteY2291" fmla="*/ 4459508 h 6386516"/>
              <a:gd name="connsiteX2292" fmla="*/ 2263935 w 6789110"/>
              <a:gd name="connsiteY2292" fmla="*/ 4465283 h 6386516"/>
              <a:gd name="connsiteX2293" fmla="*/ 2258161 w 6789110"/>
              <a:gd name="connsiteY2293" fmla="*/ 4472982 h 6386516"/>
              <a:gd name="connsiteX2294" fmla="*/ 2283183 w 6789110"/>
              <a:gd name="connsiteY2294" fmla="*/ 4467207 h 6386516"/>
              <a:gd name="connsiteX2295" fmla="*/ 2292807 w 6789110"/>
              <a:gd name="connsiteY2295" fmla="*/ 4457583 h 6386516"/>
              <a:gd name="connsiteX2296" fmla="*/ 2281258 w 6789110"/>
              <a:gd name="connsiteY2296" fmla="*/ 4440260 h 6386516"/>
              <a:gd name="connsiteX2297" fmla="*/ 1366984 w 6789110"/>
              <a:gd name="connsiteY2297" fmla="*/ 4421013 h 6386516"/>
              <a:gd name="connsiteX2298" fmla="*/ 1363134 w 6789110"/>
              <a:gd name="connsiteY2298" fmla="*/ 4430636 h 6386516"/>
              <a:gd name="connsiteX2299" fmla="*/ 1370834 w 6789110"/>
              <a:gd name="connsiteY2299" fmla="*/ 4436411 h 6386516"/>
              <a:gd name="connsiteX2300" fmla="*/ 1366984 w 6789110"/>
              <a:gd name="connsiteY2300" fmla="*/ 4421013 h 6386516"/>
              <a:gd name="connsiteX2301" fmla="*/ 3797179 w 6789110"/>
              <a:gd name="connsiteY2301" fmla="*/ 4384982 h 6386516"/>
              <a:gd name="connsiteX2302" fmla="*/ 3468852 w 6789110"/>
              <a:gd name="connsiteY2302" fmla="*/ 4401763 h 6386516"/>
              <a:gd name="connsiteX2303" fmla="*/ 3905779 w 6789110"/>
              <a:gd name="connsiteY2303" fmla="*/ 4413312 h 6386516"/>
              <a:gd name="connsiteX2304" fmla="*/ 3797179 w 6789110"/>
              <a:gd name="connsiteY2304" fmla="*/ 4384982 h 6386516"/>
              <a:gd name="connsiteX2305" fmla="*/ 1326563 w 6789110"/>
              <a:gd name="connsiteY2305" fmla="*/ 4384441 h 6386516"/>
              <a:gd name="connsiteX2306" fmla="*/ 1343887 w 6789110"/>
              <a:gd name="connsiteY2306" fmla="*/ 4407539 h 6386516"/>
              <a:gd name="connsiteX2307" fmla="*/ 1349661 w 6789110"/>
              <a:gd name="connsiteY2307" fmla="*/ 4388291 h 6386516"/>
              <a:gd name="connsiteX2308" fmla="*/ 1326563 w 6789110"/>
              <a:gd name="connsiteY2308" fmla="*/ 4384441 h 6386516"/>
              <a:gd name="connsiteX2309" fmla="*/ 2916438 w 6789110"/>
              <a:gd name="connsiteY2309" fmla="*/ 4365192 h 6386516"/>
              <a:gd name="connsiteX2310" fmla="*/ 3016527 w 6789110"/>
              <a:gd name="connsiteY2310" fmla="*/ 4994598 h 6386516"/>
              <a:gd name="connsiteX2311" fmla="*/ 3314869 w 6789110"/>
              <a:gd name="connsiteY2311" fmla="*/ 5396879 h 6386516"/>
              <a:gd name="connsiteX2312" fmla="*/ 3095443 w 6789110"/>
              <a:gd name="connsiteY2312" fmla="*/ 5127408 h 6386516"/>
              <a:gd name="connsiteX2313" fmla="*/ 2978031 w 6789110"/>
              <a:gd name="connsiteY2313" fmla="*/ 4632738 h 6386516"/>
              <a:gd name="connsiteX2314" fmla="*/ 2916438 w 6789110"/>
              <a:gd name="connsiteY2314" fmla="*/ 4365192 h 6386516"/>
              <a:gd name="connsiteX2315" fmla="*/ 2186944 w 6789110"/>
              <a:gd name="connsiteY2315" fmla="*/ 4359419 h 6386516"/>
              <a:gd name="connsiteX2316" fmla="*/ 2133050 w 6789110"/>
              <a:gd name="connsiteY2316" fmla="*/ 4363269 h 6386516"/>
              <a:gd name="connsiteX2317" fmla="*/ 2121501 w 6789110"/>
              <a:gd name="connsiteY2317" fmla="*/ 4376742 h 6386516"/>
              <a:gd name="connsiteX2318" fmla="*/ 2142673 w 6789110"/>
              <a:gd name="connsiteY2318" fmla="*/ 4392141 h 6386516"/>
              <a:gd name="connsiteX2319" fmla="*/ 2186944 w 6789110"/>
              <a:gd name="connsiteY2319" fmla="*/ 4359419 h 6386516"/>
              <a:gd name="connsiteX2320" fmla="*/ 2331303 w 6789110"/>
              <a:gd name="connsiteY2320" fmla="*/ 4357495 h 6386516"/>
              <a:gd name="connsiteX2321" fmla="*/ 2317829 w 6789110"/>
              <a:gd name="connsiteY2321" fmla="*/ 4359419 h 6386516"/>
              <a:gd name="connsiteX2322" fmla="*/ 2290882 w 6789110"/>
              <a:gd name="connsiteY2322" fmla="*/ 4417163 h 6386516"/>
              <a:gd name="connsiteX2323" fmla="*/ 2306280 w 6789110"/>
              <a:gd name="connsiteY2323" fmla="*/ 4424862 h 6386516"/>
              <a:gd name="connsiteX2324" fmla="*/ 2331303 w 6789110"/>
              <a:gd name="connsiteY2324" fmla="*/ 4357495 h 6386516"/>
              <a:gd name="connsiteX2325" fmla="*/ 1363134 w 6789110"/>
              <a:gd name="connsiteY2325" fmla="*/ 4357495 h 6386516"/>
              <a:gd name="connsiteX2326" fmla="*/ 1355435 w 6789110"/>
              <a:gd name="connsiteY2326" fmla="*/ 4361344 h 6386516"/>
              <a:gd name="connsiteX2327" fmla="*/ 1357360 w 6789110"/>
              <a:gd name="connsiteY2327" fmla="*/ 4363269 h 6386516"/>
              <a:gd name="connsiteX2328" fmla="*/ 1361210 w 6789110"/>
              <a:gd name="connsiteY2328" fmla="*/ 4361344 h 6386516"/>
              <a:gd name="connsiteX2329" fmla="*/ 1363134 w 6789110"/>
              <a:gd name="connsiteY2329" fmla="*/ 4357495 h 6386516"/>
              <a:gd name="connsiteX2330" fmla="*/ 1888602 w 6789110"/>
              <a:gd name="connsiteY2330" fmla="*/ 4355570 h 6386516"/>
              <a:gd name="connsiteX2331" fmla="*/ 1494020 w 6789110"/>
              <a:gd name="connsiteY2331" fmla="*/ 4365194 h 6386516"/>
              <a:gd name="connsiteX2332" fmla="*/ 1503644 w 6789110"/>
              <a:gd name="connsiteY2332" fmla="*/ 4380592 h 6386516"/>
              <a:gd name="connsiteX2333" fmla="*/ 1888602 w 6789110"/>
              <a:gd name="connsiteY2333" fmla="*/ 4355570 h 6386516"/>
              <a:gd name="connsiteX2334" fmla="*/ 3409184 w 6789110"/>
              <a:gd name="connsiteY2334" fmla="*/ 4338245 h 6386516"/>
              <a:gd name="connsiteX2335" fmla="*/ 3898080 w 6789110"/>
              <a:gd name="connsiteY2335" fmla="*/ 4382516 h 6386516"/>
              <a:gd name="connsiteX2336" fmla="*/ 3409184 w 6789110"/>
              <a:gd name="connsiteY2336" fmla="*/ 4338245 h 6386516"/>
              <a:gd name="connsiteX2337" fmla="*/ 3278298 w 6789110"/>
              <a:gd name="connsiteY2337" fmla="*/ 4338245 h 6386516"/>
              <a:gd name="connsiteX2338" fmla="*/ 3549693 w 6789110"/>
              <a:gd name="connsiteY2338" fmla="*/ 4515326 h 6386516"/>
              <a:gd name="connsiteX2339" fmla="*/ 3278298 w 6789110"/>
              <a:gd name="connsiteY2339" fmla="*/ 4338245 h 6386516"/>
              <a:gd name="connsiteX2340" fmla="*/ 1422803 w 6789110"/>
              <a:gd name="connsiteY2340" fmla="*/ 4334397 h 6386516"/>
              <a:gd name="connsiteX2341" fmla="*/ 1411254 w 6789110"/>
              <a:gd name="connsiteY2341" fmla="*/ 4336322 h 6386516"/>
              <a:gd name="connsiteX2342" fmla="*/ 1413179 w 6789110"/>
              <a:gd name="connsiteY2342" fmla="*/ 4345946 h 6386516"/>
              <a:gd name="connsiteX2343" fmla="*/ 1417029 w 6789110"/>
              <a:gd name="connsiteY2343" fmla="*/ 4345946 h 6386516"/>
              <a:gd name="connsiteX2344" fmla="*/ 1424728 w 6789110"/>
              <a:gd name="connsiteY2344" fmla="*/ 4344021 h 6386516"/>
              <a:gd name="connsiteX2345" fmla="*/ 1422803 w 6789110"/>
              <a:gd name="connsiteY2345" fmla="*/ 4334397 h 6386516"/>
              <a:gd name="connsiteX2346" fmla="*/ 1513268 w 6789110"/>
              <a:gd name="connsiteY2346" fmla="*/ 4332472 h 6386516"/>
              <a:gd name="connsiteX2347" fmla="*/ 1503644 w 6789110"/>
              <a:gd name="connsiteY2347" fmla="*/ 4345946 h 6386516"/>
              <a:gd name="connsiteX2348" fmla="*/ 1771189 w 6789110"/>
              <a:gd name="connsiteY2348" fmla="*/ 4342096 h 6386516"/>
              <a:gd name="connsiteX2349" fmla="*/ 1513268 w 6789110"/>
              <a:gd name="connsiteY2349" fmla="*/ 4332472 h 6386516"/>
              <a:gd name="connsiteX2350" fmla="*/ 1467073 w 6789110"/>
              <a:gd name="connsiteY2350" fmla="*/ 4332472 h 6386516"/>
              <a:gd name="connsiteX2351" fmla="*/ 1440126 w 6789110"/>
              <a:gd name="connsiteY2351" fmla="*/ 4334397 h 6386516"/>
              <a:gd name="connsiteX2352" fmla="*/ 1440126 w 6789110"/>
              <a:gd name="connsiteY2352" fmla="*/ 4344021 h 6386516"/>
              <a:gd name="connsiteX2353" fmla="*/ 1463223 w 6789110"/>
              <a:gd name="connsiteY2353" fmla="*/ 4344021 h 6386516"/>
              <a:gd name="connsiteX2354" fmla="*/ 1467073 w 6789110"/>
              <a:gd name="connsiteY2354" fmla="*/ 4332472 h 6386516"/>
              <a:gd name="connsiteX2355" fmla="*/ 3728939 w 6789110"/>
              <a:gd name="connsiteY2355" fmla="*/ 4317554 h 6386516"/>
              <a:gd name="connsiteX2356" fmla="*/ 3538144 w 6789110"/>
              <a:gd name="connsiteY2356" fmla="*/ 4344020 h 6386516"/>
              <a:gd name="connsiteX2357" fmla="*/ 3940425 w 6789110"/>
              <a:gd name="connsiteY2357" fmla="*/ 4340170 h 6386516"/>
              <a:gd name="connsiteX2358" fmla="*/ 3938500 w 6789110"/>
              <a:gd name="connsiteY2358" fmla="*/ 4328621 h 6386516"/>
              <a:gd name="connsiteX2359" fmla="*/ 3728939 w 6789110"/>
              <a:gd name="connsiteY2359" fmla="*/ 4317554 h 6386516"/>
              <a:gd name="connsiteX2360" fmla="*/ 1411254 w 6789110"/>
              <a:gd name="connsiteY2360" fmla="*/ 4315149 h 6386516"/>
              <a:gd name="connsiteX2361" fmla="*/ 1411254 w 6789110"/>
              <a:gd name="connsiteY2361" fmla="*/ 4318999 h 6386516"/>
              <a:gd name="connsiteX2362" fmla="*/ 1415104 w 6789110"/>
              <a:gd name="connsiteY2362" fmla="*/ 4318999 h 6386516"/>
              <a:gd name="connsiteX2363" fmla="*/ 1411254 w 6789110"/>
              <a:gd name="connsiteY2363" fmla="*/ 4315149 h 6386516"/>
              <a:gd name="connsiteX2364" fmla="*/ 1386232 w 6789110"/>
              <a:gd name="connsiteY2364" fmla="*/ 4311300 h 6386516"/>
              <a:gd name="connsiteX2365" fmla="*/ 1328488 w 6789110"/>
              <a:gd name="connsiteY2365" fmla="*/ 4349795 h 6386516"/>
              <a:gd name="connsiteX2366" fmla="*/ 1326563 w 6789110"/>
              <a:gd name="connsiteY2366" fmla="*/ 4351720 h 6386516"/>
              <a:gd name="connsiteX2367" fmla="*/ 1374683 w 6789110"/>
              <a:gd name="connsiteY2367" fmla="*/ 4330548 h 6386516"/>
              <a:gd name="connsiteX2368" fmla="*/ 1386232 w 6789110"/>
              <a:gd name="connsiteY2368" fmla="*/ 4311300 h 6386516"/>
              <a:gd name="connsiteX2369" fmla="*/ 2394822 w 6789110"/>
              <a:gd name="connsiteY2369" fmla="*/ 4309375 h 6386516"/>
              <a:gd name="connsiteX2370" fmla="*/ 2385197 w 6789110"/>
              <a:gd name="connsiteY2370" fmla="*/ 4311300 h 6386516"/>
              <a:gd name="connsiteX2371" fmla="*/ 2362099 w 6789110"/>
              <a:gd name="connsiteY2371" fmla="*/ 5071591 h 6386516"/>
              <a:gd name="connsiteX2372" fmla="*/ 2183094 w 6789110"/>
              <a:gd name="connsiteY2372" fmla="*/ 5267919 h 6386516"/>
              <a:gd name="connsiteX2373" fmla="*/ 2183094 w 6789110"/>
              <a:gd name="connsiteY2373" fmla="*/ 5285242 h 6386516"/>
              <a:gd name="connsiteX2374" fmla="*/ 2402520 w 6789110"/>
              <a:gd name="connsiteY2374" fmla="*/ 5025396 h 6386516"/>
              <a:gd name="connsiteX2375" fmla="*/ 2394822 w 6789110"/>
              <a:gd name="connsiteY2375" fmla="*/ 4309375 h 6386516"/>
              <a:gd name="connsiteX2376" fmla="*/ 1526742 w 6789110"/>
              <a:gd name="connsiteY2376" fmla="*/ 4307450 h 6386516"/>
              <a:gd name="connsiteX2377" fmla="*/ 1522892 w 6789110"/>
              <a:gd name="connsiteY2377" fmla="*/ 4315149 h 6386516"/>
              <a:gd name="connsiteX2378" fmla="*/ 1580636 w 6789110"/>
              <a:gd name="connsiteY2378" fmla="*/ 4328623 h 6386516"/>
              <a:gd name="connsiteX2379" fmla="*/ 1526742 w 6789110"/>
              <a:gd name="connsiteY2379" fmla="*/ 4307450 h 6386516"/>
              <a:gd name="connsiteX2380" fmla="*/ 1467073 w 6789110"/>
              <a:gd name="connsiteY2380" fmla="*/ 4299751 h 6386516"/>
              <a:gd name="connsiteX2381" fmla="*/ 1459374 w 6789110"/>
              <a:gd name="connsiteY2381" fmla="*/ 4313224 h 6386516"/>
              <a:gd name="connsiteX2382" fmla="*/ 1474772 w 6789110"/>
              <a:gd name="connsiteY2382" fmla="*/ 4311300 h 6386516"/>
              <a:gd name="connsiteX2383" fmla="*/ 1480546 w 6789110"/>
              <a:gd name="connsiteY2383" fmla="*/ 4299751 h 6386516"/>
              <a:gd name="connsiteX2384" fmla="*/ 1467073 w 6789110"/>
              <a:gd name="connsiteY2384" fmla="*/ 4299751 h 6386516"/>
              <a:gd name="connsiteX2385" fmla="*/ 1442051 w 6789110"/>
              <a:gd name="connsiteY2385" fmla="*/ 4297826 h 6386516"/>
              <a:gd name="connsiteX2386" fmla="*/ 1442051 w 6789110"/>
              <a:gd name="connsiteY2386" fmla="*/ 4313224 h 6386516"/>
              <a:gd name="connsiteX2387" fmla="*/ 1455524 w 6789110"/>
              <a:gd name="connsiteY2387" fmla="*/ 4311300 h 6386516"/>
              <a:gd name="connsiteX2388" fmla="*/ 1453599 w 6789110"/>
              <a:gd name="connsiteY2388" fmla="*/ 4297826 h 6386516"/>
              <a:gd name="connsiteX2389" fmla="*/ 1442051 w 6789110"/>
              <a:gd name="connsiteY2389" fmla="*/ 4297826 h 6386516"/>
              <a:gd name="connsiteX2390" fmla="*/ 2510308 w 6789110"/>
              <a:gd name="connsiteY2390" fmla="*/ 4282428 h 6386516"/>
              <a:gd name="connsiteX2391" fmla="*/ 2471812 w 6789110"/>
              <a:gd name="connsiteY2391" fmla="*/ 5165905 h 6386516"/>
              <a:gd name="connsiteX2392" fmla="*/ 2479511 w 6789110"/>
              <a:gd name="connsiteY2392" fmla="*/ 5185153 h 6386516"/>
              <a:gd name="connsiteX2393" fmla="*/ 2192718 w 6789110"/>
              <a:gd name="connsiteY2393" fmla="*/ 5456548 h 6386516"/>
              <a:gd name="connsiteX2394" fmla="*/ 2188868 w 6789110"/>
              <a:gd name="connsiteY2394" fmla="*/ 5466172 h 6386516"/>
              <a:gd name="connsiteX2395" fmla="*/ 2529556 w 6789110"/>
              <a:gd name="connsiteY2395" fmla="*/ 5129334 h 6386516"/>
              <a:gd name="connsiteX2396" fmla="*/ 2560352 w 6789110"/>
              <a:gd name="connsiteY2396" fmla="*/ 4990750 h 6386516"/>
              <a:gd name="connsiteX2397" fmla="*/ 2523781 w 6789110"/>
              <a:gd name="connsiteY2397" fmla="*/ 4419088 h 6386516"/>
              <a:gd name="connsiteX2398" fmla="*/ 2510308 w 6789110"/>
              <a:gd name="connsiteY2398" fmla="*/ 4282428 h 6386516"/>
              <a:gd name="connsiteX2399" fmla="*/ 2683538 w 6789110"/>
              <a:gd name="connsiteY2399" fmla="*/ 4270878 h 6386516"/>
              <a:gd name="connsiteX2400" fmla="*/ 2693162 w 6789110"/>
              <a:gd name="connsiteY2400" fmla="*/ 4474906 h 6386516"/>
              <a:gd name="connsiteX2401" fmla="*/ 2679689 w 6789110"/>
              <a:gd name="connsiteY2401" fmla="*/ 4648136 h 6386516"/>
              <a:gd name="connsiteX2402" fmla="*/ 2698937 w 6789110"/>
              <a:gd name="connsiteY2402" fmla="*/ 5121635 h 6386516"/>
              <a:gd name="connsiteX2403" fmla="*/ 2677764 w 6789110"/>
              <a:gd name="connsiteY2403" fmla="*/ 5237123 h 6386516"/>
              <a:gd name="connsiteX2404" fmla="*/ 2723959 w 6789110"/>
              <a:gd name="connsiteY2404" fmla="*/ 5416128 h 6386516"/>
              <a:gd name="connsiteX2405" fmla="*/ 2783627 w 6789110"/>
              <a:gd name="connsiteY2405" fmla="*/ 5481570 h 6386516"/>
              <a:gd name="connsiteX2406" fmla="*/ 2700862 w 6789110"/>
              <a:gd name="connsiteY2406" fmla="*/ 5622080 h 6386516"/>
              <a:gd name="connsiteX2407" fmla="*/ 2631569 w 6789110"/>
              <a:gd name="connsiteY2407" fmla="*/ 5658651 h 6386516"/>
              <a:gd name="connsiteX2408" fmla="*/ 2550728 w 6789110"/>
              <a:gd name="connsiteY2408" fmla="*/ 5766439 h 6386516"/>
              <a:gd name="connsiteX2409" fmla="*/ 2429466 w 6789110"/>
              <a:gd name="connsiteY2409" fmla="*/ 5770288 h 6386516"/>
              <a:gd name="connsiteX2410" fmla="*/ 2400596 w 6789110"/>
              <a:gd name="connsiteY2410" fmla="*/ 5726019 h 6386516"/>
              <a:gd name="connsiteX2411" fmla="*/ 2235063 w 6789110"/>
              <a:gd name="connsiteY2411" fmla="*/ 5849205 h 6386516"/>
              <a:gd name="connsiteX2412" fmla="*/ 2317829 w 6789110"/>
              <a:gd name="connsiteY2412" fmla="*/ 5614381 h 6386516"/>
              <a:gd name="connsiteX2413" fmla="*/ 2660441 w 6789110"/>
              <a:gd name="connsiteY2413" fmla="*/ 5083140 h 6386516"/>
              <a:gd name="connsiteX2414" fmla="*/ 2627719 w 6789110"/>
              <a:gd name="connsiteY2414" fmla="*/ 4288201 h 6386516"/>
              <a:gd name="connsiteX2415" fmla="*/ 2683538 w 6789110"/>
              <a:gd name="connsiteY2415" fmla="*/ 4270878 h 6386516"/>
              <a:gd name="connsiteX2416" fmla="*/ 901185 w 6789110"/>
              <a:gd name="connsiteY2416" fmla="*/ 4242007 h 6386516"/>
              <a:gd name="connsiteX2417" fmla="*/ 881938 w 6789110"/>
              <a:gd name="connsiteY2417" fmla="*/ 4255481 h 6386516"/>
              <a:gd name="connsiteX2418" fmla="*/ 901185 w 6789110"/>
              <a:gd name="connsiteY2418" fmla="*/ 4242007 h 6386516"/>
              <a:gd name="connsiteX2419" fmla="*/ 3919252 w 6789110"/>
              <a:gd name="connsiteY2419" fmla="*/ 4151541 h 6386516"/>
              <a:gd name="connsiteX2420" fmla="*/ 3871133 w 6789110"/>
              <a:gd name="connsiteY2420" fmla="*/ 4195811 h 6386516"/>
              <a:gd name="connsiteX2421" fmla="*/ 3917327 w 6789110"/>
              <a:gd name="connsiteY2421" fmla="*/ 4170789 h 6386516"/>
              <a:gd name="connsiteX2422" fmla="*/ 3917327 w 6789110"/>
              <a:gd name="connsiteY2422" fmla="*/ 4166939 h 6386516"/>
              <a:gd name="connsiteX2423" fmla="*/ 3919252 w 6789110"/>
              <a:gd name="connsiteY2423" fmla="*/ 4151541 h 6386516"/>
              <a:gd name="connsiteX2424" fmla="*/ 3176284 w 6789110"/>
              <a:gd name="connsiteY2424" fmla="*/ 4126519 h 6386516"/>
              <a:gd name="connsiteX2425" fmla="*/ 3216704 w 6789110"/>
              <a:gd name="connsiteY2425" fmla="*/ 4234307 h 6386516"/>
              <a:gd name="connsiteX2426" fmla="*/ 3166660 w 6789110"/>
              <a:gd name="connsiteY2426" fmla="*/ 4226608 h 6386516"/>
              <a:gd name="connsiteX2427" fmla="*/ 3147412 w 6789110"/>
              <a:gd name="connsiteY2427" fmla="*/ 4195811 h 6386516"/>
              <a:gd name="connsiteX2428" fmla="*/ 3147413 w 6789110"/>
              <a:gd name="connsiteY2428" fmla="*/ 4195812 h 6386516"/>
              <a:gd name="connsiteX2429" fmla="*/ 3166660 w 6789110"/>
              <a:gd name="connsiteY2429" fmla="*/ 4205435 h 6386516"/>
              <a:gd name="connsiteX2430" fmla="*/ 3176284 w 6789110"/>
              <a:gd name="connsiteY2430" fmla="*/ 4126519 h 6386516"/>
              <a:gd name="connsiteX2431" fmla="*/ 1755791 w 6789110"/>
              <a:gd name="connsiteY2431" fmla="*/ 4111122 h 6386516"/>
              <a:gd name="connsiteX2432" fmla="*/ 1746167 w 6789110"/>
              <a:gd name="connsiteY2432" fmla="*/ 4120746 h 6386516"/>
              <a:gd name="connsiteX2433" fmla="*/ 1763491 w 6789110"/>
              <a:gd name="connsiteY2433" fmla="*/ 4122670 h 6386516"/>
              <a:gd name="connsiteX2434" fmla="*/ 1769265 w 6789110"/>
              <a:gd name="connsiteY2434" fmla="*/ 4116896 h 6386516"/>
              <a:gd name="connsiteX2435" fmla="*/ 1755791 w 6789110"/>
              <a:gd name="connsiteY2435" fmla="*/ 4111122 h 6386516"/>
              <a:gd name="connsiteX2436" fmla="*/ 1734619 w 6789110"/>
              <a:gd name="connsiteY2436" fmla="*/ 4107272 h 6386516"/>
              <a:gd name="connsiteX2437" fmla="*/ 1723070 w 6789110"/>
              <a:gd name="connsiteY2437" fmla="*/ 4118821 h 6386516"/>
              <a:gd name="connsiteX2438" fmla="*/ 1734619 w 6789110"/>
              <a:gd name="connsiteY2438" fmla="*/ 4120746 h 6386516"/>
              <a:gd name="connsiteX2439" fmla="*/ 1736543 w 6789110"/>
              <a:gd name="connsiteY2439" fmla="*/ 4107272 h 6386516"/>
              <a:gd name="connsiteX2440" fmla="*/ 1734619 w 6789110"/>
              <a:gd name="connsiteY2440" fmla="*/ 4107272 h 6386516"/>
              <a:gd name="connsiteX2441" fmla="*/ 2818274 w 6789110"/>
              <a:gd name="connsiteY2441" fmla="*/ 4105346 h 6386516"/>
              <a:gd name="connsiteX2442" fmla="*/ 2750906 w 6789110"/>
              <a:gd name="connsiteY2442" fmla="*/ 4465282 h 6386516"/>
              <a:gd name="connsiteX2443" fmla="*/ 2804800 w 6789110"/>
              <a:gd name="connsiteY2443" fmla="*/ 4382516 h 6386516"/>
              <a:gd name="connsiteX2444" fmla="*/ 2854845 w 6789110"/>
              <a:gd name="connsiteY2444" fmla="*/ 4446034 h 6386516"/>
              <a:gd name="connsiteX2445" fmla="*/ 3030000 w 6789110"/>
              <a:gd name="connsiteY2445" fmla="*/ 5165904 h 6386516"/>
              <a:gd name="connsiteX2446" fmla="*/ 2852920 w 6789110"/>
              <a:gd name="connsiteY2446" fmla="*/ 4482605 h 6386516"/>
              <a:gd name="connsiteX2447" fmla="*/ 2877942 w 6789110"/>
              <a:gd name="connsiteY2447" fmla="*/ 4505702 h 6386516"/>
              <a:gd name="connsiteX2448" fmla="*/ 3066571 w 6789110"/>
              <a:gd name="connsiteY2448" fmla="*/ 5129333 h 6386516"/>
              <a:gd name="connsiteX2449" fmla="*/ 2904889 w 6789110"/>
              <a:gd name="connsiteY2449" fmla="*/ 4486454 h 6386516"/>
              <a:gd name="connsiteX2450" fmla="*/ 2808650 w 6789110"/>
              <a:gd name="connsiteY2450" fmla="*/ 4184262 h 6386516"/>
              <a:gd name="connsiteX2451" fmla="*/ 2818274 w 6789110"/>
              <a:gd name="connsiteY2451" fmla="*/ 4105346 h 6386516"/>
              <a:gd name="connsiteX2452" fmla="*/ 4379276 w 6789110"/>
              <a:gd name="connsiteY2452" fmla="*/ 4086098 h 6386516"/>
              <a:gd name="connsiteX2453" fmla="*/ 4371577 w 6789110"/>
              <a:gd name="connsiteY2453" fmla="*/ 4111120 h 6386516"/>
              <a:gd name="connsiteX2454" fmla="*/ 4379276 w 6789110"/>
              <a:gd name="connsiteY2454" fmla="*/ 4138068 h 6386516"/>
              <a:gd name="connsiteX2455" fmla="*/ 4621801 w 6789110"/>
              <a:gd name="connsiteY2455" fmla="*/ 4372892 h 6386516"/>
              <a:gd name="connsiteX2456" fmla="*/ 4600627 w 6789110"/>
              <a:gd name="connsiteY2456" fmla="*/ 4322847 h 6386516"/>
              <a:gd name="connsiteX2457" fmla="*/ 4514012 w 6789110"/>
              <a:gd name="connsiteY2457" fmla="*/ 4228533 h 6386516"/>
              <a:gd name="connsiteX2458" fmla="*/ 4487065 w 6789110"/>
              <a:gd name="connsiteY2458" fmla="*/ 4201585 h 6386516"/>
              <a:gd name="connsiteX2459" fmla="*/ 4481290 w 6789110"/>
              <a:gd name="connsiteY2459" fmla="*/ 4207360 h 6386516"/>
              <a:gd name="connsiteX2460" fmla="*/ 4471666 w 6789110"/>
              <a:gd name="connsiteY2460" fmla="*/ 4186187 h 6386516"/>
              <a:gd name="connsiteX2461" fmla="*/ 4406224 w 6789110"/>
              <a:gd name="connsiteY2461" fmla="*/ 4114970 h 6386516"/>
              <a:gd name="connsiteX2462" fmla="*/ 4411998 w 6789110"/>
              <a:gd name="connsiteY2462" fmla="*/ 4138068 h 6386516"/>
              <a:gd name="connsiteX2463" fmla="*/ 4396600 w 6789110"/>
              <a:gd name="connsiteY2463" fmla="*/ 4105346 h 6386516"/>
              <a:gd name="connsiteX2464" fmla="*/ 4379276 w 6789110"/>
              <a:gd name="connsiteY2464" fmla="*/ 4086098 h 6386516"/>
              <a:gd name="connsiteX2465" fmla="*/ 1648003 w 6789110"/>
              <a:gd name="connsiteY2465" fmla="*/ 4068776 h 6386516"/>
              <a:gd name="connsiteX2466" fmla="*/ 1619131 w 6789110"/>
              <a:gd name="connsiteY2466" fmla="*/ 4074551 h 6386516"/>
              <a:gd name="connsiteX2467" fmla="*/ 1634529 w 6789110"/>
              <a:gd name="connsiteY2467" fmla="*/ 4082250 h 6386516"/>
              <a:gd name="connsiteX2468" fmla="*/ 1636454 w 6789110"/>
              <a:gd name="connsiteY2468" fmla="*/ 4078400 h 6386516"/>
              <a:gd name="connsiteX2469" fmla="*/ 1653777 w 6789110"/>
              <a:gd name="connsiteY2469" fmla="*/ 4091874 h 6386516"/>
              <a:gd name="connsiteX2470" fmla="*/ 1686499 w 6789110"/>
              <a:gd name="connsiteY2470" fmla="*/ 4107272 h 6386516"/>
              <a:gd name="connsiteX2471" fmla="*/ 1709596 w 6789110"/>
              <a:gd name="connsiteY2471" fmla="*/ 4097648 h 6386516"/>
              <a:gd name="connsiteX2472" fmla="*/ 1648003 w 6789110"/>
              <a:gd name="connsiteY2472" fmla="*/ 4068776 h 6386516"/>
              <a:gd name="connsiteX2473" fmla="*/ 1295767 w 6789110"/>
              <a:gd name="connsiteY2473" fmla="*/ 4066851 h 6386516"/>
              <a:gd name="connsiteX2474" fmla="*/ 1224550 w 6789110"/>
              <a:gd name="connsiteY2474" fmla="*/ 4134219 h 6386516"/>
              <a:gd name="connsiteX2475" fmla="*/ 881938 w 6789110"/>
              <a:gd name="connsiteY2475" fmla="*/ 4259330 h 6386516"/>
              <a:gd name="connsiteX2476" fmla="*/ 854991 w 6789110"/>
              <a:gd name="connsiteY2476" fmla="*/ 4278578 h 6386516"/>
              <a:gd name="connsiteX2477" fmla="*/ 1288068 w 6789110"/>
              <a:gd name="connsiteY2477" fmla="*/ 4105347 h 6386516"/>
              <a:gd name="connsiteX2478" fmla="*/ 1284218 w 6789110"/>
              <a:gd name="connsiteY2478" fmla="*/ 4080325 h 6386516"/>
              <a:gd name="connsiteX2479" fmla="*/ 1295767 w 6789110"/>
              <a:gd name="connsiteY2479" fmla="*/ 4066851 h 6386516"/>
              <a:gd name="connsiteX2480" fmla="*/ 4852775 w 6789110"/>
              <a:gd name="connsiteY2480" fmla="*/ 4064926 h 6386516"/>
              <a:gd name="connsiteX2481" fmla="*/ 4852775 w 6789110"/>
              <a:gd name="connsiteY2481" fmla="*/ 4072625 h 6386516"/>
              <a:gd name="connsiteX2482" fmla="*/ 4858550 w 6789110"/>
              <a:gd name="connsiteY2482" fmla="*/ 4078399 h 6386516"/>
              <a:gd name="connsiteX2483" fmla="*/ 4852775 w 6789110"/>
              <a:gd name="connsiteY2483" fmla="*/ 4064926 h 6386516"/>
              <a:gd name="connsiteX2484" fmla="*/ 2958783 w 6789110"/>
              <a:gd name="connsiteY2484" fmla="*/ 4043753 h 6386516"/>
              <a:gd name="connsiteX2485" fmla="*/ 2981883 w 6789110"/>
              <a:gd name="connsiteY2485" fmla="*/ 4130368 h 6386516"/>
              <a:gd name="connsiteX2486" fmla="*/ 2958783 w 6789110"/>
              <a:gd name="connsiteY2486" fmla="*/ 4043753 h 6386516"/>
              <a:gd name="connsiteX2487" fmla="*/ 1592184 w 6789110"/>
              <a:gd name="connsiteY2487" fmla="*/ 4039904 h 6386516"/>
              <a:gd name="connsiteX2488" fmla="*/ 1584485 w 6789110"/>
              <a:gd name="connsiteY2488" fmla="*/ 4055302 h 6386516"/>
              <a:gd name="connsiteX2489" fmla="*/ 1597959 w 6789110"/>
              <a:gd name="connsiteY2489" fmla="*/ 4063002 h 6386516"/>
              <a:gd name="connsiteX2490" fmla="*/ 1613357 w 6789110"/>
              <a:gd name="connsiteY2490" fmla="*/ 4049527 h 6386516"/>
              <a:gd name="connsiteX2491" fmla="*/ 1592184 w 6789110"/>
              <a:gd name="connsiteY2491" fmla="*/ 4039904 h 6386516"/>
              <a:gd name="connsiteX2492" fmla="*/ 1353511 w 6789110"/>
              <a:gd name="connsiteY2492" fmla="*/ 4020897 h 6386516"/>
              <a:gd name="connsiteX2493" fmla="*/ 1343887 w 6789110"/>
              <a:gd name="connsiteY2493" fmla="*/ 4022581 h 6386516"/>
              <a:gd name="connsiteX2494" fmla="*/ 1334263 w 6789110"/>
              <a:gd name="connsiteY2494" fmla="*/ 4030280 h 6386516"/>
              <a:gd name="connsiteX2495" fmla="*/ 1299616 w 6789110"/>
              <a:gd name="connsiteY2495" fmla="*/ 4095723 h 6386516"/>
              <a:gd name="connsiteX2496" fmla="*/ 1322714 w 6789110"/>
              <a:gd name="connsiteY2496" fmla="*/ 4078400 h 6386516"/>
              <a:gd name="connsiteX2497" fmla="*/ 1322714 w 6789110"/>
              <a:gd name="connsiteY2497" fmla="*/ 4113047 h 6386516"/>
              <a:gd name="connsiteX2498" fmla="*/ 983951 w 6789110"/>
              <a:gd name="connsiteY2498" fmla="*/ 4278578 h 6386516"/>
              <a:gd name="connsiteX2499" fmla="*/ 1318864 w 6789110"/>
              <a:gd name="connsiteY2499" fmla="*/ 4143843 h 6386516"/>
              <a:gd name="connsiteX2500" fmla="*/ 1355435 w 6789110"/>
              <a:gd name="connsiteY2500" fmla="*/ 4055302 h 6386516"/>
              <a:gd name="connsiteX2501" fmla="*/ 1363134 w 6789110"/>
              <a:gd name="connsiteY2501" fmla="*/ 4074551 h 6386516"/>
              <a:gd name="connsiteX2502" fmla="*/ 1380458 w 6789110"/>
              <a:gd name="connsiteY2502" fmla="*/ 4066851 h 6386516"/>
              <a:gd name="connsiteX2503" fmla="*/ 1363134 w 6789110"/>
              <a:gd name="connsiteY2503" fmla="*/ 4026430 h 6386516"/>
              <a:gd name="connsiteX2504" fmla="*/ 1353511 w 6789110"/>
              <a:gd name="connsiteY2504" fmla="*/ 4020897 h 6386516"/>
              <a:gd name="connsiteX2505" fmla="*/ 1490170 w 6789110"/>
              <a:gd name="connsiteY2505" fmla="*/ 4009107 h 6386516"/>
              <a:gd name="connsiteX2506" fmla="*/ 1495945 w 6789110"/>
              <a:gd name="connsiteY2506" fmla="*/ 4020656 h 6386516"/>
              <a:gd name="connsiteX2507" fmla="*/ 1536365 w 6789110"/>
              <a:gd name="connsiteY2507" fmla="*/ 4032204 h 6386516"/>
              <a:gd name="connsiteX2508" fmla="*/ 1544065 w 6789110"/>
              <a:gd name="connsiteY2508" fmla="*/ 4020656 h 6386516"/>
              <a:gd name="connsiteX2509" fmla="*/ 1528666 w 6789110"/>
              <a:gd name="connsiteY2509" fmla="*/ 4016806 h 6386516"/>
              <a:gd name="connsiteX2510" fmla="*/ 1515194 w 6789110"/>
              <a:gd name="connsiteY2510" fmla="*/ 4024505 h 6386516"/>
              <a:gd name="connsiteX2511" fmla="*/ 1507495 w 6789110"/>
              <a:gd name="connsiteY2511" fmla="*/ 4012957 h 6386516"/>
              <a:gd name="connsiteX2512" fmla="*/ 1490170 w 6789110"/>
              <a:gd name="connsiteY2512" fmla="*/ 4009107 h 6386516"/>
              <a:gd name="connsiteX2513" fmla="*/ 1330413 w 6789110"/>
              <a:gd name="connsiteY2513" fmla="*/ 3993709 h 6386516"/>
              <a:gd name="connsiteX2514" fmla="*/ 1320789 w 6789110"/>
              <a:gd name="connsiteY2514" fmla="*/ 4003333 h 6386516"/>
              <a:gd name="connsiteX2515" fmla="*/ 1338112 w 6789110"/>
              <a:gd name="connsiteY2515" fmla="*/ 3999483 h 6386516"/>
              <a:gd name="connsiteX2516" fmla="*/ 1330413 w 6789110"/>
              <a:gd name="connsiteY2516" fmla="*/ 3993709 h 6386516"/>
              <a:gd name="connsiteX2517" fmla="*/ 3882681 w 6789110"/>
              <a:gd name="connsiteY2517" fmla="*/ 3993708 h 6386516"/>
              <a:gd name="connsiteX2518" fmla="*/ 3767194 w 6789110"/>
              <a:gd name="connsiteY2518" fmla="*/ 4045678 h 6386516"/>
              <a:gd name="connsiteX2519" fmla="*/ 3882681 w 6789110"/>
              <a:gd name="connsiteY2519" fmla="*/ 3993708 h 6386516"/>
              <a:gd name="connsiteX2520" fmla="*/ 3876907 w 6789110"/>
              <a:gd name="connsiteY2520" fmla="*/ 3953288 h 6386516"/>
              <a:gd name="connsiteX2521" fmla="*/ 3672879 w 6789110"/>
              <a:gd name="connsiteY2521" fmla="*/ 4041828 h 6386516"/>
              <a:gd name="connsiteX2522" fmla="*/ 3876907 w 6789110"/>
              <a:gd name="connsiteY2522" fmla="*/ 3953288 h 6386516"/>
              <a:gd name="connsiteX2523" fmla="*/ 910809 w 6789110"/>
              <a:gd name="connsiteY2523" fmla="*/ 3951363 h 6386516"/>
              <a:gd name="connsiteX2524" fmla="*/ 699083 w 6789110"/>
              <a:gd name="connsiteY2524" fmla="*/ 4028355 h 6386516"/>
              <a:gd name="connsiteX2525" fmla="*/ 910809 w 6789110"/>
              <a:gd name="connsiteY2525" fmla="*/ 3951363 h 6386516"/>
              <a:gd name="connsiteX2526" fmla="*/ 4265714 w 6789110"/>
              <a:gd name="connsiteY2526" fmla="*/ 3949438 h 6386516"/>
              <a:gd name="connsiteX2527" fmla="*/ 4242617 w 6789110"/>
              <a:gd name="connsiteY2527" fmla="*/ 3991784 h 6386516"/>
              <a:gd name="connsiteX2528" fmla="*/ 4365803 w 6789110"/>
              <a:gd name="connsiteY2528" fmla="*/ 4122669 h 6386516"/>
              <a:gd name="connsiteX2529" fmla="*/ 4363878 w 6789110"/>
              <a:gd name="connsiteY2529" fmla="*/ 4116895 h 6386516"/>
              <a:gd name="connsiteX2530" fmla="*/ 4358104 w 6789110"/>
              <a:gd name="connsiteY2530" fmla="*/ 4061076 h 6386516"/>
              <a:gd name="connsiteX2531" fmla="*/ 4265714 w 6789110"/>
              <a:gd name="connsiteY2531" fmla="*/ 3949438 h 6386516"/>
              <a:gd name="connsiteX2532" fmla="*/ 4291218 w 6789110"/>
              <a:gd name="connsiteY2532" fmla="*/ 3916145 h 6386516"/>
              <a:gd name="connsiteX2533" fmla="*/ 4284962 w 6789110"/>
              <a:gd name="connsiteY2533" fmla="*/ 3920566 h 6386516"/>
              <a:gd name="connsiteX2534" fmla="*/ 4283037 w 6789110"/>
              <a:gd name="connsiteY2534" fmla="*/ 3922491 h 6386516"/>
              <a:gd name="connsiteX2535" fmla="*/ 4363878 w 6789110"/>
              <a:gd name="connsiteY2535" fmla="*/ 4005257 h 6386516"/>
              <a:gd name="connsiteX2536" fmla="*/ 4352329 w 6789110"/>
              <a:gd name="connsiteY2536" fmla="*/ 3974461 h 6386516"/>
              <a:gd name="connsiteX2537" fmla="*/ 4365803 w 6789110"/>
              <a:gd name="connsiteY2537" fmla="*/ 3986009 h 6386516"/>
              <a:gd name="connsiteX2538" fmla="*/ 4373502 w 6789110"/>
              <a:gd name="connsiteY2538" fmla="*/ 4016806 h 6386516"/>
              <a:gd name="connsiteX2539" fmla="*/ 4427396 w 6789110"/>
              <a:gd name="connsiteY2539" fmla="*/ 4070700 h 6386516"/>
              <a:gd name="connsiteX2540" fmla="*/ 4400449 w 6789110"/>
              <a:gd name="connsiteY2540" fmla="*/ 4003332 h 6386516"/>
              <a:gd name="connsiteX2541" fmla="*/ 4325382 w 6789110"/>
              <a:gd name="connsiteY2541" fmla="*/ 3928265 h 6386516"/>
              <a:gd name="connsiteX2542" fmla="*/ 4304210 w 6789110"/>
              <a:gd name="connsiteY2542" fmla="*/ 3932115 h 6386516"/>
              <a:gd name="connsiteX2543" fmla="*/ 4291218 w 6789110"/>
              <a:gd name="connsiteY2543" fmla="*/ 3916145 h 6386516"/>
              <a:gd name="connsiteX2544" fmla="*/ 1311165 w 6789110"/>
              <a:gd name="connsiteY2544" fmla="*/ 3914792 h 6386516"/>
              <a:gd name="connsiteX2545" fmla="*/ 1309240 w 6789110"/>
              <a:gd name="connsiteY2545" fmla="*/ 3928266 h 6386516"/>
              <a:gd name="connsiteX2546" fmla="*/ 991650 w 6789110"/>
              <a:gd name="connsiteY2546" fmla="*/ 4093799 h 6386516"/>
              <a:gd name="connsiteX2547" fmla="*/ 922358 w 6789110"/>
              <a:gd name="connsiteY2547" fmla="*/ 4101498 h 6386516"/>
              <a:gd name="connsiteX2548" fmla="*/ 795322 w 6789110"/>
              <a:gd name="connsiteY2548" fmla="*/ 4084175 h 6386516"/>
              <a:gd name="connsiteX2549" fmla="*/ 1299616 w 6789110"/>
              <a:gd name="connsiteY2549" fmla="*/ 3984085 h 6386516"/>
              <a:gd name="connsiteX2550" fmla="*/ 1301541 w 6789110"/>
              <a:gd name="connsiteY2550" fmla="*/ 3970611 h 6386516"/>
              <a:gd name="connsiteX2551" fmla="*/ 1305391 w 6789110"/>
              <a:gd name="connsiteY2551" fmla="*/ 3974461 h 6386516"/>
              <a:gd name="connsiteX2552" fmla="*/ 1316940 w 6789110"/>
              <a:gd name="connsiteY2552" fmla="*/ 3953288 h 6386516"/>
              <a:gd name="connsiteX2553" fmla="*/ 1311165 w 6789110"/>
              <a:gd name="connsiteY2553" fmla="*/ 3914792 h 6386516"/>
              <a:gd name="connsiteX2554" fmla="*/ 3880757 w 6789110"/>
              <a:gd name="connsiteY2554" fmla="*/ 3907093 h 6386516"/>
              <a:gd name="connsiteX2555" fmla="*/ 3561242 w 6789110"/>
              <a:gd name="connsiteY2555" fmla="*/ 4041828 h 6386516"/>
              <a:gd name="connsiteX2556" fmla="*/ 3880757 w 6789110"/>
              <a:gd name="connsiteY2556" fmla="*/ 3907093 h 6386516"/>
              <a:gd name="connsiteX2557" fmla="*/ 1372758 w 6789110"/>
              <a:gd name="connsiteY2557" fmla="*/ 3895544 h 6386516"/>
              <a:gd name="connsiteX2558" fmla="*/ 1357360 w 6789110"/>
              <a:gd name="connsiteY2558" fmla="*/ 3916717 h 6386516"/>
              <a:gd name="connsiteX2559" fmla="*/ 1374683 w 6789110"/>
              <a:gd name="connsiteY2559" fmla="*/ 3910943 h 6386516"/>
              <a:gd name="connsiteX2560" fmla="*/ 1372758 w 6789110"/>
              <a:gd name="connsiteY2560" fmla="*/ 3895544 h 6386516"/>
              <a:gd name="connsiteX2561" fmla="*/ 1272671 w 6789110"/>
              <a:gd name="connsiteY2561" fmla="*/ 3889771 h 6386516"/>
              <a:gd name="connsiteX2562" fmla="*/ 1259196 w 6789110"/>
              <a:gd name="connsiteY2562" fmla="*/ 3912868 h 6386516"/>
              <a:gd name="connsiteX2563" fmla="*/ 1272671 w 6789110"/>
              <a:gd name="connsiteY2563" fmla="*/ 3889771 h 6386516"/>
              <a:gd name="connsiteX2564" fmla="*/ 3676729 w 6789110"/>
              <a:gd name="connsiteY2564" fmla="*/ 3876296 h 6386516"/>
              <a:gd name="connsiteX2565" fmla="*/ 3507348 w 6789110"/>
              <a:gd name="connsiteY2565" fmla="*/ 3937889 h 6386516"/>
              <a:gd name="connsiteX2566" fmla="*/ 3676729 w 6789110"/>
              <a:gd name="connsiteY2566" fmla="*/ 3876296 h 6386516"/>
              <a:gd name="connsiteX2567" fmla="*/ 1203377 w 6789110"/>
              <a:gd name="connsiteY2567" fmla="*/ 3874372 h 6386516"/>
              <a:gd name="connsiteX2568" fmla="*/ 1189904 w 6789110"/>
              <a:gd name="connsiteY2568" fmla="*/ 3876297 h 6386516"/>
              <a:gd name="connsiteX2569" fmla="*/ 1118686 w 6789110"/>
              <a:gd name="connsiteY2569" fmla="*/ 3962912 h 6386516"/>
              <a:gd name="connsiteX2570" fmla="*/ 1203377 w 6789110"/>
              <a:gd name="connsiteY2570" fmla="*/ 3874372 h 6386516"/>
              <a:gd name="connsiteX2571" fmla="*/ 3751796 w 6789110"/>
              <a:gd name="connsiteY2571" fmla="*/ 3866672 h 6386516"/>
              <a:gd name="connsiteX2572" fmla="*/ 3599737 w 6789110"/>
              <a:gd name="connsiteY2572" fmla="*/ 3949438 h 6386516"/>
              <a:gd name="connsiteX2573" fmla="*/ 3751796 w 6789110"/>
              <a:gd name="connsiteY2573" fmla="*/ 3866672 h 6386516"/>
              <a:gd name="connsiteX2574" fmla="*/ 3809539 w 6789110"/>
              <a:gd name="connsiteY2574" fmla="*/ 3857048 h 6386516"/>
              <a:gd name="connsiteX2575" fmla="*/ 3490025 w 6789110"/>
              <a:gd name="connsiteY2575" fmla="*/ 4014881 h 6386516"/>
              <a:gd name="connsiteX2576" fmla="*/ 3809539 w 6789110"/>
              <a:gd name="connsiteY2576" fmla="*/ 3857048 h 6386516"/>
              <a:gd name="connsiteX2577" fmla="*/ 3624760 w 6789110"/>
              <a:gd name="connsiteY2577" fmla="*/ 3855123 h 6386516"/>
              <a:gd name="connsiteX2578" fmla="*/ 3441905 w 6789110"/>
              <a:gd name="connsiteY2578" fmla="*/ 3922491 h 6386516"/>
              <a:gd name="connsiteX2579" fmla="*/ 3624760 w 6789110"/>
              <a:gd name="connsiteY2579" fmla="*/ 3855123 h 6386516"/>
              <a:gd name="connsiteX2580" fmla="*/ 4323458 w 6789110"/>
              <a:gd name="connsiteY2580" fmla="*/ 3847424 h 6386516"/>
              <a:gd name="connsiteX2581" fmla="*/ 4335006 w 6789110"/>
              <a:gd name="connsiteY2581" fmla="*/ 3903243 h 6386516"/>
              <a:gd name="connsiteX2582" fmla="*/ 4377352 w 6789110"/>
              <a:gd name="connsiteY2582" fmla="*/ 3943664 h 6386516"/>
              <a:gd name="connsiteX2583" fmla="*/ 4354254 w 6789110"/>
              <a:gd name="connsiteY2583" fmla="*/ 3876296 h 6386516"/>
              <a:gd name="connsiteX2584" fmla="*/ 4323458 w 6789110"/>
              <a:gd name="connsiteY2584" fmla="*/ 3847424 h 6386516"/>
              <a:gd name="connsiteX2585" fmla="*/ 3553543 w 6789110"/>
              <a:gd name="connsiteY2585" fmla="*/ 3843575 h 6386516"/>
              <a:gd name="connsiteX2586" fmla="*/ 3476551 w 6789110"/>
              <a:gd name="connsiteY2586" fmla="*/ 3878221 h 6386516"/>
              <a:gd name="connsiteX2587" fmla="*/ 3553543 w 6789110"/>
              <a:gd name="connsiteY2587" fmla="*/ 3843575 h 6386516"/>
              <a:gd name="connsiteX2588" fmla="*/ 2956858 w 6789110"/>
              <a:gd name="connsiteY2588" fmla="*/ 3801230 h 6386516"/>
              <a:gd name="connsiteX2589" fmla="*/ 3122390 w 6789110"/>
              <a:gd name="connsiteY2589" fmla="*/ 4143842 h 6386516"/>
              <a:gd name="connsiteX2590" fmla="*/ 3139714 w 6789110"/>
              <a:gd name="connsiteY2590" fmla="*/ 4184263 h 6386516"/>
              <a:gd name="connsiteX2591" fmla="*/ 2956858 w 6789110"/>
              <a:gd name="connsiteY2591" fmla="*/ 3801230 h 6386516"/>
              <a:gd name="connsiteX2592" fmla="*/ 1008974 w 6789110"/>
              <a:gd name="connsiteY2592" fmla="*/ 3785832 h 6386516"/>
              <a:gd name="connsiteX2593" fmla="*/ 853066 w 6789110"/>
              <a:gd name="connsiteY2593" fmla="*/ 3928266 h 6386516"/>
              <a:gd name="connsiteX2594" fmla="*/ 660587 w 6789110"/>
              <a:gd name="connsiteY2594" fmla="*/ 4014881 h 6386516"/>
              <a:gd name="connsiteX2595" fmla="*/ 729879 w 6789110"/>
              <a:gd name="connsiteY2595" fmla="*/ 3959062 h 6386516"/>
              <a:gd name="connsiteX2596" fmla="*/ 931982 w 6789110"/>
              <a:gd name="connsiteY2596" fmla="*/ 3901319 h 6386516"/>
              <a:gd name="connsiteX2597" fmla="*/ 1008974 w 6789110"/>
              <a:gd name="connsiteY2597" fmla="*/ 3785832 h 6386516"/>
              <a:gd name="connsiteX2598" fmla="*/ 2899145 w 6789110"/>
              <a:gd name="connsiteY2598" fmla="*/ 3755967 h 6386516"/>
              <a:gd name="connsiteX2599" fmla="*/ 2908739 w 6789110"/>
              <a:gd name="connsiteY2599" fmla="*/ 3758884 h 6386516"/>
              <a:gd name="connsiteX2600" fmla="*/ 2912588 w 6789110"/>
              <a:gd name="connsiteY2600" fmla="*/ 3768508 h 6386516"/>
              <a:gd name="connsiteX2601" fmla="*/ 2916438 w 6789110"/>
              <a:gd name="connsiteY2601" fmla="*/ 3776208 h 6386516"/>
              <a:gd name="connsiteX2602" fmla="*/ 2920287 w 6789110"/>
              <a:gd name="connsiteY2602" fmla="*/ 3781983 h 6386516"/>
              <a:gd name="connsiteX2603" fmla="*/ 2901039 w 6789110"/>
              <a:gd name="connsiteY2603" fmla="*/ 3778133 h 6386516"/>
              <a:gd name="connsiteX2604" fmla="*/ 2908739 w 6789110"/>
              <a:gd name="connsiteY2604" fmla="*/ 3789682 h 6386516"/>
              <a:gd name="connsiteX2605" fmla="*/ 2906814 w 6789110"/>
              <a:gd name="connsiteY2605" fmla="*/ 3805080 h 6386516"/>
              <a:gd name="connsiteX2606" fmla="*/ 2877942 w 6789110"/>
              <a:gd name="connsiteY2606" fmla="*/ 3812779 h 6386516"/>
              <a:gd name="connsiteX2607" fmla="*/ 2841371 w 6789110"/>
              <a:gd name="connsiteY2607" fmla="*/ 3808930 h 6386516"/>
              <a:gd name="connsiteX2608" fmla="*/ 2829822 w 6789110"/>
              <a:gd name="connsiteY2608" fmla="*/ 3801231 h 6386516"/>
              <a:gd name="connsiteX2609" fmla="*/ 2822123 w 6789110"/>
              <a:gd name="connsiteY2609" fmla="*/ 3793531 h 6386516"/>
              <a:gd name="connsiteX2610" fmla="*/ 2816349 w 6789110"/>
              <a:gd name="connsiteY2610" fmla="*/ 3789682 h 6386516"/>
              <a:gd name="connsiteX2611" fmla="*/ 2822123 w 6789110"/>
              <a:gd name="connsiteY2611" fmla="*/ 3785832 h 6386516"/>
              <a:gd name="connsiteX2612" fmla="*/ 2824048 w 6789110"/>
              <a:gd name="connsiteY2612" fmla="*/ 3781983 h 6386516"/>
              <a:gd name="connsiteX2613" fmla="*/ 2852920 w 6789110"/>
              <a:gd name="connsiteY2613" fmla="*/ 3774283 h 6386516"/>
              <a:gd name="connsiteX2614" fmla="*/ 2883716 w 6789110"/>
              <a:gd name="connsiteY2614" fmla="*/ 3780058 h 6386516"/>
              <a:gd name="connsiteX2615" fmla="*/ 2899145 w 6789110"/>
              <a:gd name="connsiteY2615" fmla="*/ 3755967 h 6386516"/>
              <a:gd name="connsiteX2616" fmla="*/ 1828934 w 6789110"/>
              <a:gd name="connsiteY2616" fmla="*/ 3751185 h 6386516"/>
              <a:gd name="connsiteX2617" fmla="*/ 1836633 w 6789110"/>
              <a:gd name="connsiteY2617" fmla="*/ 3795456 h 6386516"/>
              <a:gd name="connsiteX2618" fmla="*/ 1811610 w 6789110"/>
              <a:gd name="connsiteY2618" fmla="*/ 3789682 h 6386516"/>
              <a:gd name="connsiteX2619" fmla="*/ 1828934 w 6789110"/>
              <a:gd name="connsiteY2619" fmla="*/ 3751185 h 6386516"/>
              <a:gd name="connsiteX2620" fmla="*/ 1773115 w 6789110"/>
              <a:gd name="connsiteY2620" fmla="*/ 3741561 h 6386516"/>
              <a:gd name="connsiteX2621" fmla="*/ 1734618 w 6789110"/>
              <a:gd name="connsiteY2621" fmla="*/ 3812778 h 6386516"/>
              <a:gd name="connsiteX2622" fmla="*/ 1750016 w 6789110"/>
              <a:gd name="connsiteY2622" fmla="*/ 3755034 h 6386516"/>
              <a:gd name="connsiteX2623" fmla="*/ 1773115 w 6789110"/>
              <a:gd name="connsiteY2623" fmla="*/ 3741561 h 6386516"/>
              <a:gd name="connsiteX2624" fmla="*/ 2764411 w 6789110"/>
              <a:gd name="connsiteY2624" fmla="*/ 3732869 h 6386516"/>
              <a:gd name="connsiteX2625" fmla="*/ 2774004 w 6789110"/>
              <a:gd name="connsiteY2625" fmla="*/ 3735786 h 6386516"/>
              <a:gd name="connsiteX2626" fmla="*/ 2777853 w 6789110"/>
              <a:gd name="connsiteY2626" fmla="*/ 3745410 h 6386516"/>
              <a:gd name="connsiteX2627" fmla="*/ 2781703 w 6789110"/>
              <a:gd name="connsiteY2627" fmla="*/ 3753110 h 6386516"/>
              <a:gd name="connsiteX2628" fmla="*/ 2785552 w 6789110"/>
              <a:gd name="connsiteY2628" fmla="*/ 3758884 h 6386516"/>
              <a:gd name="connsiteX2629" fmla="*/ 2766304 w 6789110"/>
              <a:gd name="connsiteY2629" fmla="*/ 3755035 h 6386516"/>
              <a:gd name="connsiteX2630" fmla="*/ 2774004 w 6789110"/>
              <a:gd name="connsiteY2630" fmla="*/ 3766584 h 6386516"/>
              <a:gd name="connsiteX2631" fmla="*/ 2772079 w 6789110"/>
              <a:gd name="connsiteY2631" fmla="*/ 3781982 h 6386516"/>
              <a:gd name="connsiteX2632" fmla="*/ 2743207 w 6789110"/>
              <a:gd name="connsiteY2632" fmla="*/ 3789681 h 6386516"/>
              <a:gd name="connsiteX2633" fmla="*/ 2706636 w 6789110"/>
              <a:gd name="connsiteY2633" fmla="*/ 3785832 h 6386516"/>
              <a:gd name="connsiteX2634" fmla="*/ 2695087 w 6789110"/>
              <a:gd name="connsiteY2634" fmla="*/ 3778132 h 6386516"/>
              <a:gd name="connsiteX2635" fmla="*/ 2687389 w 6789110"/>
              <a:gd name="connsiteY2635" fmla="*/ 3770433 h 6386516"/>
              <a:gd name="connsiteX2636" fmla="*/ 2681615 w 6789110"/>
              <a:gd name="connsiteY2636" fmla="*/ 3766584 h 6386516"/>
              <a:gd name="connsiteX2637" fmla="*/ 2687389 w 6789110"/>
              <a:gd name="connsiteY2637" fmla="*/ 3762734 h 6386516"/>
              <a:gd name="connsiteX2638" fmla="*/ 2689313 w 6789110"/>
              <a:gd name="connsiteY2638" fmla="*/ 3758884 h 6386516"/>
              <a:gd name="connsiteX2639" fmla="*/ 2718185 w 6789110"/>
              <a:gd name="connsiteY2639" fmla="*/ 3751185 h 6386516"/>
              <a:gd name="connsiteX2640" fmla="*/ 2748981 w 6789110"/>
              <a:gd name="connsiteY2640" fmla="*/ 3756960 h 6386516"/>
              <a:gd name="connsiteX2641" fmla="*/ 2764411 w 6789110"/>
              <a:gd name="connsiteY2641" fmla="*/ 3732869 h 6386516"/>
              <a:gd name="connsiteX2642" fmla="*/ 1803910 w 6789110"/>
              <a:gd name="connsiteY2642" fmla="*/ 3703065 h 6386516"/>
              <a:gd name="connsiteX2643" fmla="*/ 1805835 w 6789110"/>
              <a:gd name="connsiteY2643" fmla="*/ 3718463 h 6386516"/>
              <a:gd name="connsiteX2644" fmla="*/ 1821234 w 6789110"/>
              <a:gd name="connsiteY2644" fmla="*/ 3714614 h 6386516"/>
              <a:gd name="connsiteX2645" fmla="*/ 1790437 w 6789110"/>
              <a:gd name="connsiteY2645" fmla="*/ 3772357 h 6386516"/>
              <a:gd name="connsiteX2646" fmla="*/ 1803910 w 6789110"/>
              <a:gd name="connsiteY2646" fmla="*/ 3703065 h 6386516"/>
              <a:gd name="connsiteX2647" fmla="*/ 3611286 w 6789110"/>
              <a:gd name="connsiteY2647" fmla="*/ 3701140 h 6386516"/>
              <a:gd name="connsiteX2648" fmla="*/ 3430356 w 6789110"/>
              <a:gd name="connsiteY2648" fmla="*/ 3872447 h 6386516"/>
              <a:gd name="connsiteX2649" fmla="*/ 3611286 w 6789110"/>
              <a:gd name="connsiteY2649" fmla="*/ 3701140 h 6386516"/>
              <a:gd name="connsiteX2650" fmla="*/ 1657627 w 6789110"/>
              <a:gd name="connsiteY2650" fmla="*/ 3695366 h 6386516"/>
              <a:gd name="connsiteX2651" fmla="*/ 1678800 w 6789110"/>
              <a:gd name="connsiteY2651" fmla="*/ 3712690 h 6386516"/>
              <a:gd name="connsiteX2652" fmla="*/ 1653777 w 6789110"/>
              <a:gd name="connsiteY2652" fmla="*/ 3735787 h 6386516"/>
              <a:gd name="connsiteX2653" fmla="*/ 1632604 w 6789110"/>
              <a:gd name="connsiteY2653" fmla="*/ 3731938 h 6386516"/>
              <a:gd name="connsiteX2654" fmla="*/ 1657627 w 6789110"/>
              <a:gd name="connsiteY2654" fmla="*/ 3695366 h 6386516"/>
              <a:gd name="connsiteX2655" fmla="*/ 2883746 w 6789110"/>
              <a:gd name="connsiteY2655" fmla="*/ 3692449 h 6386516"/>
              <a:gd name="connsiteX2656" fmla="*/ 2893341 w 6789110"/>
              <a:gd name="connsiteY2656" fmla="*/ 3695366 h 6386516"/>
              <a:gd name="connsiteX2657" fmla="*/ 2897189 w 6789110"/>
              <a:gd name="connsiteY2657" fmla="*/ 3704990 h 6386516"/>
              <a:gd name="connsiteX2658" fmla="*/ 2901039 w 6789110"/>
              <a:gd name="connsiteY2658" fmla="*/ 3712690 h 6386516"/>
              <a:gd name="connsiteX2659" fmla="*/ 2904889 w 6789110"/>
              <a:gd name="connsiteY2659" fmla="*/ 3718465 h 6386516"/>
              <a:gd name="connsiteX2660" fmla="*/ 2885641 w 6789110"/>
              <a:gd name="connsiteY2660" fmla="*/ 3714615 h 6386516"/>
              <a:gd name="connsiteX2661" fmla="*/ 2893341 w 6789110"/>
              <a:gd name="connsiteY2661" fmla="*/ 3726164 h 6386516"/>
              <a:gd name="connsiteX2662" fmla="*/ 2891415 w 6789110"/>
              <a:gd name="connsiteY2662" fmla="*/ 3741562 h 6386516"/>
              <a:gd name="connsiteX2663" fmla="*/ 2862544 w 6789110"/>
              <a:gd name="connsiteY2663" fmla="*/ 3749261 h 6386516"/>
              <a:gd name="connsiteX2664" fmla="*/ 2825972 w 6789110"/>
              <a:gd name="connsiteY2664" fmla="*/ 3745411 h 6386516"/>
              <a:gd name="connsiteX2665" fmla="*/ 2814423 w 6789110"/>
              <a:gd name="connsiteY2665" fmla="*/ 3737712 h 6386516"/>
              <a:gd name="connsiteX2666" fmla="*/ 2806724 w 6789110"/>
              <a:gd name="connsiteY2666" fmla="*/ 3730013 h 6386516"/>
              <a:gd name="connsiteX2667" fmla="*/ 2800950 w 6789110"/>
              <a:gd name="connsiteY2667" fmla="*/ 3726164 h 6386516"/>
              <a:gd name="connsiteX2668" fmla="*/ 2806724 w 6789110"/>
              <a:gd name="connsiteY2668" fmla="*/ 3722314 h 6386516"/>
              <a:gd name="connsiteX2669" fmla="*/ 2808649 w 6789110"/>
              <a:gd name="connsiteY2669" fmla="*/ 3718465 h 6386516"/>
              <a:gd name="connsiteX2670" fmla="*/ 2837521 w 6789110"/>
              <a:gd name="connsiteY2670" fmla="*/ 3710765 h 6386516"/>
              <a:gd name="connsiteX2671" fmla="*/ 2868318 w 6789110"/>
              <a:gd name="connsiteY2671" fmla="*/ 3716540 h 6386516"/>
              <a:gd name="connsiteX2672" fmla="*/ 2883746 w 6789110"/>
              <a:gd name="connsiteY2672" fmla="*/ 3692449 h 6386516"/>
              <a:gd name="connsiteX2673" fmla="*/ 1622981 w 6789110"/>
              <a:gd name="connsiteY2673" fmla="*/ 3679968 h 6386516"/>
              <a:gd name="connsiteX2674" fmla="*/ 1642230 w 6789110"/>
              <a:gd name="connsiteY2674" fmla="*/ 3689592 h 6386516"/>
              <a:gd name="connsiteX2675" fmla="*/ 1603733 w 6789110"/>
              <a:gd name="connsiteY2675" fmla="*/ 3728089 h 6386516"/>
              <a:gd name="connsiteX2676" fmla="*/ 1622981 w 6789110"/>
              <a:gd name="connsiteY2676" fmla="*/ 3679968 h 6386516"/>
              <a:gd name="connsiteX2677" fmla="*/ 1776964 w 6789110"/>
              <a:gd name="connsiteY2677" fmla="*/ 3676118 h 6386516"/>
              <a:gd name="connsiteX2678" fmla="*/ 1788514 w 6789110"/>
              <a:gd name="connsiteY2678" fmla="*/ 3706915 h 6386516"/>
              <a:gd name="connsiteX2679" fmla="*/ 1784663 w 6789110"/>
              <a:gd name="connsiteY2679" fmla="*/ 3714615 h 6386516"/>
              <a:gd name="connsiteX2680" fmla="*/ 1773114 w 6789110"/>
              <a:gd name="connsiteY2680" fmla="*/ 3685743 h 6386516"/>
              <a:gd name="connsiteX2681" fmla="*/ 1776964 w 6789110"/>
              <a:gd name="connsiteY2681" fmla="*/ 3676118 h 6386516"/>
              <a:gd name="connsiteX2682" fmla="*/ 2691237 w 6789110"/>
              <a:gd name="connsiteY2682" fmla="*/ 3668419 h 6386516"/>
              <a:gd name="connsiteX2683" fmla="*/ 2697012 w 6789110"/>
              <a:gd name="connsiteY2683" fmla="*/ 3678043 h 6386516"/>
              <a:gd name="connsiteX2684" fmla="*/ 2702786 w 6789110"/>
              <a:gd name="connsiteY2684" fmla="*/ 3683817 h 6386516"/>
              <a:gd name="connsiteX2685" fmla="*/ 2708560 w 6789110"/>
              <a:gd name="connsiteY2685" fmla="*/ 3687667 h 6386516"/>
              <a:gd name="connsiteX2686" fmla="*/ 2689313 w 6789110"/>
              <a:gd name="connsiteY2686" fmla="*/ 3689591 h 6386516"/>
              <a:gd name="connsiteX2687" fmla="*/ 2700862 w 6789110"/>
              <a:gd name="connsiteY2687" fmla="*/ 3697291 h 6386516"/>
              <a:gd name="connsiteX2688" fmla="*/ 2704711 w 6789110"/>
              <a:gd name="connsiteY2688" fmla="*/ 3712689 h 6386516"/>
              <a:gd name="connsiteX2689" fmla="*/ 2679689 w 6789110"/>
              <a:gd name="connsiteY2689" fmla="*/ 3728087 h 6386516"/>
              <a:gd name="connsiteX2690" fmla="*/ 2643118 w 6789110"/>
              <a:gd name="connsiteY2690" fmla="*/ 3735786 h 6386516"/>
              <a:gd name="connsiteX2691" fmla="*/ 2629644 w 6789110"/>
              <a:gd name="connsiteY2691" fmla="*/ 3731937 h 6386516"/>
              <a:gd name="connsiteX2692" fmla="*/ 2620020 w 6789110"/>
              <a:gd name="connsiteY2692" fmla="*/ 3726162 h 6386516"/>
              <a:gd name="connsiteX2693" fmla="*/ 2614246 w 6789110"/>
              <a:gd name="connsiteY2693" fmla="*/ 3724238 h 6386516"/>
              <a:gd name="connsiteX2694" fmla="*/ 2618095 w 6789110"/>
              <a:gd name="connsiteY2694" fmla="*/ 3720388 h 6386516"/>
              <a:gd name="connsiteX2695" fmla="*/ 2618095 w 6789110"/>
              <a:gd name="connsiteY2695" fmla="*/ 3716538 h 6386516"/>
              <a:gd name="connsiteX2696" fmla="*/ 2643118 w 6789110"/>
              <a:gd name="connsiteY2696" fmla="*/ 3699215 h 6386516"/>
              <a:gd name="connsiteX2697" fmla="*/ 2673914 w 6789110"/>
              <a:gd name="connsiteY2697" fmla="*/ 3695366 h 6386516"/>
              <a:gd name="connsiteX2698" fmla="*/ 2691237 w 6789110"/>
              <a:gd name="connsiteY2698" fmla="*/ 3668419 h 6386516"/>
              <a:gd name="connsiteX2699" fmla="*/ 3576640 w 6789110"/>
              <a:gd name="connsiteY2699" fmla="*/ 3664570 h 6386516"/>
              <a:gd name="connsiteX2700" fmla="*/ 3478476 w 6789110"/>
              <a:gd name="connsiteY2700" fmla="*/ 3793530 h 6386516"/>
              <a:gd name="connsiteX2701" fmla="*/ 3576640 w 6789110"/>
              <a:gd name="connsiteY2701" fmla="*/ 3664570 h 6386516"/>
              <a:gd name="connsiteX2702" fmla="*/ 3530445 w 6789110"/>
              <a:gd name="connsiteY2702" fmla="*/ 3662645 h 6386516"/>
              <a:gd name="connsiteX2703" fmla="*/ 3428431 w 6789110"/>
              <a:gd name="connsiteY2703" fmla="*/ 3851274 h 6386516"/>
              <a:gd name="connsiteX2704" fmla="*/ 3530445 w 6789110"/>
              <a:gd name="connsiteY2704" fmla="*/ 3662645 h 6386516"/>
              <a:gd name="connsiteX2705" fmla="*/ 1705176 w 6789110"/>
              <a:gd name="connsiteY2705" fmla="*/ 3659607 h 6386516"/>
              <a:gd name="connsiteX2706" fmla="*/ 1715372 w 6789110"/>
              <a:gd name="connsiteY2706" fmla="*/ 3660720 h 6386516"/>
              <a:gd name="connsiteX2707" fmla="*/ 1709596 w 6789110"/>
              <a:gd name="connsiteY2707" fmla="*/ 3689592 h 6386516"/>
              <a:gd name="connsiteX2708" fmla="*/ 1686499 w 6789110"/>
              <a:gd name="connsiteY2708" fmla="*/ 3676119 h 6386516"/>
              <a:gd name="connsiteX2709" fmla="*/ 1705176 w 6789110"/>
              <a:gd name="connsiteY2709" fmla="*/ 3659607 h 6386516"/>
              <a:gd name="connsiteX2710" fmla="*/ 2197981 w 6789110"/>
              <a:gd name="connsiteY2710" fmla="*/ 3657863 h 6386516"/>
              <a:gd name="connsiteX2711" fmla="*/ 2244688 w 6789110"/>
              <a:gd name="connsiteY2711" fmla="*/ 3706915 h 6386516"/>
              <a:gd name="connsiteX2712" fmla="*/ 2113801 w 6789110"/>
              <a:gd name="connsiteY2712" fmla="*/ 3807005 h 6386516"/>
              <a:gd name="connsiteX2713" fmla="*/ 2197981 w 6789110"/>
              <a:gd name="connsiteY2713" fmla="*/ 3657863 h 6386516"/>
              <a:gd name="connsiteX2714" fmla="*/ 2096479 w 6789110"/>
              <a:gd name="connsiteY2714" fmla="*/ 3649171 h 6386516"/>
              <a:gd name="connsiteX2715" fmla="*/ 2083004 w 6789110"/>
              <a:gd name="connsiteY2715" fmla="*/ 3662645 h 6386516"/>
              <a:gd name="connsiteX2716" fmla="*/ 2067606 w 6789110"/>
              <a:gd name="connsiteY2716" fmla="*/ 3693442 h 6386516"/>
              <a:gd name="connsiteX2717" fmla="*/ 2084929 w 6789110"/>
              <a:gd name="connsiteY2717" fmla="*/ 3654945 h 6386516"/>
              <a:gd name="connsiteX2718" fmla="*/ 2096479 w 6789110"/>
              <a:gd name="connsiteY2718" fmla="*/ 3649171 h 6386516"/>
              <a:gd name="connsiteX2719" fmla="*/ 1973291 w 6789110"/>
              <a:gd name="connsiteY2719" fmla="*/ 3637624 h 6386516"/>
              <a:gd name="connsiteX2720" fmla="*/ 1971367 w 6789110"/>
              <a:gd name="connsiteY2720" fmla="*/ 3645323 h 6386516"/>
              <a:gd name="connsiteX2721" fmla="*/ 2000239 w 6789110"/>
              <a:gd name="connsiteY2721" fmla="*/ 3645323 h 6386516"/>
              <a:gd name="connsiteX2722" fmla="*/ 1965592 w 6789110"/>
              <a:gd name="connsiteY2722" fmla="*/ 3660721 h 6386516"/>
              <a:gd name="connsiteX2723" fmla="*/ 1959818 w 6789110"/>
              <a:gd name="connsiteY2723" fmla="*/ 3651097 h 6386516"/>
              <a:gd name="connsiteX2724" fmla="*/ 1973291 w 6789110"/>
              <a:gd name="connsiteY2724" fmla="*/ 3637624 h 6386516"/>
              <a:gd name="connsiteX2725" fmla="*/ 1915548 w 6789110"/>
              <a:gd name="connsiteY2725" fmla="*/ 3637623 h 6386516"/>
              <a:gd name="connsiteX2726" fmla="*/ 1846256 w 6789110"/>
              <a:gd name="connsiteY2726" fmla="*/ 3718464 h 6386516"/>
              <a:gd name="connsiteX2727" fmla="*/ 1834707 w 6789110"/>
              <a:gd name="connsiteY2727" fmla="*/ 3724238 h 6386516"/>
              <a:gd name="connsiteX2728" fmla="*/ 1861654 w 6789110"/>
              <a:gd name="connsiteY2728" fmla="*/ 3678043 h 6386516"/>
              <a:gd name="connsiteX2729" fmla="*/ 1865503 w 6789110"/>
              <a:gd name="connsiteY2729" fmla="*/ 3681893 h 6386516"/>
              <a:gd name="connsiteX2730" fmla="*/ 1915548 w 6789110"/>
              <a:gd name="connsiteY2730" fmla="*/ 3637623 h 6386516"/>
              <a:gd name="connsiteX2731" fmla="*/ 3490025 w 6789110"/>
              <a:gd name="connsiteY2731" fmla="*/ 3627999 h 6386516"/>
              <a:gd name="connsiteX2732" fmla="*/ 3418808 w 6789110"/>
              <a:gd name="connsiteY2732" fmla="*/ 3710764 h 6386516"/>
              <a:gd name="connsiteX2733" fmla="*/ 3374538 w 6789110"/>
              <a:gd name="connsiteY2733" fmla="*/ 3833951 h 6386516"/>
              <a:gd name="connsiteX2734" fmla="*/ 3297546 w 6789110"/>
              <a:gd name="connsiteY2734" fmla="*/ 3756959 h 6386516"/>
              <a:gd name="connsiteX2735" fmla="*/ 3366838 w 6789110"/>
              <a:gd name="connsiteY2735" fmla="*/ 3853199 h 6386516"/>
              <a:gd name="connsiteX2736" fmla="*/ 3434206 w 6789110"/>
              <a:gd name="connsiteY2736" fmla="*/ 3722313 h 6386516"/>
              <a:gd name="connsiteX2737" fmla="*/ 3490025 w 6789110"/>
              <a:gd name="connsiteY2737" fmla="*/ 3627999 h 6386516"/>
              <a:gd name="connsiteX2738" fmla="*/ 1694199 w 6789110"/>
              <a:gd name="connsiteY2738" fmla="*/ 3626074 h 6386516"/>
              <a:gd name="connsiteX2739" fmla="*/ 1667251 w 6789110"/>
              <a:gd name="connsiteY2739" fmla="*/ 3672270 h 6386516"/>
              <a:gd name="connsiteX2740" fmla="*/ 1648003 w 6789110"/>
              <a:gd name="connsiteY2740" fmla="*/ 3658796 h 6386516"/>
              <a:gd name="connsiteX2741" fmla="*/ 1694199 w 6789110"/>
              <a:gd name="connsiteY2741" fmla="*/ 3626074 h 6386516"/>
              <a:gd name="connsiteX2742" fmla="*/ 1798136 w 6789110"/>
              <a:gd name="connsiteY2742" fmla="*/ 3602976 h 6386516"/>
              <a:gd name="connsiteX2743" fmla="*/ 1805835 w 6789110"/>
              <a:gd name="connsiteY2743" fmla="*/ 3604901 h 6386516"/>
              <a:gd name="connsiteX2744" fmla="*/ 1711520 w 6789110"/>
              <a:gd name="connsiteY2744" fmla="*/ 3799305 h 6386516"/>
              <a:gd name="connsiteX2745" fmla="*/ 1669175 w 6789110"/>
              <a:gd name="connsiteY2745" fmla="*/ 3741562 h 6386516"/>
              <a:gd name="connsiteX2746" fmla="*/ 1684573 w 6789110"/>
              <a:gd name="connsiteY2746" fmla="*/ 3710765 h 6386516"/>
              <a:gd name="connsiteX2747" fmla="*/ 1713445 w 6789110"/>
              <a:gd name="connsiteY2747" fmla="*/ 3712690 h 6386516"/>
              <a:gd name="connsiteX2748" fmla="*/ 1699971 w 6789110"/>
              <a:gd name="connsiteY2748" fmla="*/ 3774283 h 6386516"/>
              <a:gd name="connsiteX2749" fmla="*/ 1798136 w 6789110"/>
              <a:gd name="connsiteY2749" fmla="*/ 3602976 h 6386516"/>
              <a:gd name="connsiteX2750" fmla="*/ 1892452 w 6789110"/>
              <a:gd name="connsiteY2750" fmla="*/ 3601052 h 6386516"/>
              <a:gd name="connsiteX2751" fmla="*/ 1886678 w 6789110"/>
              <a:gd name="connsiteY2751" fmla="*/ 3616450 h 6386516"/>
              <a:gd name="connsiteX2752" fmla="*/ 1861654 w 6789110"/>
              <a:gd name="connsiteY2752" fmla="*/ 3651097 h 6386516"/>
              <a:gd name="connsiteX2753" fmla="*/ 1855880 w 6789110"/>
              <a:gd name="connsiteY2753" fmla="*/ 3658796 h 6386516"/>
              <a:gd name="connsiteX2754" fmla="*/ 1836632 w 6789110"/>
              <a:gd name="connsiteY2754" fmla="*/ 3689592 h 6386516"/>
              <a:gd name="connsiteX2755" fmla="*/ 1842407 w 6789110"/>
              <a:gd name="connsiteY2755" fmla="*/ 3679968 h 6386516"/>
              <a:gd name="connsiteX2756" fmla="*/ 1828933 w 6789110"/>
              <a:gd name="connsiteY2756" fmla="*/ 3664570 h 6386516"/>
              <a:gd name="connsiteX2757" fmla="*/ 1836632 w 6789110"/>
              <a:gd name="connsiteY2757" fmla="*/ 3653021 h 6386516"/>
              <a:gd name="connsiteX2758" fmla="*/ 1840482 w 6789110"/>
              <a:gd name="connsiteY2758" fmla="*/ 3658796 h 6386516"/>
              <a:gd name="connsiteX2759" fmla="*/ 1892452 w 6789110"/>
              <a:gd name="connsiteY2759" fmla="*/ 3601052 h 6386516"/>
              <a:gd name="connsiteX2760" fmla="*/ 3372612 w 6789110"/>
              <a:gd name="connsiteY2760" fmla="*/ 3597202 h 6386516"/>
              <a:gd name="connsiteX2761" fmla="*/ 3405335 w 6789110"/>
              <a:gd name="connsiteY2761" fmla="*/ 3643398 h 6386516"/>
              <a:gd name="connsiteX2762" fmla="*/ 3372612 w 6789110"/>
              <a:gd name="connsiteY2762" fmla="*/ 3597202 h 6386516"/>
              <a:gd name="connsiteX2763" fmla="*/ 1929023 w 6789110"/>
              <a:gd name="connsiteY2763" fmla="*/ 3597202 h 6386516"/>
              <a:gd name="connsiteX2764" fmla="*/ 1902075 w 6789110"/>
              <a:gd name="connsiteY2764" fmla="*/ 3626075 h 6386516"/>
              <a:gd name="connsiteX2765" fmla="*/ 1917474 w 6789110"/>
              <a:gd name="connsiteY2765" fmla="*/ 3606827 h 6386516"/>
              <a:gd name="connsiteX2766" fmla="*/ 1929023 w 6789110"/>
              <a:gd name="connsiteY2766" fmla="*/ 3597202 h 6386516"/>
              <a:gd name="connsiteX2767" fmla="*/ 1755792 w 6789110"/>
              <a:gd name="connsiteY2767" fmla="*/ 3583728 h 6386516"/>
              <a:gd name="connsiteX2768" fmla="*/ 1765416 w 6789110"/>
              <a:gd name="connsiteY2768" fmla="*/ 3599126 h 6386516"/>
              <a:gd name="connsiteX2769" fmla="*/ 1736543 w 6789110"/>
              <a:gd name="connsiteY2769" fmla="*/ 3653020 h 6386516"/>
              <a:gd name="connsiteX2770" fmla="*/ 1755792 w 6789110"/>
              <a:gd name="connsiteY2770" fmla="*/ 3583728 h 6386516"/>
              <a:gd name="connsiteX2771" fmla="*/ 1990615 w 6789110"/>
              <a:gd name="connsiteY2771" fmla="*/ 3574106 h 6386516"/>
              <a:gd name="connsiteX2772" fmla="*/ 2002165 w 6789110"/>
              <a:gd name="connsiteY2772" fmla="*/ 3581805 h 6386516"/>
              <a:gd name="connsiteX2773" fmla="*/ 1984841 w 6789110"/>
              <a:gd name="connsiteY2773" fmla="*/ 3583730 h 6386516"/>
              <a:gd name="connsiteX2774" fmla="*/ 1990615 w 6789110"/>
              <a:gd name="connsiteY2774" fmla="*/ 3574106 h 6386516"/>
              <a:gd name="connsiteX2775" fmla="*/ 3374538 w 6789110"/>
              <a:gd name="connsiteY2775" fmla="*/ 3562556 h 6386516"/>
              <a:gd name="connsiteX2776" fmla="*/ 3418808 w 6789110"/>
              <a:gd name="connsiteY2776" fmla="*/ 3599128 h 6386516"/>
              <a:gd name="connsiteX2777" fmla="*/ 3405334 w 6789110"/>
              <a:gd name="connsiteY2777" fmla="*/ 3616451 h 6386516"/>
              <a:gd name="connsiteX2778" fmla="*/ 3374538 w 6789110"/>
              <a:gd name="connsiteY2778" fmla="*/ 3562556 h 6386516"/>
              <a:gd name="connsiteX2779" fmla="*/ 1990616 w 6789110"/>
              <a:gd name="connsiteY2779" fmla="*/ 3541383 h 6386516"/>
              <a:gd name="connsiteX2780" fmla="*/ 1982918 w 6789110"/>
              <a:gd name="connsiteY2780" fmla="*/ 3551008 h 6386516"/>
              <a:gd name="connsiteX2781" fmla="*/ 1948270 w 6789110"/>
              <a:gd name="connsiteY2781" fmla="*/ 3564481 h 6386516"/>
              <a:gd name="connsiteX2782" fmla="*/ 1967518 w 6789110"/>
              <a:gd name="connsiteY2782" fmla="*/ 3572180 h 6386516"/>
              <a:gd name="connsiteX2783" fmla="*/ 1961743 w 6789110"/>
              <a:gd name="connsiteY2783" fmla="*/ 3579880 h 6386516"/>
              <a:gd name="connsiteX2784" fmla="*/ 1938646 w 6789110"/>
              <a:gd name="connsiteY2784" fmla="*/ 3574105 h 6386516"/>
              <a:gd name="connsiteX2785" fmla="*/ 1950195 w 6789110"/>
              <a:gd name="connsiteY2785" fmla="*/ 3552932 h 6386516"/>
              <a:gd name="connsiteX2786" fmla="*/ 1990616 w 6789110"/>
              <a:gd name="connsiteY2786" fmla="*/ 3541383 h 6386516"/>
              <a:gd name="connsiteX2787" fmla="*/ 2011787 w 6789110"/>
              <a:gd name="connsiteY2787" fmla="*/ 3537534 h 6386516"/>
              <a:gd name="connsiteX2788" fmla="*/ 2021412 w 6789110"/>
              <a:gd name="connsiteY2788" fmla="*/ 3537534 h 6386516"/>
              <a:gd name="connsiteX2789" fmla="*/ 2006013 w 6789110"/>
              <a:gd name="connsiteY2789" fmla="*/ 3547158 h 6386516"/>
              <a:gd name="connsiteX2790" fmla="*/ 2011787 w 6789110"/>
              <a:gd name="connsiteY2790" fmla="*/ 3537534 h 6386516"/>
              <a:gd name="connsiteX2791" fmla="*/ 3430355 w 6789110"/>
              <a:gd name="connsiteY2791" fmla="*/ 3493264 h 6386516"/>
              <a:gd name="connsiteX2792" fmla="*/ 3449604 w 6789110"/>
              <a:gd name="connsiteY2792" fmla="*/ 3541385 h 6386516"/>
              <a:gd name="connsiteX2793" fmla="*/ 3426506 w 6789110"/>
              <a:gd name="connsiteY2793" fmla="*/ 3514437 h 6386516"/>
              <a:gd name="connsiteX2794" fmla="*/ 3430355 w 6789110"/>
              <a:gd name="connsiteY2794" fmla="*/ 3493264 h 6386516"/>
              <a:gd name="connsiteX2795" fmla="*/ 2138824 w 6789110"/>
              <a:gd name="connsiteY2795" fmla="*/ 3481715 h 6386516"/>
              <a:gd name="connsiteX2796" fmla="*/ 2121500 w 6789110"/>
              <a:gd name="connsiteY2796" fmla="*/ 3525985 h 6386516"/>
              <a:gd name="connsiteX2797" fmla="*/ 2150372 w 6789110"/>
              <a:gd name="connsiteY2797" fmla="*/ 3508662 h 6386516"/>
              <a:gd name="connsiteX2798" fmla="*/ 2063757 w 6789110"/>
              <a:gd name="connsiteY2798" fmla="*/ 3653022 h 6386516"/>
              <a:gd name="connsiteX2799" fmla="*/ 2042584 w 6789110"/>
              <a:gd name="connsiteY2799" fmla="*/ 3691518 h 6386516"/>
              <a:gd name="connsiteX2800" fmla="*/ 2017562 w 6789110"/>
              <a:gd name="connsiteY2800" fmla="*/ 3689593 h 6386516"/>
              <a:gd name="connsiteX2801" fmla="*/ 2046434 w 6789110"/>
              <a:gd name="connsiteY2801" fmla="*/ 3654947 h 6386516"/>
              <a:gd name="connsiteX2802" fmla="*/ 2050283 w 6789110"/>
              <a:gd name="connsiteY2802" fmla="*/ 3614526 h 6386516"/>
              <a:gd name="connsiteX2803" fmla="*/ 2138824 w 6789110"/>
              <a:gd name="connsiteY2803" fmla="*/ 3481715 h 6386516"/>
              <a:gd name="connsiteX2804" fmla="*/ 1855880 w 6789110"/>
              <a:gd name="connsiteY2804" fmla="*/ 3481715 h 6386516"/>
              <a:gd name="connsiteX2805" fmla="*/ 1788512 w 6789110"/>
              <a:gd name="connsiteY2805" fmla="*/ 3574105 h 6386516"/>
              <a:gd name="connsiteX2806" fmla="*/ 1761565 w 6789110"/>
              <a:gd name="connsiteY2806" fmla="*/ 3554857 h 6386516"/>
              <a:gd name="connsiteX2807" fmla="*/ 1855880 w 6789110"/>
              <a:gd name="connsiteY2807" fmla="*/ 3481715 h 6386516"/>
              <a:gd name="connsiteX2808" fmla="*/ 3351440 w 6789110"/>
              <a:gd name="connsiteY2808" fmla="*/ 3479790 h 6386516"/>
              <a:gd name="connsiteX2809" fmla="*/ 3434206 w 6789110"/>
              <a:gd name="connsiteY2809" fmla="*/ 3593353 h 6386516"/>
              <a:gd name="connsiteX2810" fmla="*/ 3351440 w 6789110"/>
              <a:gd name="connsiteY2810" fmla="*/ 3479790 h 6386516"/>
              <a:gd name="connsiteX2811" fmla="*/ 1977142 w 6789110"/>
              <a:gd name="connsiteY2811" fmla="*/ 3472091 h 6386516"/>
              <a:gd name="connsiteX2812" fmla="*/ 1942495 w 6789110"/>
              <a:gd name="connsiteY2812" fmla="*/ 3516361 h 6386516"/>
              <a:gd name="connsiteX2813" fmla="*/ 1998315 w 6789110"/>
              <a:gd name="connsiteY2813" fmla="*/ 3500963 h 6386516"/>
              <a:gd name="connsiteX2814" fmla="*/ 1915548 w 6789110"/>
              <a:gd name="connsiteY2814" fmla="*/ 3549082 h 6386516"/>
              <a:gd name="connsiteX2815" fmla="*/ 1944420 w 6789110"/>
              <a:gd name="connsiteY2815" fmla="*/ 3551007 h 6386516"/>
              <a:gd name="connsiteX2816" fmla="*/ 1925172 w 6789110"/>
              <a:gd name="connsiteY2816" fmla="*/ 3570255 h 6386516"/>
              <a:gd name="connsiteX2817" fmla="*/ 1869353 w 6789110"/>
              <a:gd name="connsiteY2817" fmla="*/ 3574105 h 6386516"/>
              <a:gd name="connsiteX2818" fmla="*/ 1827008 w 6789110"/>
              <a:gd name="connsiteY2818" fmla="*/ 3595277 h 6386516"/>
              <a:gd name="connsiteX2819" fmla="*/ 1855880 w 6789110"/>
              <a:gd name="connsiteY2819" fmla="*/ 3552932 h 6386516"/>
              <a:gd name="connsiteX2820" fmla="*/ 1861654 w 6789110"/>
              <a:gd name="connsiteY2820" fmla="*/ 3545233 h 6386516"/>
              <a:gd name="connsiteX2821" fmla="*/ 1865504 w 6789110"/>
              <a:gd name="connsiteY2821" fmla="*/ 3541383 h 6386516"/>
              <a:gd name="connsiteX2822" fmla="*/ 1877052 w 6789110"/>
              <a:gd name="connsiteY2822" fmla="*/ 3531759 h 6386516"/>
              <a:gd name="connsiteX2823" fmla="*/ 1857805 w 6789110"/>
              <a:gd name="connsiteY2823" fmla="*/ 3568330 h 6386516"/>
              <a:gd name="connsiteX2824" fmla="*/ 1977142 w 6789110"/>
              <a:gd name="connsiteY2824" fmla="*/ 3472091 h 6386516"/>
              <a:gd name="connsiteX2825" fmla="*/ 3613211 w 6789110"/>
              <a:gd name="connsiteY2825" fmla="*/ 3460542 h 6386516"/>
              <a:gd name="connsiteX2826" fmla="*/ 3661332 w 6789110"/>
              <a:gd name="connsiteY2826" fmla="*/ 3552932 h 6386516"/>
              <a:gd name="connsiteX2827" fmla="*/ 3613211 w 6789110"/>
              <a:gd name="connsiteY2827" fmla="*/ 3460542 h 6386516"/>
              <a:gd name="connsiteX2828" fmla="*/ 2029111 w 6789110"/>
              <a:gd name="connsiteY2828" fmla="*/ 3454768 h 6386516"/>
              <a:gd name="connsiteX2829" fmla="*/ 2040659 w 6789110"/>
              <a:gd name="connsiteY2829" fmla="*/ 3499038 h 6386516"/>
              <a:gd name="connsiteX2830" fmla="*/ 2065683 w 6789110"/>
              <a:gd name="connsiteY2830" fmla="*/ 3458617 h 6386516"/>
              <a:gd name="connsiteX2831" fmla="*/ 2057983 w 6789110"/>
              <a:gd name="connsiteY2831" fmla="*/ 3504812 h 6386516"/>
              <a:gd name="connsiteX2832" fmla="*/ 2036810 w 6789110"/>
              <a:gd name="connsiteY2832" fmla="*/ 3535609 h 6386516"/>
              <a:gd name="connsiteX2833" fmla="*/ 2029111 w 6789110"/>
              <a:gd name="connsiteY2833" fmla="*/ 3454768 h 6386516"/>
              <a:gd name="connsiteX2834" fmla="*/ 2223515 w 6789110"/>
              <a:gd name="connsiteY2834" fmla="*/ 3450918 h 6386516"/>
              <a:gd name="connsiteX2835" fmla="*/ 2229289 w 6789110"/>
              <a:gd name="connsiteY2835" fmla="*/ 3472091 h 6386516"/>
              <a:gd name="connsiteX2836" fmla="*/ 2246612 w 6789110"/>
              <a:gd name="connsiteY2836" fmla="*/ 3456692 h 6386516"/>
              <a:gd name="connsiteX2837" fmla="*/ 2236988 w 6789110"/>
              <a:gd name="connsiteY2837" fmla="*/ 3474016 h 6386516"/>
              <a:gd name="connsiteX2838" fmla="*/ 2167696 w 6789110"/>
              <a:gd name="connsiteY2838" fmla="*/ 3572181 h 6386516"/>
              <a:gd name="connsiteX2839" fmla="*/ 2148448 w 6789110"/>
              <a:gd name="connsiteY2839" fmla="*/ 3595278 h 6386516"/>
              <a:gd name="connsiteX2840" fmla="*/ 2171545 w 6789110"/>
              <a:gd name="connsiteY2840" fmla="*/ 3525986 h 6386516"/>
              <a:gd name="connsiteX2841" fmla="*/ 2202342 w 6789110"/>
              <a:gd name="connsiteY2841" fmla="*/ 3479790 h 6386516"/>
              <a:gd name="connsiteX2842" fmla="*/ 2223515 w 6789110"/>
              <a:gd name="connsiteY2842" fmla="*/ 3450918 h 6386516"/>
              <a:gd name="connsiteX2843" fmla="*/ 2292808 w 6789110"/>
              <a:gd name="connsiteY2843" fmla="*/ 3441294 h 6386516"/>
              <a:gd name="connsiteX2844" fmla="*/ 2285109 w 6789110"/>
              <a:gd name="connsiteY2844" fmla="*/ 3468241 h 6386516"/>
              <a:gd name="connsiteX2845" fmla="*/ 2258161 w 6789110"/>
              <a:gd name="connsiteY2845" fmla="*/ 3516362 h 6386516"/>
              <a:gd name="connsiteX2846" fmla="*/ 2269711 w 6789110"/>
              <a:gd name="connsiteY2846" fmla="*/ 3512512 h 6386516"/>
              <a:gd name="connsiteX2847" fmla="*/ 2213891 w 6789110"/>
              <a:gd name="connsiteY2847" fmla="*/ 3618376 h 6386516"/>
              <a:gd name="connsiteX2848" fmla="*/ 2148448 w 6789110"/>
              <a:gd name="connsiteY2848" fmla="*/ 3620300 h 6386516"/>
              <a:gd name="connsiteX2849" fmla="*/ 2200418 w 6789110"/>
              <a:gd name="connsiteY2849" fmla="*/ 3562557 h 6386516"/>
              <a:gd name="connsiteX2850" fmla="*/ 2285109 w 6789110"/>
              <a:gd name="connsiteY2850" fmla="*/ 3443219 h 6386516"/>
              <a:gd name="connsiteX2851" fmla="*/ 2292808 w 6789110"/>
              <a:gd name="connsiteY2851" fmla="*/ 3441294 h 6386516"/>
              <a:gd name="connsiteX2852" fmla="*/ 2113801 w 6789110"/>
              <a:gd name="connsiteY2852" fmla="*/ 3437445 h 6386516"/>
              <a:gd name="connsiteX2853" fmla="*/ 2113801 w 6789110"/>
              <a:gd name="connsiteY2853" fmla="*/ 3483640 h 6386516"/>
              <a:gd name="connsiteX2854" fmla="*/ 2048358 w 6789110"/>
              <a:gd name="connsiteY2854" fmla="*/ 3583730 h 6386516"/>
              <a:gd name="connsiteX2855" fmla="*/ 2042584 w 6789110"/>
              <a:gd name="connsiteY2855" fmla="*/ 3560633 h 6386516"/>
              <a:gd name="connsiteX2856" fmla="*/ 2113801 w 6789110"/>
              <a:gd name="connsiteY2856" fmla="*/ 3437445 h 6386516"/>
              <a:gd name="connsiteX2857" fmla="*/ 3336041 w 6789110"/>
              <a:gd name="connsiteY2857" fmla="*/ 3425896 h 6386516"/>
              <a:gd name="connsiteX2858" fmla="*/ 3432280 w 6789110"/>
              <a:gd name="connsiteY2858" fmla="*/ 3576030 h 6386516"/>
              <a:gd name="connsiteX2859" fmla="*/ 3336041 w 6789110"/>
              <a:gd name="connsiteY2859" fmla="*/ 3425896 h 6386516"/>
              <a:gd name="connsiteX2860" fmla="*/ 3178209 w 6789110"/>
              <a:gd name="connsiteY2860" fmla="*/ 3423971 h 6386516"/>
              <a:gd name="connsiteX2861" fmla="*/ 3180134 w 6789110"/>
              <a:gd name="connsiteY2861" fmla="*/ 3454768 h 6386516"/>
              <a:gd name="connsiteX2862" fmla="*/ 3147412 w 6789110"/>
              <a:gd name="connsiteY2862" fmla="*/ 3468241 h 6386516"/>
              <a:gd name="connsiteX2863" fmla="*/ 3218630 w 6789110"/>
              <a:gd name="connsiteY2863" fmla="*/ 3458617 h 6386516"/>
              <a:gd name="connsiteX2864" fmla="*/ 3239802 w 6789110"/>
              <a:gd name="connsiteY2864" fmla="*/ 3497113 h 6386516"/>
              <a:gd name="connsiteX2865" fmla="*/ 3112766 w 6789110"/>
              <a:gd name="connsiteY2865" fmla="*/ 3487489 h 6386516"/>
              <a:gd name="connsiteX2866" fmla="*/ 3178209 w 6789110"/>
              <a:gd name="connsiteY2866" fmla="*/ 3423971 h 6386516"/>
              <a:gd name="connsiteX2867" fmla="*/ 3305245 w 6789110"/>
              <a:gd name="connsiteY2867" fmla="*/ 3416272 h 6386516"/>
              <a:gd name="connsiteX2868" fmla="*/ 3332193 w 6789110"/>
              <a:gd name="connsiteY2868" fmla="*/ 3466317 h 6386516"/>
              <a:gd name="connsiteX2869" fmla="*/ 3305245 w 6789110"/>
              <a:gd name="connsiteY2869" fmla="*/ 3416272 h 6386516"/>
              <a:gd name="connsiteX2870" fmla="*/ 2175395 w 6789110"/>
              <a:gd name="connsiteY2870" fmla="*/ 3412422 h 6386516"/>
              <a:gd name="connsiteX2871" fmla="*/ 2194644 w 6789110"/>
              <a:gd name="connsiteY2871" fmla="*/ 3427820 h 6386516"/>
              <a:gd name="connsiteX2872" fmla="*/ 2185019 w 6789110"/>
              <a:gd name="connsiteY2872" fmla="*/ 3470166 h 6386516"/>
              <a:gd name="connsiteX2873" fmla="*/ 2177319 w 6789110"/>
              <a:gd name="connsiteY2873" fmla="*/ 3481714 h 6386516"/>
              <a:gd name="connsiteX2874" fmla="*/ 2177319 w 6789110"/>
              <a:gd name="connsiteY2874" fmla="*/ 3474015 h 6386516"/>
              <a:gd name="connsiteX2875" fmla="*/ 2167695 w 6789110"/>
              <a:gd name="connsiteY2875" fmla="*/ 3425896 h 6386516"/>
              <a:gd name="connsiteX2876" fmla="*/ 2175395 w 6789110"/>
              <a:gd name="connsiteY2876" fmla="*/ 3412422 h 6386516"/>
              <a:gd name="connsiteX2877" fmla="*/ 2161922 w 6789110"/>
              <a:gd name="connsiteY2877" fmla="*/ 3393175 h 6386516"/>
              <a:gd name="connsiteX2878" fmla="*/ 2163847 w 6789110"/>
              <a:gd name="connsiteY2878" fmla="*/ 3395100 h 6386516"/>
              <a:gd name="connsiteX2879" fmla="*/ 2161922 w 6789110"/>
              <a:gd name="connsiteY2879" fmla="*/ 3398949 h 6386516"/>
              <a:gd name="connsiteX2880" fmla="*/ 2161922 w 6789110"/>
              <a:gd name="connsiteY2880" fmla="*/ 3393175 h 6386516"/>
              <a:gd name="connsiteX2881" fmla="*/ 3237877 w 6789110"/>
              <a:gd name="connsiteY2881" fmla="*/ 3372002 h 6386516"/>
              <a:gd name="connsiteX2882" fmla="*/ 3297547 w 6789110"/>
              <a:gd name="connsiteY2882" fmla="*/ 3472091 h 6386516"/>
              <a:gd name="connsiteX2883" fmla="*/ 3237877 w 6789110"/>
              <a:gd name="connsiteY2883" fmla="*/ 3372002 h 6386516"/>
              <a:gd name="connsiteX2884" fmla="*/ 3634384 w 6789110"/>
              <a:gd name="connsiteY2884" fmla="*/ 3366227 h 6386516"/>
              <a:gd name="connsiteX2885" fmla="*/ 3651708 w 6789110"/>
              <a:gd name="connsiteY2885" fmla="*/ 3400874 h 6386516"/>
              <a:gd name="connsiteX2886" fmla="*/ 3634384 w 6789110"/>
              <a:gd name="connsiteY2886" fmla="*/ 3366227 h 6386516"/>
              <a:gd name="connsiteX2887" fmla="*/ 3411108 w 6789110"/>
              <a:gd name="connsiteY2887" fmla="*/ 3333506 h 6386516"/>
              <a:gd name="connsiteX2888" fmla="*/ 3609362 w 6789110"/>
              <a:gd name="connsiteY2888" fmla="*/ 3579879 h 6386516"/>
              <a:gd name="connsiteX2889" fmla="*/ 3466927 w 6789110"/>
              <a:gd name="connsiteY2889" fmla="*/ 3406648 h 6386516"/>
              <a:gd name="connsiteX2890" fmla="*/ 3465002 w 6789110"/>
              <a:gd name="connsiteY2890" fmla="*/ 3422046 h 6386516"/>
              <a:gd name="connsiteX2891" fmla="*/ 3411108 w 6789110"/>
              <a:gd name="connsiteY2891" fmla="*/ 3333506 h 6386516"/>
              <a:gd name="connsiteX2892" fmla="*/ 3472701 w 6789110"/>
              <a:gd name="connsiteY2892" fmla="*/ 3321957 h 6386516"/>
              <a:gd name="connsiteX2893" fmla="*/ 3588188 w 6789110"/>
              <a:gd name="connsiteY2893" fmla="*/ 3464391 h 6386516"/>
              <a:gd name="connsiteX2894" fmla="*/ 3472701 w 6789110"/>
              <a:gd name="connsiteY2894" fmla="*/ 3321957 h 6386516"/>
              <a:gd name="connsiteX2895" fmla="*/ 3520821 w 6789110"/>
              <a:gd name="connsiteY2895" fmla="*/ 3320033 h 6386516"/>
              <a:gd name="connsiteX2896" fmla="*/ 3561241 w 6789110"/>
              <a:gd name="connsiteY2896" fmla="*/ 3333506 h 6386516"/>
              <a:gd name="connsiteX2897" fmla="*/ 3657482 w 6789110"/>
              <a:gd name="connsiteY2897" fmla="*/ 3462468 h 6386516"/>
              <a:gd name="connsiteX2898" fmla="*/ 3659407 w 6789110"/>
              <a:gd name="connsiteY2898" fmla="*/ 3489415 h 6386516"/>
              <a:gd name="connsiteX2899" fmla="*/ 3520821 w 6789110"/>
              <a:gd name="connsiteY2899" fmla="*/ 3320033 h 6386516"/>
              <a:gd name="connsiteX2900" fmla="*/ 3434206 w 6789110"/>
              <a:gd name="connsiteY2900" fmla="*/ 3318108 h 6386516"/>
              <a:gd name="connsiteX2901" fmla="*/ 3665180 w 6789110"/>
              <a:gd name="connsiteY2901" fmla="*/ 3593354 h 6386516"/>
              <a:gd name="connsiteX2902" fmla="*/ 3667105 w 6789110"/>
              <a:gd name="connsiteY2902" fmla="*/ 3641473 h 6386516"/>
              <a:gd name="connsiteX2903" fmla="*/ 3644008 w 6789110"/>
              <a:gd name="connsiteY2903" fmla="*/ 3593354 h 6386516"/>
              <a:gd name="connsiteX2904" fmla="*/ 3434206 w 6789110"/>
              <a:gd name="connsiteY2904" fmla="*/ 3318108 h 6386516"/>
              <a:gd name="connsiteX2905" fmla="*/ 1588334 w 6789110"/>
              <a:gd name="connsiteY2905" fmla="*/ 3304634 h 6386516"/>
              <a:gd name="connsiteX2906" fmla="*/ 1605658 w 6789110"/>
              <a:gd name="connsiteY2906" fmla="*/ 3308483 h 6386516"/>
              <a:gd name="connsiteX2907" fmla="*/ 1569086 w 6789110"/>
              <a:gd name="connsiteY2907" fmla="*/ 3335431 h 6386516"/>
              <a:gd name="connsiteX2908" fmla="*/ 1588334 w 6789110"/>
              <a:gd name="connsiteY2908" fmla="*/ 3304634 h 6386516"/>
              <a:gd name="connsiteX2909" fmla="*/ 1938646 w 6789110"/>
              <a:gd name="connsiteY2909" fmla="*/ 3285386 h 6386516"/>
              <a:gd name="connsiteX2910" fmla="*/ 1896300 w 6789110"/>
              <a:gd name="connsiteY2910" fmla="*/ 3341206 h 6386516"/>
              <a:gd name="connsiteX2911" fmla="*/ 1938646 w 6789110"/>
              <a:gd name="connsiteY2911" fmla="*/ 3285386 h 6386516"/>
              <a:gd name="connsiteX2912" fmla="*/ 1003199 w 6789110"/>
              <a:gd name="connsiteY2912" fmla="*/ 3266139 h 6386516"/>
              <a:gd name="connsiteX2913" fmla="*/ 964703 w 6789110"/>
              <a:gd name="connsiteY2913" fmla="*/ 3321958 h 6386516"/>
              <a:gd name="connsiteX2914" fmla="*/ 1008974 w 6789110"/>
              <a:gd name="connsiteY2914" fmla="*/ 3296935 h 6386516"/>
              <a:gd name="connsiteX2915" fmla="*/ 939681 w 6789110"/>
              <a:gd name="connsiteY2915" fmla="*/ 3393175 h 6386516"/>
              <a:gd name="connsiteX2916" fmla="*/ 1089815 w 6789110"/>
              <a:gd name="connsiteY2916" fmla="*/ 3279612 h 6386516"/>
              <a:gd name="connsiteX2917" fmla="*/ 1005124 w 6789110"/>
              <a:gd name="connsiteY2917" fmla="*/ 3385476 h 6386516"/>
              <a:gd name="connsiteX2918" fmla="*/ 1099439 w 6789110"/>
              <a:gd name="connsiteY2918" fmla="*/ 3333506 h 6386516"/>
              <a:gd name="connsiteX2919" fmla="*/ 997425 w 6789110"/>
              <a:gd name="connsiteY2919" fmla="*/ 3439370 h 6386516"/>
              <a:gd name="connsiteX2920" fmla="*/ 1122536 w 6789110"/>
              <a:gd name="connsiteY2920" fmla="*/ 3364303 h 6386516"/>
              <a:gd name="connsiteX2921" fmla="*/ 1010898 w 6789110"/>
              <a:gd name="connsiteY2921" fmla="*/ 3481715 h 6386516"/>
              <a:gd name="connsiteX2922" fmla="*/ 1161032 w 6789110"/>
              <a:gd name="connsiteY2922" fmla="*/ 3364303 h 6386516"/>
              <a:gd name="connsiteX2923" fmla="*/ 1195678 w 6789110"/>
              <a:gd name="connsiteY2923" fmla="*/ 3368153 h 6386516"/>
              <a:gd name="connsiteX2924" fmla="*/ 974327 w 6789110"/>
              <a:gd name="connsiteY2924" fmla="*/ 3533684 h 6386516"/>
              <a:gd name="connsiteX2925" fmla="*/ 1318864 w 6789110"/>
              <a:gd name="connsiteY2925" fmla="*/ 3321958 h 6386516"/>
              <a:gd name="connsiteX2926" fmla="*/ 1136010 w 6789110"/>
              <a:gd name="connsiteY2926" fmla="*/ 3483640 h 6386516"/>
              <a:gd name="connsiteX2927" fmla="*/ 1078266 w 6789110"/>
              <a:gd name="connsiteY2927" fmla="*/ 3531760 h 6386516"/>
              <a:gd name="connsiteX2928" fmla="*/ 1343887 w 6789110"/>
              <a:gd name="connsiteY2928" fmla="*/ 3348905 h 6386516"/>
              <a:gd name="connsiteX2929" fmla="*/ 1216851 w 6789110"/>
              <a:gd name="connsiteY2929" fmla="*/ 3497113 h 6386516"/>
              <a:gd name="connsiteX2930" fmla="*/ 1393931 w 6789110"/>
              <a:gd name="connsiteY2930" fmla="*/ 3377777 h 6386516"/>
              <a:gd name="connsiteX2931" fmla="*/ 1295767 w 6789110"/>
              <a:gd name="connsiteY2931" fmla="*/ 3489414 h 6386516"/>
              <a:gd name="connsiteX2932" fmla="*/ 1409329 w 6789110"/>
              <a:gd name="connsiteY2932" fmla="*/ 3406648 h 6386516"/>
              <a:gd name="connsiteX2933" fmla="*/ 1515194 w 6789110"/>
              <a:gd name="connsiteY2933" fmla="*/ 3339281 h 6386516"/>
              <a:gd name="connsiteX2934" fmla="*/ 1318864 w 6789110"/>
              <a:gd name="connsiteY2934" fmla="*/ 3520211 h 6386516"/>
              <a:gd name="connsiteX2935" fmla="*/ 1567162 w 6789110"/>
              <a:gd name="connsiteY2935" fmla="*/ 3352754 h 6386516"/>
              <a:gd name="connsiteX2936" fmla="*/ 1415104 w 6789110"/>
              <a:gd name="connsiteY2936" fmla="*/ 3512512 h 6386516"/>
              <a:gd name="connsiteX2937" fmla="*/ 1640304 w 6789110"/>
              <a:gd name="connsiteY2937" fmla="*/ 3333506 h 6386516"/>
              <a:gd name="connsiteX2938" fmla="*/ 1476697 w 6789110"/>
              <a:gd name="connsiteY2938" fmla="*/ 3502888 h 6386516"/>
              <a:gd name="connsiteX2939" fmla="*/ 1428577 w 6789110"/>
              <a:gd name="connsiteY2939" fmla="*/ 3547158 h 6386516"/>
              <a:gd name="connsiteX2940" fmla="*/ 1734619 w 6789110"/>
              <a:gd name="connsiteY2940" fmla="*/ 3318108 h 6386516"/>
              <a:gd name="connsiteX2941" fmla="*/ 1315015 w 6789110"/>
              <a:gd name="connsiteY2941" fmla="*/ 3651096 h 6386516"/>
              <a:gd name="connsiteX2942" fmla="*/ 1274594 w 6789110"/>
              <a:gd name="connsiteY2942" fmla="*/ 3676119 h 6386516"/>
              <a:gd name="connsiteX2943" fmla="*/ 1757717 w 6789110"/>
              <a:gd name="connsiteY2943" fmla="*/ 3345055 h 6386516"/>
              <a:gd name="connsiteX2944" fmla="*/ 1811610 w 6789110"/>
              <a:gd name="connsiteY2944" fmla="*/ 3318108 h 6386516"/>
              <a:gd name="connsiteX2945" fmla="*/ 1289993 w 6789110"/>
              <a:gd name="connsiteY2945" fmla="*/ 3760809 h 6386516"/>
              <a:gd name="connsiteX2946" fmla="*/ 1264970 w 6789110"/>
              <a:gd name="connsiteY2946" fmla="*/ 3741561 h 6386516"/>
              <a:gd name="connsiteX2947" fmla="*/ 1266895 w 6789110"/>
              <a:gd name="connsiteY2947" fmla="*/ 3772358 h 6386516"/>
              <a:gd name="connsiteX2948" fmla="*/ 1153333 w 6789110"/>
              <a:gd name="connsiteY2948" fmla="*/ 3837801 h 6386516"/>
              <a:gd name="connsiteX2949" fmla="*/ 993575 w 6789110"/>
              <a:gd name="connsiteY2949" fmla="*/ 3939815 h 6386516"/>
              <a:gd name="connsiteX2950" fmla="*/ 993575 w 6789110"/>
              <a:gd name="connsiteY2950" fmla="*/ 3960987 h 6386516"/>
              <a:gd name="connsiteX2951" fmla="*/ 1001274 w 6789110"/>
              <a:gd name="connsiteY2951" fmla="*/ 3966762 h 6386516"/>
              <a:gd name="connsiteX2952" fmla="*/ 1241873 w 6789110"/>
              <a:gd name="connsiteY2952" fmla="*/ 3818553 h 6386516"/>
              <a:gd name="connsiteX2953" fmla="*/ 1076341 w 6789110"/>
              <a:gd name="connsiteY2953" fmla="*/ 4036054 h 6386516"/>
              <a:gd name="connsiteX2954" fmla="*/ 1245722 w 6789110"/>
              <a:gd name="connsiteY2954" fmla="*/ 3814703 h 6386516"/>
              <a:gd name="connsiteX2955" fmla="*/ 1316940 w 6789110"/>
              <a:gd name="connsiteY2955" fmla="*/ 3876297 h 6386516"/>
              <a:gd name="connsiteX2956" fmla="*/ 1318864 w 6789110"/>
              <a:gd name="connsiteY2956" fmla="*/ 3847425 h 6386516"/>
              <a:gd name="connsiteX2957" fmla="*/ 1322714 w 6789110"/>
              <a:gd name="connsiteY2957" fmla="*/ 3851274 h 6386516"/>
              <a:gd name="connsiteX2958" fmla="*/ 1326563 w 6789110"/>
              <a:gd name="connsiteY2958" fmla="*/ 3899394 h 6386516"/>
              <a:gd name="connsiteX2959" fmla="*/ 1334263 w 6789110"/>
              <a:gd name="connsiteY2959" fmla="*/ 3907093 h 6386516"/>
              <a:gd name="connsiteX2960" fmla="*/ 1301541 w 6789110"/>
              <a:gd name="connsiteY2960" fmla="*/ 3776208 h 6386516"/>
              <a:gd name="connsiteX2961" fmla="*/ 1867429 w 6789110"/>
              <a:gd name="connsiteY2961" fmla="*/ 3321958 h 6386516"/>
              <a:gd name="connsiteX2962" fmla="*/ 1411254 w 6789110"/>
              <a:gd name="connsiteY2962" fmla="*/ 3745411 h 6386516"/>
              <a:gd name="connsiteX2963" fmla="*/ 1426653 w 6789110"/>
              <a:gd name="connsiteY2963" fmla="*/ 3747336 h 6386516"/>
              <a:gd name="connsiteX2964" fmla="*/ 1426653 w 6789110"/>
              <a:gd name="connsiteY2964" fmla="*/ 3739637 h 6386516"/>
              <a:gd name="connsiteX2965" fmla="*/ 1432427 w 6789110"/>
              <a:gd name="connsiteY2965" fmla="*/ 3737712 h 6386516"/>
              <a:gd name="connsiteX2966" fmla="*/ 1436276 w 6789110"/>
              <a:gd name="connsiteY2966" fmla="*/ 3743486 h 6386516"/>
              <a:gd name="connsiteX2967" fmla="*/ 1463223 w 6789110"/>
              <a:gd name="connsiteY2967" fmla="*/ 3714615 h 6386516"/>
              <a:gd name="connsiteX2968" fmla="*/ 1811610 w 6789110"/>
              <a:gd name="connsiteY2968" fmla="*/ 3429746 h 6386516"/>
              <a:gd name="connsiteX2969" fmla="*/ 1834707 w 6789110"/>
              <a:gd name="connsiteY2969" fmla="*/ 3460542 h 6386516"/>
              <a:gd name="connsiteX2970" fmla="*/ 1467073 w 6789110"/>
              <a:gd name="connsiteY2970" fmla="*/ 3770433 h 6386516"/>
              <a:gd name="connsiteX2971" fmla="*/ 1468998 w 6789110"/>
              <a:gd name="connsiteY2971" fmla="*/ 3772358 h 6386516"/>
              <a:gd name="connsiteX2972" fmla="*/ 1449750 w 6789110"/>
              <a:gd name="connsiteY2972" fmla="*/ 3812779 h 6386516"/>
              <a:gd name="connsiteX2973" fmla="*/ 1463223 w 6789110"/>
              <a:gd name="connsiteY2973" fmla="*/ 3807004 h 6386516"/>
              <a:gd name="connsiteX2974" fmla="*/ 1480546 w 6789110"/>
              <a:gd name="connsiteY2974" fmla="*/ 3785832 h 6386516"/>
              <a:gd name="connsiteX2975" fmla="*/ 1484396 w 6789110"/>
              <a:gd name="connsiteY2975" fmla="*/ 3789681 h 6386516"/>
              <a:gd name="connsiteX2976" fmla="*/ 1538290 w 6789110"/>
              <a:gd name="connsiteY2976" fmla="*/ 3756960 h 6386516"/>
              <a:gd name="connsiteX2977" fmla="*/ 1474772 w 6789110"/>
              <a:gd name="connsiteY2977" fmla="*/ 3826252 h 6386516"/>
              <a:gd name="connsiteX2978" fmla="*/ 1467073 w 6789110"/>
              <a:gd name="connsiteY2978" fmla="*/ 3832026 h 6386516"/>
              <a:gd name="connsiteX2979" fmla="*/ 1445900 w 6789110"/>
              <a:gd name="connsiteY2979" fmla="*/ 3847425 h 6386516"/>
              <a:gd name="connsiteX2980" fmla="*/ 1432427 w 6789110"/>
              <a:gd name="connsiteY2980" fmla="*/ 3870522 h 6386516"/>
              <a:gd name="connsiteX2981" fmla="*/ 1422803 w 6789110"/>
              <a:gd name="connsiteY2981" fmla="*/ 3864748 h 6386516"/>
              <a:gd name="connsiteX2982" fmla="*/ 1413179 w 6789110"/>
              <a:gd name="connsiteY2982" fmla="*/ 3872447 h 6386516"/>
              <a:gd name="connsiteX2983" fmla="*/ 1420878 w 6789110"/>
              <a:gd name="connsiteY2983" fmla="*/ 3897469 h 6386516"/>
              <a:gd name="connsiteX2984" fmla="*/ 1520968 w 6789110"/>
              <a:gd name="connsiteY2984" fmla="*/ 3843575 h 6386516"/>
              <a:gd name="connsiteX2985" fmla="*/ 1418953 w 6789110"/>
              <a:gd name="connsiteY2985" fmla="*/ 3924416 h 6386516"/>
              <a:gd name="connsiteX2986" fmla="*/ 1397781 w 6789110"/>
              <a:gd name="connsiteY2986" fmla="*/ 3951363 h 6386516"/>
              <a:gd name="connsiteX2987" fmla="*/ 1393931 w 6789110"/>
              <a:gd name="connsiteY2987" fmla="*/ 3945589 h 6386516"/>
              <a:gd name="connsiteX2988" fmla="*/ 1376608 w 6789110"/>
              <a:gd name="connsiteY2988" fmla="*/ 3960987 h 6386516"/>
              <a:gd name="connsiteX2989" fmla="*/ 1366984 w 6789110"/>
              <a:gd name="connsiteY2989" fmla="*/ 3993709 h 6386516"/>
              <a:gd name="connsiteX2990" fmla="*/ 1420878 w 6789110"/>
              <a:gd name="connsiteY2990" fmla="*/ 3959062 h 6386516"/>
              <a:gd name="connsiteX2991" fmla="*/ 1434352 w 6789110"/>
              <a:gd name="connsiteY2991" fmla="*/ 3953288 h 6386516"/>
              <a:gd name="connsiteX2992" fmla="*/ 1434352 w 6789110"/>
              <a:gd name="connsiteY2992" fmla="*/ 3955213 h 6386516"/>
              <a:gd name="connsiteX2993" fmla="*/ 1443976 w 6789110"/>
              <a:gd name="connsiteY2993" fmla="*/ 3957138 h 6386516"/>
              <a:gd name="connsiteX2994" fmla="*/ 1438201 w 6789110"/>
              <a:gd name="connsiteY2994" fmla="*/ 3978310 h 6386516"/>
              <a:gd name="connsiteX2995" fmla="*/ 1436276 w 6789110"/>
              <a:gd name="connsiteY2995" fmla="*/ 4012957 h 6386516"/>
              <a:gd name="connsiteX2996" fmla="*/ 1459374 w 6789110"/>
              <a:gd name="connsiteY2996" fmla="*/ 3987934 h 6386516"/>
              <a:gd name="connsiteX2997" fmla="*/ 1430502 w 6789110"/>
              <a:gd name="connsiteY2997" fmla="*/ 4034129 h 6386516"/>
              <a:gd name="connsiteX2998" fmla="*/ 1420878 w 6789110"/>
              <a:gd name="connsiteY2998" fmla="*/ 4063002 h 6386516"/>
              <a:gd name="connsiteX2999" fmla="*/ 1457449 w 6789110"/>
              <a:gd name="connsiteY2999" fmla="*/ 4051452 h 6386516"/>
              <a:gd name="connsiteX3000" fmla="*/ 1486321 w 6789110"/>
              <a:gd name="connsiteY3000" fmla="*/ 4014881 h 6386516"/>
              <a:gd name="connsiteX3001" fmla="*/ 1482471 w 6789110"/>
              <a:gd name="connsiteY3001" fmla="*/ 3991784 h 6386516"/>
              <a:gd name="connsiteX3002" fmla="*/ 1463223 w 6789110"/>
              <a:gd name="connsiteY3002" fmla="*/ 4003333 h 6386516"/>
              <a:gd name="connsiteX3003" fmla="*/ 1476697 w 6789110"/>
              <a:gd name="connsiteY3003" fmla="*/ 3974461 h 6386516"/>
              <a:gd name="connsiteX3004" fmla="*/ 1459374 w 6789110"/>
              <a:gd name="connsiteY3004" fmla="*/ 3943664 h 6386516"/>
              <a:gd name="connsiteX3005" fmla="*/ 1532516 w 6789110"/>
              <a:gd name="connsiteY3005" fmla="*/ 3882071 h 6386516"/>
              <a:gd name="connsiteX3006" fmla="*/ 1538290 w 6789110"/>
              <a:gd name="connsiteY3006" fmla="*/ 3858974 h 6386516"/>
              <a:gd name="connsiteX3007" fmla="*/ 1540215 w 6789110"/>
              <a:gd name="connsiteY3007" fmla="*/ 3830102 h 6386516"/>
              <a:gd name="connsiteX3008" fmla="*/ 1528666 w 6789110"/>
              <a:gd name="connsiteY3008" fmla="*/ 3841650 h 6386516"/>
              <a:gd name="connsiteX3009" fmla="*/ 1542140 w 6789110"/>
              <a:gd name="connsiteY3009" fmla="*/ 3783907 h 6386516"/>
              <a:gd name="connsiteX3010" fmla="*/ 1582560 w 6789110"/>
              <a:gd name="connsiteY3010" fmla="*/ 3751185 h 6386516"/>
              <a:gd name="connsiteX3011" fmla="*/ 1613357 w 6789110"/>
              <a:gd name="connsiteY3011" fmla="*/ 3770433 h 6386516"/>
              <a:gd name="connsiteX3012" fmla="*/ 1609507 w 6789110"/>
              <a:gd name="connsiteY3012" fmla="*/ 3747336 h 6386516"/>
              <a:gd name="connsiteX3013" fmla="*/ 1671102 w 6789110"/>
              <a:gd name="connsiteY3013" fmla="*/ 3760809 h 6386516"/>
              <a:gd name="connsiteX3014" fmla="*/ 1773114 w 6789110"/>
              <a:gd name="connsiteY3014" fmla="*/ 3847425 h 6386516"/>
              <a:gd name="connsiteX3015" fmla="*/ 1780813 w 6789110"/>
              <a:gd name="connsiteY3015" fmla="*/ 3797380 h 6386516"/>
              <a:gd name="connsiteX3016" fmla="*/ 1850106 w 6789110"/>
              <a:gd name="connsiteY3016" fmla="*/ 3833951 h 6386516"/>
              <a:gd name="connsiteX3017" fmla="*/ 1877054 w 6789110"/>
              <a:gd name="connsiteY3017" fmla="*/ 3714615 h 6386516"/>
              <a:gd name="connsiteX3018" fmla="*/ 2036479 w 6789110"/>
              <a:gd name="connsiteY3018" fmla="*/ 3767937 h 6386516"/>
              <a:gd name="connsiteX3019" fmla="*/ 2042906 w 6789110"/>
              <a:gd name="connsiteY3019" fmla="*/ 3789836 h 6386516"/>
              <a:gd name="connsiteX3020" fmla="*/ 2037381 w 6789110"/>
              <a:gd name="connsiteY3020" fmla="*/ 3758252 h 6386516"/>
              <a:gd name="connsiteX3021" fmla="*/ 2025261 w 6789110"/>
              <a:gd name="connsiteY3021" fmla="*/ 3722313 h 6386516"/>
              <a:gd name="connsiteX3022" fmla="*/ 2086854 w 6789110"/>
              <a:gd name="connsiteY3022" fmla="*/ 3735786 h 6386516"/>
              <a:gd name="connsiteX3023" fmla="*/ 2092628 w 6789110"/>
              <a:gd name="connsiteY3023" fmla="*/ 3731937 h 6386516"/>
              <a:gd name="connsiteX3024" fmla="*/ 2104177 w 6789110"/>
              <a:gd name="connsiteY3024" fmla="*/ 3816627 h 6386516"/>
              <a:gd name="connsiteX3025" fmla="*/ 2090704 w 6789110"/>
              <a:gd name="connsiteY3025" fmla="*/ 3857048 h 6386516"/>
              <a:gd name="connsiteX3026" fmla="*/ 2058012 w 6789110"/>
              <a:gd name="connsiteY3026" fmla="*/ 3833018 h 6386516"/>
              <a:gd name="connsiteX3027" fmla="*/ 2047753 w 6789110"/>
              <a:gd name="connsiteY3027" fmla="*/ 3806596 h 6386516"/>
              <a:gd name="connsiteX3028" fmla="*/ 2046434 w 6789110"/>
              <a:gd name="connsiteY3028" fmla="*/ 3843575 h 6386516"/>
              <a:gd name="connsiteX3029" fmla="*/ 2104178 w 6789110"/>
              <a:gd name="connsiteY3029" fmla="*/ 3874372 h 6386516"/>
              <a:gd name="connsiteX3030" fmla="*/ 2263935 w 6789110"/>
              <a:gd name="connsiteY3030" fmla="*/ 3720389 h 6386516"/>
              <a:gd name="connsiteX3031" fmla="*/ 2300506 w 6789110"/>
              <a:gd name="connsiteY3031" fmla="*/ 3824327 h 6386516"/>
              <a:gd name="connsiteX3032" fmla="*/ 2125351 w 6789110"/>
              <a:gd name="connsiteY3032" fmla="*/ 3855124 h 6386516"/>
              <a:gd name="connsiteX3033" fmla="*/ 2131125 w 6789110"/>
              <a:gd name="connsiteY3033" fmla="*/ 3889770 h 6386516"/>
              <a:gd name="connsiteX3034" fmla="*/ 1996390 w 6789110"/>
              <a:gd name="connsiteY3034" fmla="*/ 3937890 h 6386516"/>
              <a:gd name="connsiteX3035" fmla="*/ 2273559 w 6789110"/>
              <a:gd name="connsiteY3035" fmla="*/ 3891695 h 6386516"/>
              <a:gd name="connsiteX3036" fmla="*/ 1884752 w 6789110"/>
              <a:gd name="connsiteY3036" fmla="*/ 4066851 h 6386516"/>
              <a:gd name="connsiteX3037" fmla="*/ 2335152 w 6789110"/>
              <a:gd name="connsiteY3037" fmla="*/ 3922491 h 6386516"/>
              <a:gd name="connsiteX3038" fmla="*/ 2034885 w 6789110"/>
              <a:gd name="connsiteY3038" fmla="*/ 4091874 h 6386516"/>
              <a:gd name="connsiteX3039" fmla="*/ 2056058 w 6789110"/>
              <a:gd name="connsiteY3039" fmla="*/ 4113047 h 6386516"/>
              <a:gd name="connsiteX3040" fmla="*/ 2421768 w 6789110"/>
              <a:gd name="connsiteY3040" fmla="*/ 3984085 h 6386516"/>
              <a:gd name="connsiteX3041" fmla="*/ 2425617 w 6789110"/>
              <a:gd name="connsiteY3041" fmla="*/ 4001408 h 6386516"/>
              <a:gd name="connsiteX3042" fmla="*/ 2612322 w 6789110"/>
              <a:gd name="connsiteY3042" fmla="*/ 3857049 h 6386516"/>
              <a:gd name="connsiteX3043" fmla="*/ 2423692 w 6789110"/>
              <a:gd name="connsiteY3043" fmla="*/ 4043753 h 6386516"/>
              <a:gd name="connsiteX3044" fmla="*/ 2423692 w 6789110"/>
              <a:gd name="connsiteY3044" fmla="*/ 4022581 h 6386516"/>
              <a:gd name="connsiteX3045" fmla="*/ 2260085 w 6789110"/>
              <a:gd name="connsiteY3045" fmla="*/ 4114971 h 6386516"/>
              <a:gd name="connsiteX3046" fmla="*/ 1954044 w 6789110"/>
              <a:gd name="connsiteY3046" fmla="*/ 4249706 h 6386516"/>
              <a:gd name="connsiteX3047" fmla="*/ 2027186 w 6789110"/>
              <a:gd name="connsiteY3047" fmla="*/ 4270879 h 6386516"/>
              <a:gd name="connsiteX3048" fmla="*/ 2086855 w 6789110"/>
              <a:gd name="connsiteY3048" fmla="*/ 4270879 h 6386516"/>
              <a:gd name="connsiteX3049" fmla="*/ 2304356 w 6789110"/>
              <a:gd name="connsiteY3049" fmla="*/ 4178489 h 6386516"/>
              <a:gd name="connsiteX3050" fmla="*/ 2171545 w 6789110"/>
              <a:gd name="connsiteY3050" fmla="*/ 4326698 h 6386516"/>
              <a:gd name="connsiteX3051" fmla="*/ 2225439 w 6789110"/>
              <a:gd name="connsiteY3051" fmla="*/ 4344021 h 6386516"/>
              <a:gd name="connsiteX3052" fmla="*/ 2269709 w 6789110"/>
              <a:gd name="connsiteY3052" fmla="*/ 4326698 h 6386516"/>
              <a:gd name="connsiteX3053" fmla="*/ 2329378 w 6789110"/>
              <a:gd name="connsiteY3053" fmla="*/ 4249706 h 6386516"/>
              <a:gd name="connsiteX3054" fmla="*/ 2365949 w 6789110"/>
              <a:gd name="connsiteY3054" fmla="*/ 4236233 h 6386516"/>
              <a:gd name="connsiteX3055" fmla="*/ 2587301 w 6789110"/>
              <a:gd name="connsiteY3055" fmla="*/ 3976385 h 6386516"/>
              <a:gd name="connsiteX3056" fmla="*/ 2394822 w 6789110"/>
              <a:gd name="connsiteY3056" fmla="*/ 4299751 h 6386516"/>
              <a:gd name="connsiteX3057" fmla="*/ 2423692 w 6789110"/>
              <a:gd name="connsiteY3057" fmla="*/ 4301676 h 6386516"/>
              <a:gd name="connsiteX3058" fmla="*/ 2425617 w 6789110"/>
              <a:gd name="connsiteY3058" fmla="*/ 5042719 h 6386516"/>
              <a:gd name="connsiteX3059" fmla="*/ 2402520 w 6789110"/>
              <a:gd name="connsiteY3059" fmla="*/ 5088914 h 6386516"/>
              <a:gd name="connsiteX3060" fmla="*/ 2417918 w 6789110"/>
              <a:gd name="connsiteY3060" fmla="*/ 5079290 h 6386516"/>
              <a:gd name="connsiteX3061" fmla="*/ 2186944 w 6789110"/>
              <a:gd name="connsiteY3061" fmla="*/ 5327587 h 6386516"/>
              <a:gd name="connsiteX3062" fmla="*/ 2188868 w 6789110"/>
              <a:gd name="connsiteY3062" fmla="*/ 5344910 h 6386516"/>
              <a:gd name="connsiteX3063" fmla="*/ 2462188 w 6789110"/>
              <a:gd name="connsiteY3063" fmla="*/ 5008072 h 6386516"/>
              <a:gd name="connsiteX3064" fmla="*/ 2433316 w 6789110"/>
              <a:gd name="connsiteY3064" fmla="*/ 4286277 h 6386516"/>
              <a:gd name="connsiteX3065" fmla="*/ 2479511 w 6789110"/>
              <a:gd name="connsiteY3065" fmla="*/ 4249706 h 6386516"/>
              <a:gd name="connsiteX3066" fmla="*/ 2473737 w 6789110"/>
              <a:gd name="connsiteY3066" fmla="*/ 4528800 h 6386516"/>
              <a:gd name="connsiteX3067" fmla="*/ 2410219 w 6789110"/>
              <a:gd name="connsiteY3067" fmla="*/ 5177454 h 6386516"/>
              <a:gd name="connsiteX3068" fmla="*/ 2423692 w 6789110"/>
              <a:gd name="connsiteY3068" fmla="*/ 5196702 h 6386516"/>
              <a:gd name="connsiteX3069" fmla="*/ 2198492 w 6789110"/>
              <a:gd name="connsiteY3069" fmla="*/ 5416128 h 6386516"/>
              <a:gd name="connsiteX3070" fmla="*/ 2196568 w 6789110"/>
              <a:gd name="connsiteY3070" fmla="*/ 5429602 h 6386516"/>
              <a:gd name="connsiteX3071" fmla="*/ 2194644 w 6789110"/>
              <a:gd name="connsiteY3071" fmla="*/ 5431526 h 6386516"/>
              <a:gd name="connsiteX3072" fmla="*/ 2188868 w 6789110"/>
              <a:gd name="connsiteY3072" fmla="*/ 5437301 h 6386516"/>
              <a:gd name="connsiteX3073" fmla="*/ 2510308 w 6789110"/>
              <a:gd name="connsiteY3073" fmla="*/ 4958028 h 6386516"/>
              <a:gd name="connsiteX3074" fmla="*/ 2489135 w 6789110"/>
              <a:gd name="connsiteY3074" fmla="*/ 4242007 h 6386516"/>
              <a:gd name="connsiteX3075" fmla="*/ 2543029 w 6789110"/>
              <a:gd name="connsiteY3075" fmla="*/ 4215060 h 6386516"/>
              <a:gd name="connsiteX3076" fmla="*/ 2562278 w 6789110"/>
              <a:gd name="connsiteY3076" fmla="*/ 5088914 h 6386516"/>
              <a:gd name="connsiteX3077" fmla="*/ 2521857 w 6789110"/>
              <a:gd name="connsiteY3077" fmla="*/ 5175529 h 6386516"/>
              <a:gd name="connsiteX3078" fmla="*/ 2469887 w 6789110"/>
              <a:gd name="connsiteY3078" fmla="*/ 5314114 h 6386516"/>
              <a:gd name="connsiteX3079" fmla="*/ 2146523 w 6789110"/>
              <a:gd name="connsiteY3079" fmla="*/ 5620155 h 6386516"/>
              <a:gd name="connsiteX3080" fmla="*/ 2527631 w 6789110"/>
              <a:gd name="connsiteY3080" fmla="*/ 5265995 h 6386516"/>
              <a:gd name="connsiteX3081" fmla="*/ 2560352 w 6789110"/>
              <a:gd name="connsiteY3081" fmla="*/ 4191963 h 6386516"/>
              <a:gd name="connsiteX3082" fmla="*/ 2739358 w 6789110"/>
              <a:gd name="connsiteY3082" fmla="*/ 3926341 h 6386516"/>
              <a:gd name="connsiteX3083" fmla="*/ 2621945 w 6789110"/>
              <a:gd name="connsiteY3083" fmla="*/ 4261255 h 6386516"/>
              <a:gd name="connsiteX3084" fmla="*/ 2700862 w 6789110"/>
              <a:gd name="connsiteY3084" fmla="*/ 4122670 h 6386516"/>
              <a:gd name="connsiteX3085" fmla="*/ 2698937 w 6789110"/>
              <a:gd name="connsiteY3085" fmla="*/ 4018731 h 6386516"/>
              <a:gd name="connsiteX3086" fmla="*/ 2581525 w 6789110"/>
              <a:gd name="connsiteY3086" fmla="*/ 4238158 h 6386516"/>
              <a:gd name="connsiteX3087" fmla="*/ 2608472 w 6789110"/>
              <a:gd name="connsiteY3087" fmla="*/ 4253556 h 6386516"/>
              <a:gd name="connsiteX3088" fmla="*/ 2620021 w 6789110"/>
              <a:gd name="connsiteY3088" fmla="*/ 4971502 h 6386516"/>
              <a:gd name="connsiteX3089" fmla="*/ 2635419 w 6789110"/>
              <a:gd name="connsiteY3089" fmla="*/ 4983050 h 6386516"/>
              <a:gd name="connsiteX3090" fmla="*/ 2440805 w 6789110"/>
              <a:gd name="connsiteY3090" fmla="*/ 5453481 h 6386516"/>
              <a:gd name="connsiteX3091" fmla="*/ 2383752 w 6789110"/>
              <a:gd name="connsiteY3091" fmla="*/ 5498123 h 6386516"/>
              <a:gd name="connsiteX3092" fmla="*/ 2412925 w 6789110"/>
              <a:gd name="connsiteY3092" fmla="*/ 5470744 h 6386516"/>
              <a:gd name="connsiteX3093" fmla="*/ 2479511 w 6789110"/>
              <a:gd name="connsiteY3093" fmla="*/ 5389181 h 6386516"/>
              <a:gd name="connsiteX3094" fmla="*/ 2158073 w 6789110"/>
              <a:gd name="connsiteY3094" fmla="*/ 5843431 h 6386516"/>
              <a:gd name="connsiteX3095" fmla="*/ 2177320 w 6789110"/>
              <a:gd name="connsiteY3095" fmla="*/ 5930046 h 6386516"/>
              <a:gd name="connsiteX3096" fmla="*/ 2142673 w 6789110"/>
              <a:gd name="connsiteY3096" fmla="*/ 5912723 h 6386516"/>
              <a:gd name="connsiteX3097" fmla="*/ 2104178 w 6789110"/>
              <a:gd name="connsiteY3097" fmla="*/ 5933896 h 6386516"/>
              <a:gd name="connsiteX3098" fmla="*/ 2063757 w 6789110"/>
              <a:gd name="connsiteY3098" fmla="*/ 5880002 h 6386516"/>
              <a:gd name="connsiteX3099" fmla="*/ 2061832 w 6789110"/>
              <a:gd name="connsiteY3099" fmla="*/ 5878077 h 6386516"/>
              <a:gd name="connsiteX3100" fmla="*/ 2052209 w 6789110"/>
              <a:gd name="connsiteY3100" fmla="*/ 5885776 h 6386516"/>
              <a:gd name="connsiteX3101" fmla="*/ 2050284 w 6789110"/>
              <a:gd name="connsiteY3101" fmla="*/ 5885776 h 6386516"/>
              <a:gd name="connsiteX3102" fmla="*/ 2044510 w 6789110"/>
              <a:gd name="connsiteY3102" fmla="*/ 5878077 h 6386516"/>
              <a:gd name="connsiteX3103" fmla="*/ 2044510 w 6789110"/>
              <a:gd name="connsiteY3103" fmla="*/ 5885776 h 6386516"/>
              <a:gd name="connsiteX3104" fmla="*/ 2021412 w 6789110"/>
              <a:gd name="connsiteY3104" fmla="*/ 5883851 h 6386516"/>
              <a:gd name="connsiteX3105" fmla="*/ 2021412 w 6789110"/>
              <a:gd name="connsiteY3105" fmla="*/ 5868453 h 6386516"/>
              <a:gd name="connsiteX3106" fmla="*/ 2029111 w 6789110"/>
              <a:gd name="connsiteY3106" fmla="*/ 5862679 h 6386516"/>
              <a:gd name="connsiteX3107" fmla="*/ 2040660 w 6789110"/>
              <a:gd name="connsiteY3107" fmla="*/ 5864603 h 6386516"/>
              <a:gd name="connsiteX3108" fmla="*/ 2013713 w 6789110"/>
              <a:gd name="connsiteY3108" fmla="*/ 5845355 h 6386516"/>
              <a:gd name="connsiteX3109" fmla="*/ 2009863 w 6789110"/>
              <a:gd name="connsiteY3109" fmla="*/ 5851130 h 6386516"/>
              <a:gd name="connsiteX3110" fmla="*/ 2006014 w 6789110"/>
              <a:gd name="connsiteY3110" fmla="*/ 5853055 h 6386516"/>
              <a:gd name="connsiteX3111" fmla="*/ 2007939 w 6789110"/>
              <a:gd name="connsiteY3111" fmla="*/ 5843431 h 6386516"/>
              <a:gd name="connsiteX3112" fmla="*/ 2011788 w 6789110"/>
              <a:gd name="connsiteY3112" fmla="*/ 5843431 h 6386516"/>
              <a:gd name="connsiteX3113" fmla="*/ 2015638 w 6789110"/>
              <a:gd name="connsiteY3113" fmla="*/ 5810709 h 6386516"/>
              <a:gd name="connsiteX3114" fmla="*/ 2004089 w 6789110"/>
              <a:gd name="connsiteY3114" fmla="*/ 5816483 h 6386516"/>
              <a:gd name="connsiteX3115" fmla="*/ 2007939 w 6789110"/>
              <a:gd name="connsiteY3115" fmla="*/ 5801085 h 6386516"/>
              <a:gd name="connsiteX3116" fmla="*/ 2000239 w 6789110"/>
              <a:gd name="connsiteY3116" fmla="*/ 5787612 h 6386516"/>
              <a:gd name="connsiteX3117" fmla="*/ 1992540 w 6789110"/>
              <a:gd name="connsiteY3117" fmla="*/ 5783762 h 6386516"/>
              <a:gd name="connsiteX3118" fmla="*/ 1994466 w 6789110"/>
              <a:gd name="connsiteY3118" fmla="*/ 5779913 h 6386516"/>
              <a:gd name="connsiteX3119" fmla="*/ 1998314 w 6789110"/>
              <a:gd name="connsiteY3119" fmla="*/ 5779913 h 6386516"/>
              <a:gd name="connsiteX3120" fmla="*/ 1998314 w 6789110"/>
              <a:gd name="connsiteY3120" fmla="*/ 5770289 h 6386516"/>
              <a:gd name="connsiteX3121" fmla="*/ 2013713 w 6789110"/>
              <a:gd name="connsiteY3121" fmla="*/ 5762590 h 6386516"/>
              <a:gd name="connsiteX3122" fmla="*/ 2013713 w 6789110"/>
              <a:gd name="connsiteY3122" fmla="*/ 5729868 h 6386516"/>
              <a:gd name="connsiteX3123" fmla="*/ 2029111 w 6789110"/>
              <a:gd name="connsiteY3123" fmla="*/ 5722169 h 6386516"/>
              <a:gd name="connsiteX3124" fmla="*/ 2027186 w 6789110"/>
              <a:gd name="connsiteY3124" fmla="*/ 5749116 h 6386516"/>
              <a:gd name="connsiteX3125" fmla="*/ 2025261 w 6789110"/>
              <a:gd name="connsiteY3125" fmla="*/ 5758740 h 6386516"/>
              <a:gd name="connsiteX3126" fmla="*/ 2031036 w 6789110"/>
              <a:gd name="connsiteY3126" fmla="*/ 5756815 h 6386516"/>
              <a:gd name="connsiteX3127" fmla="*/ 2034885 w 6789110"/>
              <a:gd name="connsiteY3127" fmla="*/ 5739492 h 6386516"/>
              <a:gd name="connsiteX3128" fmla="*/ 2040660 w 6789110"/>
              <a:gd name="connsiteY3128" fmla="*/ 5745267 h 6386516"/>
              <a:gd name="connsiteX3129" fmla="*/ 2038736 w 6789110"/>
              <a:gd name="connsiteY3129" fmla="*/ 5727944 h 6386516"/>
              <a:gd name="connsiteX3130" fmla="*/ 2038736 w 6789110"/>
              <a:gd name="connsiteY3130" fmla="*/ 5718320 h 6386516"/>
              <a:gd name="connsiteX3131" fmla="*/ 2056058 w 6789110"/>
              <a:gd name="connsiteY3131" fmla="*/ 5708696 h 6386516"/>
              <a:gd name="connsiteX3132" fmla="*/ 2040660 w 6789110"/>
              <a:gd name="connsiteY3132" fmla="*/ 5708696 h 6386516"/>
              <a:gd name="connsiteX3133" fmla="*/ 2057983 w 6789110"/>
              <a:gd name="connsiteY3133" fmla="*/ 5700996 h 6386516"/>
              <a:gd name="connsiteX3134" fmla="*/ 2063757 w 6789110"/>
              <a:gd name="connsiteY3134" fmla="*/ 5710620 h 6386516"/>
              <a:gd name="connsiteX3135" fmla="*/ 2065682 w 6789110"/>
              <a:gd name="connsiteY3135" fmla="*/ 5695222 h 6386516"/>
              <a:gd name="connsiteX3136" fmla="*/ 2075306 w 6789110"/>
              <a:gd name="connsiteY3136" fmla="*/ 5693297 h 6386516"/>
              <a:gd name="connsiteX3137" fmla="*/ 2073381 w 6789110"/>
              <a:gd name="connsiteY3137" fmla="*/ 5745267 h 6386516"/>
              <a:gd name="connsiteX3138" fmla="*/ 2084930 w 6789110"/>
              <a:gd name="connsiteY3138" fmla="*/ 5741417 h 6386516"/>
              <a:gd name="connsiteX3139" fmla="*/ 2086855 w 6789110"/>
              <a:gd name="connsiteY3139" fmla="*/ 5712545 h 6386516"/>
              <a:gd name="connsiteX3140" fmla="*/ 2092629 w 6789110"/>
              <a:gd name="connsiteY3140" fmla="*/ 5702921 h 6386516"/>
              <a:gd name="connsiteX3141" fmla="*/ 2092629 w 6789110"/>
              <a:gd name="connsiteY3141" fmla="*/ 5699072 h 6386516"/>
              <a:gd name="connsiteX3142" fmla="*/ 2098403 w 6789110"/>
              <a:gd name="connsiteY3142" fmla="*/ 5693297 h 6386516"/>
              <a:gd name="connsiteX3143" fmla="*/ 2115726 w 6789110"/>
              <a:gd name="connsiteY3143" fmla="*/ 5693297 h 6386516"/>
              <a:gd name="connsiteX3144" fmla="*/ 2123426 w 6789110"/>
              <a:gd name="connsiteY3144" fmla="*/ 5700996 h 6386516"/>
              <a:gd name="connsiteX3145" fmla="*/ 2123426 w 6789110"/>
              <a:gd name="connsiteY3145" fmla="*/ 5697147 h 6386516"/>
              <a:gd name="connsiteX3146" fmla="*/ 2119577 w 6789110"/>
              <a:gd name="connsiteY3146" fmla="*/ 5693297 h 6386516"/>
              <a:gd name="connsiteX3147" fmla="*/ 2123426 w 6789110"/>
              <a:gd name="connsiteY3147" fmla="*/ 5693297 h 6386516"/>
              <a:gd name="connsiteX3148" fmla="*/ 2123426 w 6789110"/>
              <a:gd name="connsiteY3148" fmla="*/ 5685598 h 6386516"/>
              <a:gd name="connsiteX3149" fmla="*/ 2108027 w 6789110"/>
              <a:gd name="connsiteY3149" fmla="*/ 5685598 h 6386516"/>
              <a:gd name="connsiteX3150" fmla="*/ 2121501 w 6789110"/>
              <a:gd name="connsiteY3150" fmla="*/ 5675974 h 6386516"/>
              <a:gd name="connsiteX3151" fmla="*/ 2119577 w 6789110"/>
              <a:gd name="connsiteY3151" fmla="*/ 5672124 h 6386516"/>
              <a:gd name="connsiteX3152" fmla="*/ 2113803 w 6789110"/>
              <a:gd name="connsiteY3152" fmla="*/ 5677899 h 6386516"/>
              <a:gd name="connsiteX3153" fmla="*/ 2111877 w 6789110"/>
              <a:gd name="connsiteY3153" fmla="*/ 5674049 h 6386516"/>
              <a:gd name="connsiteX3154" fmla="*/ 2117651 w 6789110"/>
              <a:gd name="connsiteY3154" fmla="*/ 5668275 h 6386516"/>
              <a:gd name="connsiteX3155" fmla="*/ 2115726 w 6789110"/>
              <a:gd name="connsiteY3155" fmla="*/ 5662500 h 6386516"/>
              <a:gd name="connsiteX3156" fmla="*/ 2094554 w 6789110"/>
              <a:gd name="connsiteY3156" fmla="*/ 5650952 h 6386516"/>
              <a:gd name="connsiteX3157" fmla="*/ 2092629 w 6789110"/>
              <a:gd name="connsiteY3157" fmla="*/ 5652876 h 6386516"/>
              <a:gd name="connsiteX3158" fmla="*/ 2100328 w 6789110"/>
              <a:gd name="connsiteY3158" fmla="*/ 5660576 h 6386516"/>
              <a:gd name="connsiteX3159" fmla="*/ 2086855 w 6789110"/>
              <a:gd name="connsiteY3159" fmla="*/ 5672124 h 6386516"/>
              <a:gd name="connsiteX3160" fmla="*/ 2086855 w 6789110"/>
              <a:gd name="connsiteY3160" fmla="*/ 5654801 h 6386516"/>
              <a:gd name="connsiteX3161" fmla="*/ 2086855 w 6789110"/>
              <a:gd name="connsiteY3161" fmla="*/ 5649027 h 6386516"/>
              <a:gd name="connsiteX3162" fmla="*/ 2071456 w 6789110"/>
              <a:gd name="connsiteY3162" fmla="*/ 5645177 h 6386516"/>
              <a:gd name="connsiteX3163" fmla="*/ 2071456 w 6789110"/>
              <a:gd name="connsiteY3163" fmla="*/ 5647102 h 6386516"/>
              <a:gd name="connsiteX3164" fmla="*/ 2057983 w 6789110"/>
              <a:gd name="connsiteY3164" fmla="*/ 5652876 h 6386516"/>
              <a:gd name="connsiteX3165" fmla="*/ 2059633 w 6789110"/>
              <a:gd name="connsiteY3165" fmla="*/ 5644627 h 6386516"/>
              <a:gd name="connsiteX3166" fmla="*/ 2054133 w 6789110"/>
              <a:gd name="connsiteY3166" fmla="*/ 5643252 h 6386516"/>
              <a:gd name="connsiteX3167" fmla="*/ 2045953 w 6789110"/>
              <a:gd name="connsiteY3167" fmla="*/ 5643252 h 6386516"/>
              <a:gd name="connsiteX3168" fmla="*/ 2056058 w 6789110"/>
              <a:gd name="connsiteY3168" fmla="*/ 5649027 h 6386516"/>
              <a:gd name="connsiteX3169" fmla="*/ 2054134 w 6789110"/>
              <a:gd name="connsiteY3169" fmla="*/ 5652876 h 6386516"/>
              <a:gd name="connsiteX3170" fmla="*/ 2046433 w 6789110"/>
              <a:gd name="connsiteY3170" fmla="*/ 5649027 h 6386516"/>
              <a:gd name="connsiteX3171" fmla="*/ 2052209 w 6789110"/>
              <a:gd name="connsiteY3171" fmla="*/ 5662500 h 6386516"/>
              <a:gd name="connsiteX3172" fmla="*/ 2034885 w 6789110"/>
              <a:gd name="connsiteY3172" fmla="*/ 5670200 h 6386516"/>
              <a:gd name="connsiteX3173" fmla="*/ 2032960 w 6789110"/>
              <a:gd name="connsiteY3173" fmla="*/ 5670200 h 6386516"/>
              <a:gd name="connsiteX3174" fmla="*/ 2033559 w 6789110"/>
              <a:gd name="connsiteY3174" fmla="*/ 5666616 h 6386516"/>
              <a:gd name="connsiteX3175" fmla="*/ 2015638 w 6789110"/>
              <a:gd name="connsiteY3175" fmla="*/ 5704846 h 6386516"/>
              <a:gd name="connsiteX3176" fmla="*/ 2019562 w 6789110"/>
              <a:gd name="connsiteY3176" fmla="*/ 5679098 h 6386516"/>
              <a:gd name="connsiteX3177" fmla="*/ 2023512 w 6789110"/>
              <a:gd name="connsiteY3177" fmla="*/ 5673349 h 6386516"/>
              <a:gd name="connsiteX3178" fmla="*/ 2021412 w 6789110"/>
              <a:gd name="connsiteY3178" fmla="*/ 5674049 h 6386516"/>
              <a:gd name="connsiteX3179" fmla="*/ 2031036 w 6789110"/>
              <a:gd name="connsiteY3179" fmla="*/ 5652876 h 6386516"/>
              <a:gd name="connsiteX3180" fmla="*/ 2028350 w 6789110"/>
              <a:gd name="connsiteY3180" fmla="*/ 5666307 h 6386516"/>
              <a:gd name="connsiteX3181" fmla="*/ 2034043 w 6789110"/>
              <a:gd name="connsiteY3181" fmla="*/ 5658019 h 6386516"/>
              <a:gd name="connsiteX3182" fmla="*/ 2036035 w 6789110"/>
              <a:gd name="connsiteY3182" fmla="*/ 5651752 h 6386516"/>
              <a:gd name="connsiteX3183" fmla="*/ 2036809 w 6789110"/>
              <a:gd name="connsiteY3183" fmla="*/ 5647102 h 6386516"/>
              <a:gd name="connsiteX3184" fmla="*/ 2037839 w 6789110"/>
              <a:gd name="connsiteY3184" fmla="*/ 5646072 h 6386516"/>
              <a:gd name="connsiteX3185" fmla="*/ 2038736 w 6789110"/>
              <a:gd name="connsiteY3185" fmla="*/ 5643252 h 6386516"/>
              <a:gd name="connsiteX3186" fmla="*/ 2031036 w 6789110"/>
              <a:gd name="connsiteY3186" fmla="*/ 5645177 h 6386516"/>
              <a:gd name="connsiteX3187" fmla="*/ 2017562 w 6789110"/>
              <a:gd name="connsiteY3187" fmla="*/ 5660576 h 6386516"/>
              <a:gd name="connsiteX3188" fmla="*/ 2017562 w 6789110"/>
              <a:gd name="connsiteY3188" fmla="*/ 5647102 h 6386516"/>
              <a:gd name="connsiteX3189" fmla="*/ 2006014 w 6789110"/>
              <a:gd name="connsiteY3189" fmla="*/ 5650952 h 6386516"/>
              <a:gd name="connsiteX3190" fmla="*/ 1996390 w 6789110"/>
              <a:gd name="connsiteY3190" fmla="*/ 5670200 h 6386516"/>
              <a:gd name="connsiteX3191" fmla="*/ 1988690 w 6789110"/>
              <a:gd name="connsiteY3191" fmla="*/ 5656726 h 6386516"/>
              <a:gd name="connsiteX3192" fmla="*/ 1979067 w 6789110"/>
              <a:gd name="connsiteY3192" fmla="*/ 5660576 h 6386516"/>
              <a:gd name="connsiteX3193" fmla="*/ 2006014 w 6789110"/>
              <a:gd name="connsiteY3193" fmla="*/ 5708696 h 6386516"/>
              <a:gd name="connsiteX3194" fmla="*/ 1996390 w 6789110"/>
              <a:gd name="connsiteY3194" fmla="*/ 5700996 h 6386516"/>
              <a:gd name="connsiteX3195" fmla="*/ 1992540 w 6789110"/>
              <a:gd name="connsiteY3195" fmla="*/ 5704846 h 6386516"/>
              <a:gd name="connsiteX3196" fmla="*/ 1976179 w 6789110"/>
              <a:gd name="connsiteY3196" fmla="*/ 5707734 h 6386516"/>
              <a:gd name="connsiteX3197" fmla="*/ 1972626 w 6789110"/>
              <a:gd name="connsiteY3197" fmla="*/ 5709711 h 6386516"/>
              <a:gd name="connsiteX3198" fmla="*/ 1973292 w 6789110"/>
              <a:gd name="connsiteY3198" fmla="*/ 5720244 h 6386516"/>
              <a:gd name="connsiteX3199" fmla="*/ 1963669 w 6789110"/>
              <a:gd name="connsiteY3199" fmla="*/ 5727943 h 6386516"/>
              <a:gd name="connsiteX3200" fmla="*/ 1957893 w 6789110"/>
              <a:gd name="connsiteY3200" fmla="*/ 5710620 h 6386516"/>
              <a:gd name="connsiteX3201" fmla="*/ 1959818 w 6789110"/>
              <a:gd name="connsiteY3201" fmla="*/ 5724094 h 6386516"/>
              <a:gd name="connsiteX3202" fmla="*/ 1954044 w 6789110"/>
              <a:gd name="connsiteY3202" fmla="*/ 5720244 h 6386516"/>
              <a:gd name="connsiteX3203" fmla="*/ 1950194 w 6789110"/>
              <a:gd name="connsiteY3203" fmla="*/ 5724094 h 6386516"/>
              <a:gd name="connsiteX3204" fmla="*/ 1942495 w 6789110"/>
              <a:gd name="connsiteY3204" fmla="*/ 5704846 h 6386516"/>
              <a:gd name="connsiteX3205" fmla="*/ 1955969 w 6789110"/>
              <a:gd name="connsiteY3205" fmla="*/ 5696127 h 6386516"/>
              <a:gd name="connsiteX3206" fmla="*/ 1955969 w 6789110"/>
              <a:gd name="connsiteY3206" fmla="*/ 5677899 h 6386516"/>
              <a:gd name="connsiteX3207" fmla="*/ 1965593 w 6789110"/>
              <a:gd name="connsiteY3207" fmla="*/ 5672124 h 6386516"/>
              <a:gd name="connsiteX3208" fmla="*/ 1961743 w 6789110"/>
              <a:gd name="connsiteY3208" fmla="*/ 5668275 h 6386516"/>
              <a:gd name="connsiteX3209" fmla="*/ 1938646 w 6789110"/>
              <a:gd name="connsiteY3209" fmla="*/ 5674049 h 6386516"/>
              <a:gd name="connsiteX3210" fmla="*/ 1938646 w 6789110"/>
              <a:gd name="connsiteY3210" fmla="*/ 5675974 h 6386516"/>
              <a:gd name="connsiteX3211" fmla="*/ 1932872 w 6789110"/>
              <a:gd name="connsiteY3211" fmla="*/ 5677899 h 6386516"/>
              <a:gd name="connsiteX3212" fmla="*/ 1932872 w 6789110"/>
              <a:gd name="connsiteY3212" fmla="*/ 5679342 h 6386516"/>
              <a:gd name="connsiteX3213" fmla="*/ 1927098 w 6789110"/>
              <a:gd name="connsiteY3213" fmla="*/ 5693297 h 6386516"/>
              <a:gd name="connsiteX3214" fmla="*/ 1923247 w 6789110"/>
              <a:gd name="connsiteY3214" fmla="*/ 5689447 h 6386516"/>
              <a:gd name="connsiteX3215" fmla="*/ 1925438 w 6789110"/>
              <a:gd name="connsiteY3215" fmla="*/ 5676506 h 6386516"/>
              <a:gd name="connsiteX3216" fmla="*/ 1925172 w 6789110"/>
              <a:gd name="connsiteY3216" fmla="*/ 5675974 h 6386516"/>
              <a:gd name="connsiteX3217" fmla="*/ 1925172 w 6789110"/>
              <a:gd name="connsiteY3217" fmla="*/ 5674049 h 6386516"/>
              <a:gd name="connsiteX3218" fmla="*/ 1921324 w 6789110"/>
              <a:gd name="connsiteY3218" fmla="*/ 5674049 h 6386516"/>
              <a:gd name="connsiteX3219" fmla="*/ 1915548 w 6789110"/>
              <a:gd name="connsiteY3219" fmla="*/ 5674049 h 6386516"/>
              <a:gd name="connsiteX3220" fmla="*/ 1909774 w 6789110"/>
              <a:gd name="connsiteY3220" fmla="*/ 5683673 h 6386516"/>
              <a:gd name="connsiteX3221" fmla="*/ 1905925 w 6789110"/>
              <a:gd name="connsiteY3221" fmla="*/ 5683673 h 6386516"/>
              <a:gd name="connsiteX3222" fmla="*/ 1907849 w 6789110"/>
              <a:gd name="connsiteY3222" fmla="*/ 5685598 h 6386516"/>
              <a:gd name="connsiteX3223" fmla="*/ 1904000 w 6789110"/>
              <a:gd name="connsiteY3223" fmla="*/ 5687523 h 6386516"/>
              <a:gd name="connsiteX3224" fmla="*/ 1904000 w 6789110"/>
              <a:gd name="connsiteY3224" fmla="*/ 5691372 h 6386516"/>
              <a:gd name="connsiteX3225" fmla="*/ 1871278 w 6789110"/>
              <a:gd name="connsiteY3225" fmla="*/ 5731793 h 6386516"/>
              <a:gd name="connsiteX3226" fmla="*/ 1873972 w 6789110"/>
              <a:gd name="connsiteY3226" fmla="*/ 5712933 h 6386516"/>
              <a:gd name="connsiteX3227" fmla="*/ 1863579 w 6789110"/>
              <a:gd name="connsiteY3227" fmla="*/ 5751041 h 6386516"/>
              <a:gd name="connsiteX3228" fmla="*/ 1864323 w 6789110"/>
              <a:gd name="connsiteY3228" fmla="*/ 5752530 h 6386516"/>
              <a:gd name="connsiteX3229" fmla="*/ 1886676 w 6789110"/>
              <a:gd name="connsiteY3229" fmla="*/ 5739490 h 6386516"/>
              <a:gd name="connsiteX3230" fmla="*/ 1888602 w 6789110"/>
              <a:gd name="connsiteY3230" fmla="*/ 5747190 h 6386516"/>
              <a:gd name="connsiteX3231" fmla="*/ 1903999 w 6789110"/>
              <a:gd name="connsiteY3231" fmla="*/ 5752964 h 6386516"/>
              <a:gd name="connsiteX3232" fmla="*/ 1902075 w 6789110"/>
              <a:gd name="connsiteY3232" fmla="*/ 5770287 h 6386516"/>
              <a:gd name="connsiteX3233" fmla="*/ 1884751 w 6789110"/>
              <a:gd name="connsiteY3233" fmla="*/ 5783760 h 6386516"/>
              <a:gd name="connsiteX3234" fmla="*/ 1898225 w 6789110"/>
              <a:gd name="connsiteY3234" fmla="*/ 5785685 h 6386516"/>
              <a:gd name="connsiteX3235" fmla="*/ 1896300 w 6789110"/>
              <a:gd name="connsiteY3235" fmla="*/ 5795309 h 6386516"/>
              <a:gd name="connsiteX3236" fmla="*/ 1892451 w 6789110"/>
              <a:gd name="connsiteY3236" fmla="*/ 5799158 h 6386516"/>
              <a:gd name="connsiteX3237" fmla="*/ 1834707 w 6789110"/>
              <a:gd name="connsiteY3237" fmla="*/ 5876150 h 6386516"/>
              <a:gd name="connsiteX3238" fmla="*/ 1857082 w 6789110"/>
              <a:gd name="connsiteY3238" fmla="*/ 5819610 h 6386516"/>
              <a:gd name="connsiteX3239" fmla="*/ 1862742 w 6789110"/>
              <a:gd name="connsiteY3239" fmla="*/ 5761553 h 6386516"/>
              <a:gd name="connsiteX3240" fmla="*/ 1861414 w 6789110"/>
              <a:gd name="connsiteY3240" fmla="*/ 5762349 h 6386516"/>
              <a:gd name="connsiteX3241" fmla="*/ 1859730 w 6789110"/>
              <a:gd name="connsiteY3241" fmla="*/ 5770289 h 6386516"/>
              <a:gd name="connsiteX3242" fmla="*/ 1763491 w 6789110"/>
              <a:gd name="connsiteY3242" fmla="*/ 5689448 h 6386516"/>
              <a:gd name="connsiteX3243" fmla="*/ 1754683 w 6789110"/>
              <a:gd name="connsiteY3243" fmla="*/ 5697277 h 6386516"/>
              <a:gd name="connsiteX3244" fmla="*/ 1760303 w 6789110"/>
              <a:gd name="connsiteY3244" fmla="*/ 5709387 h 6386516"/>
              <a:gd name="connsiteX3245" fmla="*/ 1732694 w 6789110"/>
              <a:gd name="connsiteY3245" fmla="*/ 5752965 h 6386516"/>
              <a:gd name="connsiteX3246" fmla="*/ 1730769 w 6789110"/>
              <a:gd name="connsiteY3246" fmla="*/ 5702921 h 6386516"/>
              <a:gd name="connsiteX3247" fmla="*/ 1742799 w 6789110"/>
              <a:gd name="connsiteY3247" fmla="*/ 5699312 h 6386516"/>
              <a:gd name="connsiteX3248" fmla="*/ 1746167 w 6789110"/>
              <a:gd name="connsiteY3248" fmla="*/ 5696387 h 6386516"/>
              <a:gd name="connsiteX3249" fmla="*/ 1746167 w 6789110"/>
              <a:gd name="connsiteY3249" fmla="*/ 5675974 h 6386516"/>
              <a:gd name="connsiteX3250" fmla="*/ 1755791 w 6789110"/>
              <a:gd name="connsiteY3250" fmla="*/ 5677899 h 6386516"/>
              <a:gd name="connsiteX3251" fmla="*/ 1701897 w 6789110"/>
              <a:gd name="connsiteY3251" fmla="*/ 5650952 h 6386516"/>
              <a:gd name="connsiteX3252" fmla="*/ 1659552 w 6789110"/>
              <a:gd name="connsiteY3252" fmla="*/ 5575885 h 6386516"/>
              <a:gd name="connsiteX3253" fmla="*/ 1659552 w 6789110"/>
              <a:gd name="connsiteY3253" fmla="*/ 5612456 h 6386516"/>
              <a:gd name="connsiteX3254" fmla="*/ 1649928 w 6789110"/>
              <a:gd name="connsiteY3254" fmla="*/ 5620155 h 6386516"/>
              <a:gd name="connsiteX3255" fmla="*/ 1651853 w 6789110"/>
              <a:gd name="connsiteY3255" fmla="*/ 5564337 h 6386516"/>
              <a:gd name="connsiteX3256" fmla="*/ 1640304 w 6789110"/>
              <a:gd name="connsiteY3256" fmla="*/ 5552788 h 6386516"/>
              <a:gd name="connsiteX3257" fmla="*/ 1632606 w 6789110"/>
              <a:gd name="connsiteY3257" fmla="*/ 5589359 h 6386516"/>
              <a:gd name="connsiteX3258" fmla="*/ 1619131 w 6789110"/>
              <a:gd name="connsiteY3258" fmla="*/ 5658651 h 6386516"/>
              <a:gd name="connsiteX3259" fmla="*/ 1599883 w 6789110"/>
              <a:gd name="connsiteY3259" fmla="*/ 5548938 h 6386516"/>
              <a:gd name="connsiteX3260" fmla="*/ 1586410 w 6789110"/>
              <a:gd name="connsiteY3260" fmla="*/ 5602832 h 6386516"/>
              <a:gd name="connsiteX3261" fmla="*/ 1572936 w 6789110"/>
              <a:gd name="connsiteY3261" fmla="*/ 5541239 h 6386516"/>
              <a:gd name="connsiteX3262" fmla="*/ 1584485 w 6789110"/>
              <a:gd name="connsiteY3262" fmla="*/ 5641328 h 6386516"/>
              <a:gd name="connsiteX3263" fmla="*/ 1551765 w 6789110"/>
              <a:gd name="connsiteY3263" fmla="*/ 5614381 h 6386516"/>
              <a:gd name="connsiteX3264" fmla="*/ 1615282 w 6789110"/>
              <a:gd name="connsiteY3264" fmla="*/ 5677899 h 6386516"/>
              <a:gd name="connsiteX3265" fmla="*/ 1615282 w 6789110"/>
              <a:gd name="connsiteY3265" fmla="*/ 5810709 h 6386516"/>
              <a:gd name="connsiteX3266" fmla="*/ 1588335 w 6789110"/>
              <a:gd name="connsiteY3266" fmla="*/ 5747191 h 6386516"/>
              <a:gd name="connsiteX3267" fmla="*/ 1611432 w 6789110"/>
              <a:gd name="connsiteY3267" fmla="*/ 5697147 h 6386516"/>
              <a:gd name="connsiteX3268" fmla="*/ 1596035 w 6789110"/>
              <a:gd name="connsiteY3268" fmla="*/ 5722169 h 6386516"/>
              <a:gd name="connsiteX3269" fmla="*/ 1588335 w 6789110"/>
              <a:gd name="connsiteY3269" fmla="*/ 5691372 h 6386516"/>
              <a:gd name="connsiteX3270" fmla="*/ 1574861 w 6789110"/>
              <a:gd name="connsiteY3270" fmla="*/ 5745267 h 6386516"/>
              <a:gd name="connsiteX3271" fmla="*/ 1569087 w 6789110"/>
              <a:gd name="connsiteY3271" fmla="*/ 5741417 h 6386516"/>
              <a:gd name="connsiteX3272" fmla="*/ 1567162 w 6789110"/>
              <a:gd name="connsiteY3272" fmla="*/ 5731793 h 6386516"/>
              <a:gd name="connsiteX3273" fmla="*/ 1569087 w 6789110"/>
              <a:gd name="connsiteY3273" fmla="*/ 5726019 h 6386516"/>
              <a:gd name="connsiteX3274" fmla="*/ 1563312 w 6789110"/>
              <a:gd name="connsiteY3274" fmla="*/ 5726019 h 6386516"/>
              <a:gd name="connsiteX3275" fmla="*/ 1565237 w 6789110"/>
              <a:gd name="connsiteY3275" fmla="*/ 5685598 h 6386516"/>
              <a:gd name="connsiteX3276" fmla="*/ 1555613 w 6789110"/>
              <a:gd name="connsiteY3276" fmla="*/ 5704846 h 6386516"/>
              <a:gd name="connsiteX3277" fmla="*/ 1551765 w 6789110"/>
              <a:gd name="connsiteY3277" fmla="*/ 5687523 h 6386516"/>
              <a:gd name="connsiteX3278" fmla="*/ 1553688 w 6789110"/>
              <a:gd name="connsiteY3278" fmla="*/ 5685598 h 6386516"/>
              <a:gd name="connsiteX3279" fmla="*/ 1547914 w 6789110"/>
              <a:gd name="connsiteY3279" fmla="*/ 5670200 h 6386516"/>
              <a:gd name="connsiteX3280" fmla="*/ 1563312 w 6789110"/>
              <a:gd name="connsiteY3280" fmla="*/ 5672124 h 6386516"/>
              <a:gd name="connsiteX3281" fmla="*/ 1549839 w 6789110"/>
              <a:gd name="connsiteY3281" fmla="*/ 5664425 h 6386516"/>
              <a:gd name="connsiteX3282" fmla="*/ 1559463 w 6789110"/>
              <a:gd name="connsiteY3282" fmla="*/ 5660576 h 6386516"/>
              <a:gd name="connsiteX3283" fmla="*/ 1551765 w 6789110"/>
              <a:gd name="connsiteY3283" fmla="*/ 5654801 h 6386516"/>
              <a:gd name="connsiteX3284" fmla="*/ 1545989 w 6789110"/>
              <a:gd name="connsiteY3284" fmla="*/ 5656726 h 6386516"/>
              <a:gd name="connsiteX3285" fmla="*/ 1553688 w 6789110"/>
              <a:gd name="connsiteY3285" fmla="*/ 5637478 h 6386516"/>
              <a:gd name="connsiteX3286" fmla="*/ 1544065 w 6789110"/>
              <a:gd name="connsiteY3286" fmla="*/ 5654801 h 6386516"/>
              <a:gd name="connsiteX3287" fmla="*/ 1542140 w 6789110"/>
              <a:gd name="connsiteY3287" fmla="*/ 5647102 h 6386516"/>
              <a:gd name="connsiteX3288" fmla="*/ 1536365 w 6789110"/>
              <a:gd name="connsiteY3288" fmla="*/ 5649027 h 6386516"/>
              <a:gd name="connsiteX3289" fmla="*/ 1530591 w 6789110"/>
              <a:gd name="connsiteY3289" fmla="*/ 5612456 h 6386516"/>
              <a:gd name="connsiteX3290" fmla="*/ 1530591 w 6789110"/>
              <a:gd name="connsiteY3290" fmla="*/ 5610531 h 6386516"/>
              <a:gd name="connsiteX3291" fmla="*/ 1536365 w 6789110"/>
              <a:gd name="connsiteY3291" fmla="*/ 5585509 h 6386516"/>
              <a:gd name="connsiteX3292" fmla="*/ 1563312 w 6789110"/>
              <a:gd name="connsiteY3292" fmla="*/ 5585509 h 6386516"/>
              <a:gd name="connsiteX3293" fmla="*/ 1544065 w 6789110"/>
              <a:gd name="connsiteY3293" fmla="*/ 5577810 h 6386516"/>
              <a:gd name="connsiteX3294" fmla="*/ 1557539 w 6789110"/>
              <a:gd name="connsiteY3294" fmla="*/ 5564337 h 6386516"/>
              <a:gd name="connsiteX3295" fmla="*/ 1555613 w 6789110"/>
              <a:gd name="connsiteY3295" fmla="*/ 5562412 h 6386516"/>
              <a:gd name="connsiteX3296" fmla="*/ 1544065 w 6789110"/>
              <a:gd name="connsiteY3296" fmla="*/ 5566261 h 6386516"/>
              <a:gd name="connsiteX3297" fmla="*/ 1549839 w 6789110"/>
              <a:gd name="connsiteY3297" fmla="*/ 5554713 h 6386516"/>
              <a:gd name="connsiteX3298" fmla="*/ 1578711 w 6789110"/>
              <a:gd name="connsiteY3298" fmla="*/ 5520066 h 6386516"/>
              <a:gd name="connsiteX3299" fmla="*/ 1569087 w 6789110"/>
              <a:gd name="connsiteY3299" fmla="*/ 5514292 h 6386516"/>
              <a:gd name="connsiteX3300" fmla="*/ 1553688 w 6789110"/>
              <a:gd name="connsiteY3300" fmla="*/ 5527765 h 6386516"/>
              <a:gd name="connsiteX3301" fmla="*/ 1557539 w 6789110"/>
              <a:gd name="connsiteY3301" fmla="*/ 5506593 h 6386516"/>
              <a:gd name="connsiteX3302" fmla="*/ 1553688 w 6789110"/>
              <a:gd name="connsiteY3302" fmla="*/ 5502743 h 6386516"/>
              <a:gd name="connsiteX3303" fmla="*/ 1536365 w 6789110"/>
              <a:gd name="connsiteY3303" fmla="*/ 5543164 h 6386516"/>
              <a:gd name="connsiteX3304" fmla="*/ 1534441 w 6789110"/>
              <a:gd name="connsiteY3304" fmla="*/ 5541239 h 6386516"/>
              <a:gd name="connsiteX3305" fmla="*/ 1519042 w 6789110"/>
              <a:gd name="connsiteY3305" fmla="*/ 5560487 h 6386516"/>
              <a:gd name="connsiteX3306" fmla="*/ 1524817 w 6789110"/>
              <a:gd name="connsiteY3306" fmla="*/ 5510442 h 6386516"/>
              <a:gd name="connsiteX3307" fmla="*/ 1549839 w 6789110"/>
              <a:gd name="connsiteY3307" fmla="*/ 5500818 h 6386516"/>
              <a:gd name="connsiteX3308" fmla="*/ 1542140 w 6789110"/>
              <a:gd name="connsiteY3308" fmla="*/ 5471947 h 6386516"/>
              <a:gd name="connsiteX3309" fmla="*/ 1530591 w 6789110"/>
              <a:gd name="connsiteY3309" fmla="*/ 5475796 h 6386516"/>
              <a:gd name="connsiteX3310" fmla="*/ 1544065 w 6789110"/>
              <a:gd name="connsiteY3310" fmla="*/ 5445000 h 6386516"/>
              <a:gd name="connsiteX3311" fmla="*/ 1578711 w 6789110"/>
              <a:gd name="connsiteY3311" fmla="*/ 5435376 h 6386516"/>
              <a:gd name="connsiteX3312" fmla="*/ 1580636 w 6789110"/>
              <a:gd name="connsiteY3312" fmla="*/ 5448849 h 6386516"/>
              <a:gd name="connsiteX3313" fmla="*/ 1561388 w 6789110"/>
              <a:gd name="connsiteY3313" fmla="*/ 5445000 h 6386516"/>
              <a:gd name="connsiteX3314" fmla="*/ 1565237 w 6789110"/>
              <a:gd name="connsiteY3314" fmla="*/ 5452699 h 6386516"/>
              <a:gd name="connsiteX3315" fmla="*/ 1599883 w 6789110"/>
              <a:gd name="connsiteY3315" fmla="*/ 5448849 h 6386516"/>
              <a:gd name="connsiteX3316" fmla="*/ 1586410 w 6789110"/>
              <a:gd name="connsiteY3316" fmla="*/ 5435376 h 6386516"/>
              <a:gd name="connsiteX3317" fmla="*/ 1603733 w 6789110"/>
              <a:gd name="connsiteY3317" fmla="*/ 5431526 h 6386516"/>
              <a:gd name="connsiteX3318" fmla="*/ 1607583 w 6789110"/>
              <a:gd name="connsiteY3318" fmla="*/ 5433451 h 6386516"/>
              <a:gd name="connsiteX3319" fmla="*/ 1607583 w 6789110"/>
              <a:gd name="connsiteY3319" fmla="*/ 5448849 h 6386516"/>
              <a:gd name="connsiteX3320" fmla="*/ 1603733 w 6789110"/>
              <a:gd name="connsiteY3320" fmla="*/ 5450774 h 6386516"/>
              <a:gd name="connsiteX3321" fmla="*/ 1653777 w 6789110"/>
              <a:gd name="connsiteY3321" fmla="*/ 5458473 h 6386516"/>
              <a:gd name="connsiteX3322" fmla="*/ 1657627 w 6789110"/>
              <a:gd name="connsiteY3322" fmla="*/ 5456548 h 6386516"/>
              <a:gd name="connsiteX3323" fmla="*/ 1649928 w 6789110"/>
              <a:gd name="connsiteY3323" fmla="*/ 5431526 h 6386516"/>
              <a:gd name="connsiteX3324" fmla="*/ 1642229 w 6789110"/>
              <a:gd name="connsiteY3324" fmla="*/ 5433451 h 6386516"/>
              <a:gd name="connsiteX3325" fmla="*/ 1632606 w 6789110"/>
              <a:gd name="connsiteY3325" fmla="*/ 5414203 h 6386516"/>
              <a:gd name="connsiteX3326" fmla="*/ 1640304 w 6789110"/>
              <a:gd name="connsiteY3326" fmla="*/ 5404579 h 6386516"/>
              <a:gd name="connsiteX3327" fmla="*/ 1634529 w 6789110"/>
              <a:gd name="connsiteY3327" fmla="*/ 5391106 h 6386516"/>
              <a:gd name="connsiteX3328" fmla="*/ 1632606 w 6789110"/>
              <a:gd name="connsiteY3328" fmla="*/ 5393030 h 6386516"/>
              <a:gd name="connsiteX3329" fmla="*/ 1630680 w 6789110"/>
              <a:gd name="connsiteY3329" fmla="*/ 5387256 h 6386516"/>
              <a:gd name="connsiteX3330" fmla="*/ 1626830 w 6789110"/>
              <a:gd name="connsiteY3330" fmla="*/ 5377632 h 6386516"/>
              <a:gd name="connsiteX3331" fmla="*/ 1603733 w 6789110"/>
              <a:gd name="connsiteY3331" fmla="*/ 5389181 h 6386516"/>
              <a:gd name="connsiteX3332" fmla="*/ 1617206 w 6789110"/>
              <a:gd name="connsiteY3332" fmla="*/ 5362234 h 6386516"/>
              <a:gd name="connsiteX3333" fmla="*/ 1613357 w 6789110"/>
              <a:gd name="connsiteY3333" fmla="*/ 5356459 h 6386516"/>
              <a:gd name="connsiteX3334" fmla="*/ 1597959 w 6789110"/>
              <a:gd name="connsiteY3334" fmla="*/ 5346835 h 6386516"/>
              <a:gd name="connsiteX3335" fmla="*/ 1597959 w 6789110"/>
              <a:gd name="connsiteY3335" fmla="*/ 5354534 h 6386516"/>
              <a:gd name="connsiteX3336" fmla="*/ 1579263 w 6789110"/>
              <a:gd name="connsiteY3336" fmla="*/ 5361133 h 6386516"/>
              <a:gd name="connsiteX3337" fmla="*/ 1590261 w 6789110"/>
              <a:gd name="connsiteY3337" fmla="*/ 5358383 h 6386516"/>
              <a:gd name="connsiteX3338" fmla="*/ 1588336 w 6789110"/>
              <a:gd name="connsiteY3338" fmla="*/ 5371858 h 6386516"/>
              <a:gd name="connsiteX3339" fmla="*/ 1553689 w 6789110"/>
              <a:gd name="connsiteY3339" fmla="*/ 5402654 h 6386516"/>
              <a:gd name="connsiteX3340" fmla="*/ 1542140 w 6789110"/>
              <a:gd name="connsiteY3340" fmla="*/ 5404579 h 6386516"/>
              <a:gd name="connsiteX3341" fmla="*/ 1544065 w 6789110"/>
              <a:gd name="connsiteY3341" fmla="*/ 5369933 h 6386516"/>
              <a:gd name="connsiteX3342" fmla="*/ 1567658 w 6789110"/>
              <a:gd name="connsiteY3342" fmla="*/ 5364034 h 6386516"/>
              <a:gd name="connsiteX3343" fmla="*/ 1590259 w 6789110"/>
              <a:gd name="connsiteY3343" fmla="*/ 5344910 h 6386516"/>
              <a:gd name="connsiteX3344" fmla="*/ 1567162 w 6789110"/>
              <a:gd name="connsiteY3344" fmla="*/ 5341061 h 6386516"/>
              <a:gd name="connsiteX3345" fmla="*/ 1557539 w 6789110"/>
              <a:gd name="connsiteY3345" fmla="*/ 5350685 h 6386516"/>
              <a:gd name="connsiteX3346" fmla="*/ 1561388 w 6789110"/>
              <a:gd name="connsiteY3346" fmla="*/ 5341061 h 6386516"/>
              <a:gd name="connsiteX3347" fmla="*/ 1538290 w 6789110"/>
              <a:gd name="connsiteY3347" fmla="*/ 5341061 h 6386516"/>
              <a:gd name="connsiteX3348" fmla="*/ 1540697 w 6789110"/>
              <a:gd name="connsiteY3348" fmla="*/ 5357663 h 6386516"/>
              <a:gd name="connsiteX3349" fmla="*/ 1535284 w 6789110"/>
              <a:gd name="connsiteY3349" fmla="*/ 5368278 h 6386516"/>
              <a:gd name="connsiteX3350" fmla="*/ 1528666 w 6789110"/>
              <a:gd name="connsiteY3350" fmla="*/ 5369933 h 6386516"/>
              <a:gd name="connsiteX3351" fmla="*/ 1519042 w 6789110"/>
              <a:gd name="connsiteY3351" fmla="*/ 5344910 h 6386516"/>
              <a:gd name="connsiteX3352" fmla="*/ 1494020 w 6789110"/>
              <a:gd name="connsiteY3352" fmla="*/ 5348760 h 6386516"/>
              <a:gd name="connsiteX3353" fmla="*/ 1492095 w 6789110"/>
              <a:gd name="connsiteY3353" fmla="*/ 5352610 h 6386516"/>
              <a:gd name="connsiteX3354" fmla="*/ 1490170 w 6789110"/>
              <a:gd name="connsiteY3354" fmla="*/ 5348760 h 6386516"/>
              <a:gd name="connsiteX3355" fmla="*/ 1482471 w 6789110"/>
              <a:gd name="connsiteY3355" fmla="*/ 5350685 h 6386516"/>
              <a:gd name="connsiteX3356" fmla="*/ 1484396 w 6789110"/>
              <a:gd name="connsiteY3356" fmla="*/ 5362234 h 6386516"/>
              <a:gd name="connsiteX3357" fmla="*/ 1482471 w 6789110"/>
              <a:gd name="connsiteY3357" fmla="*/ 5364158 h 6386516"/>
              <a:gd name="connsiteX3358" fmla="*/ 1480546 w 6789110"/>
              <a:gd name="connsiteY3358" fmla="*/ 5364158 h 6386516"/>
              <a:gd name="connsiteX3359" fmla="*/ 1478622 w 6789110"/>
              <a:gd name="connsiteY3359" fmla="*/ 5358384 h 6386516"/>
              <a:gd name="connsiteX3360" fmla="*/ 1478622 w 6789110"/>
              <a:gd name="connsiteY3360" fmla="*/ 5350685 h 6386516"/>
              <a:gd name="connsiteX3361" fmla="*/ 1468998 w 6789110"/>
              <a:gd name="connsiteY3361" fmla="*/ 5352610 h 6386516"/>
              <a:gd name="connsiteX3362" fmla="*/ 1467073 w 6789110"/>
              <a:gd name="connsiteY3362" fmla="*/ 5317963 h 6386516"/>
              <a:gd name="connsiteX3363" fmla="*/ 1463223 w 6789110"/>
              <a:gd name="connsiteY3363" fmla="*/ 5312189 h 6386516"/>
              <a:gd name="connsiteX3364" fmla="*/ 1470923 w 6789110"/>
              <a:gd name="connsiteY3364" fmla="*/ 5310264 h 6386516"/>
              <a:gd name="connsiteX3365" fmla="*/ 1499794 w 6789110"/>
              <a:gd name="connsiteY3365" fmla="*/ 5264070 h 6386516"/>
              <a:gd name="connsiteX3366" fmla="*/ 1497870 w 6789110"/>
              <a:gd name="connsiteY3366" fmla="*/ 5260220 h 6386516"/>
              <a:gd name="connsiteX3367" fmla="*/ 1494020 w 6789110"/>
              <a:gd name="connsiteY3367" fmla="*/ 5240972 h 6386516"/>
              <a:gd name="connsiteX3368" fmla="*/ 1490170 w 6789110"/>
              <a:gd name="connsiteY3368" fmla="*/ 5215950 h 6386516"/>
              <a:gd name="connsiteX3369" fmla="*/ 1488246 w 6789110"/>
              <a:gd name="connsiteY3369" fmla="*/ 5214025 h 6386516"/>
              <a:gd name="connsiteX3370" fmla="*/ 1482471 w 6789110"/>
              <a:gd name="connsiteY3370" fmla="*/ 5227499 h 6386516"/>
              <a:gd name="connsiteX3371" fmla="*/ 1474772 w 6789110"/>
              <a:gd name="connsiteY3371" fmla="*/ 5208251 h 6386516"/>
              <a:gd name="connsiteX3372" fmla="*/ 1467073 w 6789110"/>
              <a:gd name="connsiteY3372" fmla="*/ 5204401 h 6386516"/>
              <a:gd name="connsiteX3373" fmla="*/ 1465148 w 6789110"/>
              <a:gd name="connsiteY3373" fmla="*/ 5206326 h 6386516"/>
              <a:gd name="connsiteX3374" fmla="*/ 1467073 w 6789110"/>
              <a:gd name="connsiteY3374" fmla="*/ 5221724 h 6386516"/>
              <a:gd name="connsiteX3375" fmla="*/ 1474772 w 6789110"/>
              <a:gd name="connsiteY3375" fmla="*/ 5252521 h 6386516"/>
              <a:gd name="connsiteX3376" fmla="*/ 1486321 w 6789110"/>
              <a:gd name="connsiteY3376" fmla="*/ 5275618 h 6386516"/>
              <a:gd name="connsiteX3377" fmla="*/ 1484396 w 6789110"/>
              <a:gd name="connsiteY3377" fmla="*/ 5275618 h 6386516"/>
              <a:gd name="connsiteX3378" fmla="*/ 1457449 w 6789110"/>
              <a:gd name="connsiteY3378" fmla="*/ 5277543 h 6386516"/>
              <a:gd name="connsiteX3379" fmla="*/ 1455524 w 6789110"/>
              <a:gd name="connsiteY3379" fmla="*/ 5277543 h 6386516"/>
              <a:gd name="connsiteX3380" fmla="*/ 1455524 w 6789110"/>
              <a:gd name="connsiteY3380" fmla="*/ 5269844 h 6386516"/>
              <a:gd name="connsiteX3381" fmla="*/ 1447825 w 6789110"/>
              <a:gd name="connsiteY3381" fmla="*/ 5273694 h 6386516"/>
              <a:gd name="connsiteX3382" fmla="*/ 1449750 w 6789110"/>
              <a:gd name="connsiteY3382" fmla="*/ 5258295 h 6386516"/>
              <a:gd name="connsiteX3383" fmla="*/ 1443976 w 6789110"/>
              <a:gd name="connsiteY3383" fmla="*/ 5262145 h 6386516"/>
              <a:gd name="connsiteX3384" fmla="*/ 1440126 w 6789110"/>
              <a:gd name="connsiteY3384" fmla="*/ 5252521 h 6386516"/>
              <a:gd name="connsiteX3385" fmla="*/ 1455524 w 6789110"/>
              <a:gd name="connsiteY3385" fmla="*/ 5219799 h 6386516"/>
              <a:gd name="connsiteX3386" fmla="*/ 1455524 w 6789110"/>
              <a:gd name="connsiteY3386" fmla="*/ 5217875 h 6386516"/>
              <a:gd name="connsiteX3387" fmla="*/ 1436276 w 6789110"/>
              <a:gd name="connsiteY3387" fmla="*/ 5244822 h 6386516"/>
              <a:gd name="connsiteX3388" fmla="*/ 1415105 w 6789110"/>
              <a:gd name="connsiteY3388" fmla="*/ 5244365 h 6386516"/>
              <a:gd name="connsiteX3389" fmla="*/ 1415105 w 6789110"/>
              <a:gd name="connsiteY3389" fmla="*/ 5264069 h 6386516"/>
              <a:gd name="connsiteX3390" fmla="*/ 1401630 w 6789110"/>
              <a:gd name="connsiteY3390" fmla="*/ 5248670 h 6386516"/>
              <a:gd name="connsiteX3391" fmla="*/ 1403556 w 6789110"/>
              <a:gd name="connsiteY3391" fmla="*/ 5265994 h 6386516"/>
              <a:gd name="connsiteX3392" fmla="*/ 1386232 w 6789110"/>
              <a:gd name="connsiteY3392" fmla="*/ 5248670 h 6386516"/>
              <a:gd name="connsiteX3393" fmla="*/ 1403556 w 6789110"/>
              <a:gd name="connsiteY3393" fmla="*/ 5244821 h 6386516"/>
              <a:gd name="connsiteX3394" fmla="*/ 1407299 w 6789110"/>
              <a:gd name="connsiteY3394" fmla="*/ 5244197 h 6386516"/>
              <a:gd name="connsiteX3395" fmla="*/ 1402833 w 6789110"/>
              <a:gd name="connsiteY3395" fmla="*/ 5244100 h 6386516"/>
              <a:gd name="connsiteX3396" fmla="*/ 1376608 w 6789110"/>
              <a:gd name="connsiteY3396" fmla="*/ 5227499 h 6386516"/>
              <a:gd name="connsiteX3397" fmla="*/ 1384307 w 6789110"/>
              <a:gd name="connsiteY3397" fmla="*/ 5198627 h 6386516"/>
              <a:gd name="connsiteX3398" fmla="*/ 1380458 w 6789110"/>
              <a:gd name="connsiteY3398" fmla="*/ 5179379 h 6386516"/>
              <a:gd name="connsiteX3399" fmla="*/ 1384307 w 6789110"/>
              <a:gd name="connsiteY3399" fmla="*/ 5175529 h 6386516"/>
              <a:gd name="connsiteX3400" fmla="*/ 1382382 w 6789110"/>
              <a:gd name="connsiteY3400" fmla="*/ 5163980 h 6386516"/>
              <a:gd name="connsiteX3401" fmla="*/ 1370834 w 6789110"/>
              <a:gd name="connsiteY3401" fmla="*/ 5158206 h 6386516"/>
              <a:gd name="connsiteX3402" fmla="*/ 1353511 w 6789110"/>
              <a:gd name="connsiteY3402" fmla="*/ 5146657 h 6386516"/>
              <a:gd name="connsiteX3403" fmla="*/ 1343887 w 6789110"/>
              <a:gd name="connsiteY3403" fmla="*/ 5142808 h 6386516"/>
              <a:gd name="connsiteX3404" fmla="*/ 1345811 w 6789110"/>
              <a:gd name="connsiteY3404" fmla="*/ 5140883 h 6386516"/>
              <a:gd name="connsiteX3405" fmla="*/ 1280369 w 6789110"/>
              <a:gd name="connsiteY3405" fmla="*/ 5092764 h 6386516"/>
              <a:gd name="connsiteX3406" fmla="*/ 1255346 w 6789110"/>
              <a:gd name="connsiteY3406" fmla="*/ 5150507 h 6386516"/>
              <a:gd name="connsiteX3407" fmla="*/ 1253422 w 6789110"/>
              <a:gd name="connsiteY3407" fmla="*/ 5075440 h 6386516"/>
              <a:gd name="connsiteX3408" fmla="*/ 1255346 w 6789110"/>
              <a:gd name="connsiteY3408" fmla="*/ 5073516 h 6386516"/>
              <a:gd name="connsiteX3409" fmla="*/ 1193753 w 6789110"/>
              <a:gd name="connsiteY3409" fmla="*/ 5011922 h 6386516"/>
              <a:gd name="connsiteX3410" fmla="*/ 1078266 w 6789110"/>
              <a:gd name="connsiteY3410" fmla="*/ 4832917 h 6386516"/>
              <a:gd name="connsiteX3411" fmla="*/ 993575 w 6789110"/>
              <a:gd name="connsiteY3411" fmla="*/ 4690483 h 6386516"/>
              <a:gd name="connsiteX3412" fmla="*/ 1155257 w 6789110"/>
              <a:gd name="connsiteY3412" fmla="*/ 4596168 h 6386516"/>
              <a:gd name="connsiteX3413" fmla="*/ 1309240 w 6789110"/>
              <a:gd name="connsiteY3413" fmla="*/ 4574996 h 6386516"/>
              <a:gd name="connsiteX3414" fmla="*/ 1205302 w 6789110"/>
              <a:gd name="connsiteY3414" fmla="*/ 4636589 h 6386516"/>
              <a:gd name="connsiteX3415" fmla="*/ 1184129 w 6789110"/>
              <a:gd name="connsiteY3415" fmla="*/ 4700107 h 6386516"/>
              <a:gd name="connsiteX3416" fmla="*/ 1291917 w 6789110"/>
              <a:gd name="connsiteY3416" fmla="*/ 4711655 h 6386516"/>
              <a:gd name="connsiteX3417" fmla="*/ 1334263 w 6789110"/>
              <a:gd name="connsiteY3417" fmla="*/ 4476831 h 6386516"/>
              <a:gd name="connsiteX3418" fmla="*/ 1297692 w 6789110"/>
              <a:gd name="connsiteY3418" fmla="*/ 4369043 h 6386516"/>
              <a:gd name="connsiteX3419" fmla="*/ 1313090 w 6789110"/>
              <a:gd name="connsiteY3419" fmla="*/ 4380592 h 6386516"/>
              <a:gd name="connsiteX3420" fmla="*/ 1313090 w 6789110"/>
              <a:gd name="connsiteY3420" fmla="*/ 4372893 h 6386516"/>
              <a:gd name="connsiteX3421" fmla="*/ 1340037 w 6789110"/>
              <a:gd name="connsiteY3421" fmla="*/ 4195812 h 6386516"/>
              <a:gd name="connsiteX3422" fmla="*/ 1334263 w 6789110"/>
              <a:gd name="connsiteY3422" fmla="*/ 4197737 h 6386516"/>
              <a:gd name="connsiteX3423" fmla="*/ 1336187 w 6789110"/>
              <a:gd name="connsiteY3423" fmla="*/ 4159241 h 6386516"/>
              <a:gd name="connsiteX3424" fmla="*/ 1311165 w 6789110"/>
              <a:gd name="connsiteY3424" fmla="*/ 4234308 h 6386516"/>
              <a:gd name="connsiteX3425" fmla="*/ 1313090 w 6789110"/>
              <a:gd name="connsiteY3425" fmla="*/ 4172715 h 6386516"/>
              <a:gd name="connsiteX3426" fmla="*/ 1234174 w 6789110"/>
              <a:gd name="connsiteY3426" fmla="*/ 4207361 h 6386516"/>
              <a:gd name="connsiteX3427" fmla="*/ 837667 w 6789110"/>
              <a:gd name="connsiteY3427" fmla="*/ 4320924 h 6386516"/>
              <a:gd name="connsiteX3428" fmla="*/ 793397 w 6789110"/>
              <a:gd name="connsiteY3428" fmla="*/ 4268954 h 6386516"/>
              <a:gd name="connsiteX3429" fmla="*/ 752977 w 6789110"/>
              <a:gd name="connsiteY3429" fmla="*/ 4178489 h 6386516"/>
              <a:gd name="connsiteX3430" fmla="*/ 762601 w 6789110"/>
              <a:gd name="connsiteY3430" fmla="*/ 4099573 h 6386516"/>
              <a:gd name="connsiteX3431" fmla="*/ 616317 w 6789110"/>
              <a:gd name="connsiteY3431" fmla="*/ 4036054 h 6386516"/>
              <a:gd name="connsiteX3432" fmla="*/ 1003199 w 6789110"/>
              <a:gd name="connsiteY3432" fmla="*/ 3266139 h 6386516"/>
              <a:gd name="connsiteX3433" fmla="*/ 3347590 w 6789110"/>
              <a:gd name="connsiteY3433" fmla="*/ 3264214 h 6386516"/>
              <a:gd name="connsiteX3434" fmla="*/ 3391861 w 6789110"/>
              <a:gd name="connsiteY3434" fmla="*/ 3318109 h 6386516"/>
              <a:gd name="connsiteX3435" fmla="*/ 3347590 w 6789110"/>
              <a:gd name="connsiteY3435" fmla="*/ 3264214 h 6386516"/>
              <a:gd name="connsiteX3436" fmla="*/ 3239802 w 6789110"/>
              <a:gd name="connsiteY3436" fmla="*/ 3260364 h 6386516"/>
              <a:gd name="connsiteX3437" fmla="*/ 3257125 w 6789110"/>
              <a:gd name="connsiteY3437" fmla="*/ 3295011 h 6386516"/>
              <a:gd name="connsiteX3438" fmla="*/ 3239802 w 6789110"/>
              <a:gd name="connsiteY3438" fmla="*/ 3260364 h 6386516"/>
              <a:gd name="connsiteX3439" fmla="*/ 3203233 w 6789110"/>
              <a:gd name="connsiteY3439" fmla="*/ 3235342 h 6386516"/>
              <a:gd name="connsiteX3440" fmla="*/ 2872168 w 6789110"/>
              <a:gd name="connsiteY3440" fmla="*/ 3583729 h 6386516"/>
              <a:gd name="connsiteX3441" fmla="*/ 3191684 w 6789110"/>
              <a:gd name="connsiteY3441" fmla="*/ 3314258 h 6386516"/>
              <a:gd name="connsiteX3442" fmla="*/ 3137791 w 6789110"/>
              <a:gd name="connsiteY3442" fmla="*/ 3418197 h 6386516"/>
              <a:gd name="connsiteX3443" fmla="*/ 2931837 w 6789110"/>
              <a:gd name="connsiteY3443" fmla="*/ 3604901 h 6386516"/>
              <a:gd name="connsiteX3444" fmla="*/ 3118542 w 6789110"/>
              <a:gd name="connsiteY3444" fmla="*/ 3462467 h 6386516"/>
              <a:gd name="connsiteX3445" fmla="*/ 2918364 w 6789110"/>
              <a:gd name="connsiteY3445" fmla="*/ 3624149 h 6386516"/>
              <a:gd name="connsiteX3446" fmla="*/ 2854845 w 6789110"/>
              <a:gd name="connsiteY3446" fmla="*/ 3558706 h 6386516"/>
              <a:gd name="connsiteX3447" fmla="*/ 3203233 w 6789110"/>
              <a:gd name="connsiteY3447" fmla="*/ 3235342 h 6386516"/>
              <a:gd name="connsiteX3448" fmla="*/ 2027186 w 6789110"/>
              <a:gd name="connsiteY3448" fmla="*/ 3204545 h 6386516"/>
              <a:gd name="connsiteX3449" fmla="*/ 2011787 w 6789110"/>
              <a:gd name="connsiteY3449" fmla="*/ 3239191 h 6386516"/>
              <a:gd name="connsiteX3450" fmla="*/ 2065681 w 6789110"/>
              <a:gd name="connsiteY3450" fmla="*/ 3219943 h 6386516"/>
              <a:gd name="connsiteX3451" fmla="*/ 2056058 w 6789110"/>
              <a:gd name="connsiteY3451" fmla="*/ 3235341 h 6386516"/>
              <a:gd name="connsiteX3452" fmla="*/ 2094554 w 6789110"/>
              <a:gd name="connsiteY3452" fmla="*/ 3229567 h 6386516"/>
              <a:gd name="connsiteX3453" fmla="*/ 1973292 w 6789110"/>
              <a:gd name="connsiteY3453" fmla="*/ 3289235 h 6386516"/>
              <a:gd name="connsiteX3454" fmla="*/ 1961743 w 6789110"/>
              <a:gd name="connsiteY3454" fmla="*/ 3256514 h 6386516"/>
              <a:gd name="connsiteX3455" fmla="*/ 2027186 w 6789110"/>
              <a:gd name="connsiteY3455" fmla="*/ 3204545 h 6386516"/>
              <a:gd name="connsiteX3456" fmla="*/ 3287922 w 6789110"/>
              <a:gd name="connsiteY3456" fmla="*/ 3202622 h 6386516"/>
              <a:gd name="connsiteX3457" fmla="*/ 3305247 w 6789110"/>
              <a:gd name="connsiteY3457" fmla="*/ 3206471 h 6386516"/>
              <a:gd name="connsiteX3458" fmla="*/ 3309096 w 6789110"/>
              <a:gd name="connsiteY3458" fmla="*/ 3223795 h 6386516"/>
              <a:gd name="connsiteX3459" fmla="*/ 3287922 w 6789110"/>
              <a:gd name="connsiteY3459" fmla="*/ 3202622 h 6386516"/>
              <a:gd name="connsiteX3460" fmla="*/ 1888602 w 6789110"/>
              <a:gd name="connsiteY3460" fmla="*/ 3202621 h 6386516"/>
              <a:gd name="connsiteX3461" fmla="*/ 1913625 w 6789110"/>
              <a:gd name="connsiteY3461" fmla="*/ 3241118 h 6386516"/>
              <a:gd name="connsiteX3462" fmla="*/ 1850106 w 6789110"/>
              <a:gd name="connsiteY3462" fmla="*/ 3218020 h 6386516"/>
              <a:gd name="connsiteX3463" fmla="*/ 1888602 w 6789110"/>
              <a:gd name="connsiteY3463" fmla="*/ 3202621 h 6386516"/>
              <a:gd name="connsiteX3464" fmla="*/ 2158073 w 6789110"/>
              <a:gd name="connsiteY3464" fmla="*/ 3198771 h 6386516"/>
              <a:gd name="connsiteX3465" fmla="*/ 2152298 w 6789110"/>
              <a:gd name="connsiteY3465" fmla="*/ 3210319 h 6386516"/>
              <a:gd name="connsiteX3466" fmla="*/ 2173470 w 6789110"/>
              <a:gd name="connsiteY3466" fmla="*/ 3206470 h 6386516"/>
              <a:gd name="connsiteX3467" fmla="*/ 2152298 w 6789110"/>
              <a:gd name="connsiteY3467" fmla="*/ 3225718 h 6386516"/>
              <a:gd name="connsiteX3468" fmla="*/ 2202342 w 6789110"/>
              <a:gd name="connsiteY3468" fmla="*/ 3223793 h 6386516"/>
              <a:gd name="connsiteX3469" fmla="*/ 2179245 w 6789110"/>
              <a:gd name="connsiteY3469" fmla="*/ 3227643 h 6386516"/>
              <a:gd name="connsiteX3470" fmla="*/ 2054132 w 6789110"/>
              <a:gd name="connsiteY3470" fmla="*/ 3285386 h 6386516"/>
              <a:gd name="connsiteX3471" fmla="*/ 2057983 w 6789110"/>
              <a:gd name="connsiteY3471" fmla="*/ 3295010 h 6386516"/>
              <a:gd name="connsiteX3472" fmla="*/ 1994464 w 6789110"/>
              <a:gd name="connsiteY3472" fmla="*/ 3331581 h 6386516"/>
              <a:gd name="connsiteX3473" fmla="*/ 2077230 w 6789110"/>
              <a:gd name="connsiteY3473" fmla="*/ 3320033 h 6386516"/>
              <a:gd name="connsiteX3474" fmla="*/ 2073380 w 6789110"/>
              <a:gd name="connsiteY3474" fmla="*/ 3335431 h 6386516"/>
              <a:gd name="connsiteX3475" fmla="*/ 2100328 w 6789110"/>
              <a:gd name="connsiteY3475" fmla="*/ 3335431 h 6386516"/>
              <a:gd name="connsiteX3476" fmla="*/ 2057983 w 6789110"/>
              <a:gd name="connsiteY3476" fmla="*/ 3358528 h 6386516"/>
              <a:gd name="connsiteX3477" fmla="*/ 2096478 w 6789110"/>
              <a:gd name="connsiteY3477" fmla="*/ 3385475 h 6386516"/>
              <a:gd name="connsiteX3478" fmla="*/ 1946344 w 6789110"/>
              <a:gd name="connsiteY3478" fmla="*/ 3433595 h 6386516"/>
              <a:gd name="connsiteX3479" fmla="*/ 2004088 w 6789110"/>
              <a:gd name="connsiteY3479" fmla="*/ 3447068 h 6386516"/>
              <a:gd name="connsiteX3480" fmla="*/ 1875127 w 6789110"/>
              <a:gd name="connsiteY3480" fmla="*/ 3462467 h 6386516"/>
              <a:gd name="connsiteX3481" fmla="*/ 1836631 w 6789110"/>
              <a:gd name="connsiteY3481" fmla="*/ 3408573 h 6386516"/>
              <a:gd name="connsiteX3482" fmla="*/ 1952119 w 6789110"/>
              <a:gd name="connsiteY3482" fmla="*/ 3352754 h 6386516"/>
              <a:gd name="connsiteX3483" fmla="*/ 1961743 w 6789110"/>
              <a:gd name="connsiteY3483" fmla="*/ 3337356 h 6386516"/>
              <a:gd name="connsiteX3484" fmla="*/ 2009862 w 6789110"/>
              <a:gd name="connsiteY3484" fmla="*/ 3310409 h 6386516"/>
              <a:gd name="connsiteX3485" fmla="*/ 2023336 w 6789110"/>
              <a:gd name="connsiteY3485" fmla="*/ 3289236 h 6386516"/>
              <a:gd name="connsiteX3486" fmla="*/ 2121501 w 6789110"/>
              <a:gd name="connsiteY3486" fmla="*/ 3218019 h 6386516"/>
              <a:gd name="connsiteX3487" fmla="*/ 2129200 w 6789110"/>
              <a:gd name="connsiteY3487" fmla="*/ 3225718 h 6386516"/>
              <a:gd name="connsiteX3488" fmla="*/ 2158073 w 6789110"/>
              <a:gd name="connsiteY3488" fmla="*/ 3198771 h 6386516"/>
              <a:gd name="connsiteX3489" fmla="*/ 3241727 w 6789110"/>
              <a:gd name="connsiteY3489" fmla="*/ 3191080 h 6386516"/>
              <a:gd name="connsiteX3490" fmla="*/ 3430356 w 6789110"/>
              <a:gd name="connsiteY3490" fmla="*/ 3427822 h 6386516"/>
              <a:gd name="connsiteX3491" fmla="*/ 3422657 w 6789110"/>
              <a:gd name="connsiteY3491" fmla="*/ 3404724 h 6386516"/>
              <a:gd name="connsiteX3492" fmla="*/ 3520821 w 6789110"/>
              <a:gd name="connsiteY3492" fmla="*/ 3547159 h 6386516"/>
              <a:gd name="connsiteX3493" fmla="*/ 3478475 w 6789110"/>
              <a:gd name="connsiteY3493" fmla="*/ 3524061 h 6386516"/>
              <a:gd name="connsiteX3494" fmla="*/ 3239802 w 6789110"/>
              <a:gd name="connsiteY3494" fmla="*/ 3225718 h 6386516"/>
              <a:gd name="connsiteX3495" fmla="*/ 3241727 w 6789110"/>
              <a:gd name="connsiteY3495" fmla="*/ 3191080 h 6386516"/>
              <a:gd name="connsiteX3496" fmla="*/ 5316648 w 6789110"/>
              <a:gd name="connsiteY3496" fmla="*/ 3191079 h 6386516"/>
              <a:gd name="connsiteX3497" fmla="*/ 5320498 w 6789110"/>
              <a:gd name="connsiteY3497" fmla="*/ 3204546 h 6386516"/>
              <a:gd name="connsiteX3498" fmla="*/ 5314723 w 6789110"/>
              <a:gd name="connsiteY3498" fmla="*/ 3202621 h 6386516"/>
              <a:gd name="connsiteX3499" fmla="*/ 5316648 w 6789110"/>
              <a:gd name="connsiteY3499" fmla="*/ 3191079 h 6386516"/>
              <a:gd name="connsiteX3500" fmla="*/ 4028965 w 6789110"/>
              <a:gd name="connsiteY3500" fmla="*/ 3183380 h 6386516"/>
              <a:gd name="connsiteX3501" fmla="*/ 4048214 w 6789110"/>
              <a:gd name="connsiteY3501" fmla="*/ 3231494 h 6386516"/>
              <a:gd name="connsiteX3502" fmla="*/ 4028965 w 6789110"/>
              <a:gd name="connsiteY3502" fmla="*/ 3183380 h 6386516"/>
              <a:gd name="connsiteX3503" fmla="*/ 5029373 w 6789110"/>
              <a:gd name="connsiteY3503" fmla="*/ 3173995 h 6386516"/>
              <a:gd name="connsiteX3504" fmla="*/ 5062576 w 6789110"/>
              <a:gd name="connsiteY3504" fmla="*/ 3181455 h 6386516"/>
              <a:gd name="connsiteX3505" fmla="*/ 5231957 w 6789110"/>
              <a:gd name="connsiteY3505" fmla="*/ 3239191 h 6386516"/>
              <a:gd name="connsiteX3506" fmla="*/ 5237731 w 6789110"/>
              <a:gd name="connsiteY3506" fmla="*/ 3258439 h 6386516"/>
              <a:gd name="connsiteX3507" fmla="*/ 5020230 w 6789110"/>
              <a:gd name="connsiteY3507" fmla="*/ 3194922 h 6386516"/>
              <a:gd name="connsiteX3508" fmla="*/ 5004832 w 6789110"/>
              <a:gd name="connsiteY3508" fmla="*/ 3179530 h 6386516"/>
              <a:gd name="connsiteX3509" fmla="*/ 5029373 w 6789110"/>
              <a:gd name="connsiteY3509" fmla="*/ 3173995 h 6386516"/>
              <a:gd name="connsiteX3510" fmla="*/ 3199383 w 6789110"/>
              <a:gd name="connsiteY3510" fmla="*/ 3173755 h 6386516"/>
              <a:gd name="connsiteX3511" fmla="*/ 3201308 w 6789110"/>
              <a:gd name="connsiteY3511" fmla="*/ 3204546 h 6386516"/>
              <a:gd name="connsiteX3512" fmla="*/ 2854845 w 6789110"/>
              <a:gd name="connsiteY3512" fmla="*/ 3541385 h 6386516"/>
              <a:gd name="connsiteX3513" fmla="*/ 2999205 w 6789110"/>
              <a:gd name="connsiteY3513" fmla="*/ 3393176 h 6386516"/>
              <a:gd name="connsiteX3514" fmla="*/ 3187835 w 6789110"/>
              <a:gd name="connsiteY3514" fmla="*/ 3181455 h 6386516"/>
              <a:gd name="connsiteX3515" fmla="*/ 3193609 w 6789110"/>
              <a:gd name="connsiteY3515" fmla="*/ 3177605 h 6386516"/>
              <a:gd name="connsiteX3516" fmla="*/ 3199383 w 6789110"/>
              <a:gd name="connsiteY3516" fmla="*/ 3173755 h 6386516"/>
              <a:gd name="connsiteX3517" fmla="*/ 1218776 w 6789110"/>
              <a:gd name="connsiteY3517" fmla="*/ 3167975 h 6386516"/>
              <a:gd name="connsiteX3518" fmla="*/ 1147558 w 6789110"/>
              <a:gd name="connsiteY3518" fmla="*/ 3298860 h 6386516"/>
              <a:gd name="connsiteX3519" fmla="*/ 1218776 w 6789110"/>
              <a:gd name="connsiteY3519" fmla="*/ 3167975 h 6386516"/>
              <a:gd name="connsiteX3520" fmla="*/ 3241727 w 6789110"/>
              <a:gd name="connsiteY3520" fmla="*/ 3137182 h 6386516"/>
              <a:gd name="connsiteX3521" fmla="*/ 3257126 w 6789110"/>
              <a:gd name="connsiteY3521" fmla="*/ 3166057 h 6386516"/>
              <a:gd name="connsiteX3522" fmla="*/ 3241727 w 6789110"/>
              <a:gd name="connsiteY3522" fmla="*/ 3137182 h 6386516"/>
              <a:gd name="connsiteX3523" fmla="*/ 4034740 w 6789110"/>
              <a:gd name="connsiteY3523" fmla="*/ 3135255 h 6386516"/>
              <a:gd name="connsiteX3524" fmla="*/ 3988544 w 6789110"/>
              <a:gd name="connsiteY3524" fmla="*/ 3208395 h 6386516"/>
              <a:gd name="connsiteX3525" fmla="*/ 4046288 w 6789110"/>
              <a:gd name="connsiteY3525" fmla="*/ 3254590 h 6386516"/>
              <a:gd name="connsiteX3526" fmla="*/ 4067461 w 6789110"/>
              <a:gd name="connsiteY3526" fmla="*/ 3214169 h 6386516"/>
              <a:gd name="connsiteX3527" fmla="*/ 4048213 w 6789110"/>
              <a:gd name="connsiteY3527" fmla="*/ 3175680 h 6386516"/>
              <a:gd name="connsiteX3528" fmla="*/ 4057837 w 6789110"/>
              <a:gd name="connsiteY3528" fmla="*/ 3169904 h 6386516"/>
              <a:gd name="connsiteX3529" fmla="*/ 4075160 w 6789110"/>
              <a:gd name="connsiteY3529" fmla="*/ 3202621 h 6386516"/>
              <a:gd name="connsiteX3530" fmla="*/ 4077085 w 6789110"/>
              <a:gd name="connsiteY3530" fmla="*/ 3198771 h 6386516"/>
              <a:gd name="connsiteX3531" fmla="*/ 4073235 w 6789110"/>
              <a:gd name="connsiteY3531" fmla="*/ 3175680 h 6386516"/>
              <a:gd name="connsiteX3532" fmla="*/ 4034740 w 6789110"/>
              <a:gd name="connsiteY3532" fmla="*/ 3135255 h 6386516"/>
              <a:gd name="connsiteX3533" fmla="*/ 2042584 w 6789110"/>
              <a:gd name="connsiteY3533" fmla="*/ 3135254 h 6386516"/>
              <a:gd name="connsiteX3534" fmla="*/ 2038734 w 6789110"/>
              <a:gd name="connsiteY3534" fmla="*/ 3156429 h 6386516"/>
              <a:gd name="connsiteX3535" fmla="*/ 2061833 w 6789110"/>
              <a:gd name="connsiteY3535" fmla="*/ 3144878 h 6386516"/>
              <a:gd name="connsiteX3536" fmla="*/ 2036809 w 6789110"/>
              <a:gd name="connsiteY3536" fmla="*/ 3183378 h 6386516"/>
              <a:gd name="connsiteX3537" fmla="*/ 2104178 w 6789110"/>
              <a:gd name="connsiteY3537" fmla="*/ 3175678 h 6386516"/>
              <a:gd name="connsiteX3538" fmla="*/ 1938646 w 6789110"/>
              <a:gd name="connsiteY3538" fmla="*/ 3208395 h 6386516"/>
              <a:gd name="connsiteX3539" fmla="*/ 1940570 w 6789110"/>
              <a:gd name="connsiteY3539" fmla="*/ 3227643 h 6386516"/>
              <a:gd name="connsiteX3540" fmla="*/ 1982916 w 6789110"/>
              <a:gd name="connsiteY3540" fmla="*/ 3223793 h 6386516"/>
              <a:gd name="connsiteX3541" fmla="*/ 1948269 w 6789110"/>
              <a:gd name="connsiteY3541" fmla="*/ 3244966 h 6386516"/>
              <a:gd name="connsiteX3542" fmla="*/ 1932872 w 6789110"/>
              <a:gd name="connsiteY3542" fmla="*/ 3241116 h 6386516"/>
              <a:gd name="connsiteX3543" fmla="*/ 1913623 w 6789110"/>
              <a:gd name="connsiteY3543" fmla="*/ 3198771 h 6386516"/>
              <a:gd name="connsiteX3544" fmla="*/ 1982916 w 6789110"/>
              <a:gd name="connsiteY3544" fmla="*/ 3152578 h 6386516"/>
              <a:gd name="connsiteX3545" fmla="*/ 1957893 w 6789110"/>
              <a:gd name="connsiteY3545" fmla="*/ 3185303 h 6386516"/>
              <a:gd name="connsiteX3546" fmla="*/ 2042584 w 6789110"/>
              <a:gd name="connsiteY3546" fmla="*/ 3135254 h 6386516"/>
              <a:gd name="connsiteX3547" fmla="*/ 1270745 w 6789110"/>
              <a:gd name="connsiteY3547" fmla="*/ 3114081 h 6386516"/>
              <a:gd name="connsiteX3548" fmla="*/ 1157182 w 6789110"/>
              <a:gd name="connsiteY3548" fmla="*/ 3329657 h 6386516"/>
              <a:gd name="connsiteX3549" fmla="*/ 1270745 w 6789110"/>
              <a:gd name="connsiteY3549" fmla="*/ 3114081 h 6386516"/>
              <a:gd name="connsiteX3550" fmla="*/ 5251205 w 6789110"/>
              <a:gd name="connsiteY3550" fmla="*/ 3090988 h 6386516"/>
              <a:gd name="connsiteX3551" fmla="*/ 5370542 w 6789110"/>
              <a:gd name="connsiteY3551" fmla="*/ 3133331 h 6386516"/>
              <a:gd name="connsiteX3552" fmla="*/ 5324347 w 6789110"/>
              <a:gd name="connsiteY3552" fmla="*/ 3125633 h 6386516"/>
              <a:gd name="connsiteX3553" fmla="*/ 5245431 w 6789110"/>
              <a:gd name="connsiteY3553" fmla="*/ 3102536 h 6386516"/>
              <a:gd name="connsiteX3554" fmla="*/ 5251205 w 6789110"/>
              <a:gd name="connsiteY3554" fmla="*/ 3090988 h 6386516"/>
              <a:gd name="connsiteX3555" fmla="*/ 3195533 w 6789110"/>
              <a:gd name="connsiteY3555" fmla="*/ 3079442 h 6386516"/>
              <a:gd name="connsiteX3556" fmla="*/ 3195533 w 6789110"/>
              <a:gd name="connsiteY3556" fmla="*/ 3114082 h 6386516"/>
              <a:gd name="connsiteX3557" fmla="*/ 2962634 w 6789110"/>
              <a:gd name="connsiteY3557" fmla="*/ 3406648 h 6386516"/>
              <a:gd name="connsiteX3558" fmla="*/ 2864469 w 6789110"/>
              <a:gd name="connsiteY3558" fmla="*/ 3466316 h 6386516"/>
              <a:gd name="connsiteX3559" fmla="*/ 3195533 w 6789110"/>
              <a:gd name="connsiteY3559" fmla="*/ 3079442 h 6386516"/>
              <a:gd name="connsiteX3560" fmla="*/ 1742317 w 6789110"/>
              <a:gd name="connsiteY3560" fmla="*/ 3079436 h 6386516"/>
              <a:gd name="connsiteX3561" fmla="*/ 1817384 w 6789110"/>
              <a:gd name="connsiteY3561" fmla="*/ 3160276 h 6386516"/>
              <a:gd name="connsiteX3562" fmla="*/ 1800061 w 6789110"/>
              <a:gd name="connsiteY3562" fmla="*/ 3187224 h 6386516"/>
              <a:gd name="connsiteX3563" fmla="*/ 1736543 w 6789110"/>
              <a:gd name="connsiteY3563" fmla="*/ 3119854 h 6386516"/>
              <a:gd name="connsiteX3564" fmla="*/ 1742317 w 6789110"/>
              <a:gd name="connsiteY3564" fmla="*/ 3079436 h 6386516"/>
              <a:gd name="connsiteX3565" fmla="*/ 3944274 w 6789110"/>
              <a:gd name="connsiteY3565" fmla="*/ 3077516 h 6386516"/>
              <a:gd name="connsiteX3566" fmla="*/ 3961597 w 6789110"/>
              <a:gd name="connsiteY3566" fmla="*/ 3077516 h 6386516"/>
              <a:gd name="connsiteX3567" fmla="*/ 3975071 w 6789110"/>
              <a:gd name="connsiteY3567" fmla="*/ 3114084 h 6386516"/>
              <a:gd name="connsiteX3568" fmla="*/ 3953898 w 6789110"/>
              <a:gd name="connsiteY3568" fmla="*/ 3110235 h 6386516"/>
              <a:gd name="connsiteX3569" fmla="*/ 3944274 w 6789110"/>
              <a:gd name="connsiteY3569" fmla="*/ 3077516 h 6386516"/>
              <a:gd name="connsiteX3570" fmla="*/ 3243653 w 6789110"/>
              <a:gd name="connsiteY3570" fmla="*/ 3071743 h 6386516"/>
              <a:gd name="connsiteX3571" fmla="*/ 3243653 w 6789110"/>
              <a:gd name="connsiteY3571" fmla="*/ 3071743 h 6386516"/>
              <a:gd name="connsiteX3572" fmla="*/ 4002018 w 6789110"/>
              <a:gd name="connsiteY3572" fmla="*/ 3064046 h 6386516"/>
              <a:gd name="connsiteX3573" fmla="*/ 3994319 w 6789110"/>
              <a:gd name="connsiteY3573" fmla="*/ 3073669 h 6386516"/>
              <a:gd name="connsiteX3574" fmla="*/ 4002018 w 6789110"/>
              <a:gd name="connsiteY3574" fmla="*/ 3073669 h 6386516"/>
              <a:gd name="connsiteX3575" fmla="*/ 4003943 w 6789110"/>
              <a:gd name="connsiteY3575" fmla="*/ 3081366 h 6386516"/>
              <a:gd name="connsiteX3576" fmla="*/ 4069386 w 6789110"/>
              <a:gd name="connsiteY3576" fmla="*/ 3156432 h 6386516"/>
              <a:gd name="connsiteX3577" fmla="*/ 4071310 w 6789110"/>
              <a:gd name="connsiteY3577" fmla="*/ 3148730 h 6386516"/>
              <a:gd name="connsiteX3578" fmla="*/ 4069386 w 6789110"/>
              <a:gd name="connsiteY3578" fmla="*/ 3139106 h 6386516"/>
              <a:gd name="connsiteX3579" fmla="*/ 4071310 w 6789110"/>
              <a:gd name="connsiteY3579" fmla="*/ 3141030 h 6386516"/>
              <a:gd name="connsiteX3580" fmla="*/ 4071310 w 6789110"/>
              <a:gd name="connsiteY3580" fmla="*/ 3137180 h 6386516"/>
              <a:gd name="connsiteX3581" fmla="*/ 4002018 w 6789110"/>
              <a:gd name="connsiteY3581" fmla="*/ 3064046 h 6386516"/>
              <a:gd name="connsiteX3582" fmla="*/ 3951974 w 6789110"/>
              <a:gd name="connsiteY3582" fmla="*/ 3050573 h 6386516"/>
              <a:gd name="connsiteX3583" fmla="*/ 3923102 w 6789110"/>
              <a:gd name="connsiteY3583" fmla="*/ 3056346 h 6386516"/>
              <a:gd name="connsiteX3584" fmla="*/ 4030890 w 6789110"/>
              <a:gd name="connsiteY3584" fmla="*/ 3133331 h 6386516"/>
              <a:gd name="connsiteX3585" fmla="*/ 4007792 w 6789110"/>
              <a:gd name="connsiteY3585" fmla="*/ 3110236 h 6386516"/>
              <a:gd name="connsiteX3586" fmla="*/ 3990469 w 6789110"/>
              <a:gd name="connsiteY3586" fmla="*/ 3110236 h 6386516"/>
              <a:gd name="connsiteX3587" fmla="*/ 3982770 w 6789110"/>
              <a:gd name="connsiteY3587" fmla="*/ 3083292 h 6386516"/>
              <a:gd name="connsiteX3588" fmla="*/ 3951974 w 6789110"/>
              <a:gd name="connsiteY3588" fmla="*/ 3050573 h 6386516"/>
              <a:gd name="connsiteX3589" fmla="*/ 1755791 w 6789110"/>
              <a:gd name="connsiteY3589" fmla="*/ 3040945 h 6386516"/>
              <a:gd name="connsiteX3590" fmla="*/ 1863579 w 6789110"/>
              <a:gd name="connsiteY3590" fmla="*/ 3112156 h 6386516"/>
              <a:gd name="connsiteX3591" fmla="*/ 1834707 w 6789110"/>
              <a:gd name="connsiteY3591" fmla="*/ 3137179 h 6386516"/>
              <a:gd name="connsiteX3592" fmla="*/ 1776964 w 6789110"/>
              <a:gd name="connsiteY3592" fmla="*/ 3098685 h 6386516"/>
              <a:gd name="connsiteX3593" fmla="*/ 1746167 w 6789110"/>
              <a:gd name="connsiteY3593" fmla="*/ 3065964 h 6386516"/>
              <a:gd name="connsiteX3594" fmla="*/ 1755791 w 6789110"/>
              <a:gd name="connsiteY3594" fmla="*/ 3040945 h 6386516"/>
              <a:gd name="connsiteX3595" fmla="*/ 3178210 w 6789110"/>
              <a:gd name="connsiteY3595" fmla="*/ 3012084 h 6386516"/>
              <a:gd name="connsiteX3596" fmla="*/ 3185909 w 6789110"/>
              <a:gd name="connsiteY3596" fmla="*/ 3039026 h 6386516"/>
              <a:gd name="connsiteX3597" fmla="*/ 2850995 w 6789110"/>
              <a:gd name="connsiteY3597" fmla="*/ 3441294 h 6386516"/>
              <a:gd name="connsiteX3598" fmla="*/ 2924137 w 6789110"/>
              <a:gd name="connsiteY3598" fmla="*/ 3345054 h 6386516"/>
              <a:gd name="connsiteX3599" fmla="*/ 3174360 w 6789110"/>
              <a:gd name="connsiteY3599" fmla="*/ 3014008 h 6386516"/>
              <a:gd name="connsiteX3600" fmla="*/ 3178210 w 6789110"/>
              <a:gd name="connsiteY3600" fmla="*/ 3012084 h 6386516"/>
              <a:gd name="connsiteX3601" fmla="*/ 1549839 w 6789110"/>
              <a:gd name="connsiteY3601" fmla="*/ 3008221 h 6386516"/>
              <a:gd name="connsiteX3602" fmla="*/ 1549839 w 6789110"/>
              <a:gd name="connsiteY3602" fmla="*/ 3012071 h 6386516"/>
              <a:gd name="connsiteX3603" fmla="*/ 1544065 w 6789110"/>
              <a:gd name="connsiteY3603" fmla="*/ 3031319 h 6386516"/>
              <a:gd name="connsiteX3604" fmla="*/ 1549839 w 6789110"/>
              <a:gd name="connsiteY3604" fmla="*/ 3008221 h 6386516"/>
              <a:gd name="connsiteX3605" fmla="*/ 5126093 w 6789110"/>
              <a:gd name="connsiteY3605" fmla="*/ 3000538 h 6386516"/>
              <a:gd name="connsiteX3606" fmla="*/ 5210785 w 6789110"/>
              <a:gd name="connsiteY3606" fmla="*/ 3027479 h 6386516"/>
              <a:gd name="connsiteX3607" fmla="*/ 5505278 w 6789110"/>
              <a:gd name="connsiteY3607" fmla="*/ 3083292 h 6386516"/>
              <a:gd name="connsiteX3608" fmla="*/ 5493729 w 6789110"/>
              <a:gd name="connsiteY3608" fmla="*/ 3098688 h 6386516"/>
              <a:gd name="connsiteX3609" fmla="*/ 5389790 w 6789110"/>
              <a:gd name="connsiteY3609" fmla="*/ 3077516 h 6386516"/>
              <a:gd name="connsiteX3610" fmla="*/ 5199236 w 6789110"/>
              <a:gd name="connsiteY3610" fmla="*/ 3058272 h 6386516"/>
              <a:gd name="connsiteX3611" fmla="*/ 5039478 w 6789110"/>
              <a:gd name="connsiteY3611" fmla="*/ 3015933 h 6386516"/>
              <a:gd name="connsiteX3612" fmla="*/ 5158816 w 6789110"/>
              <a:gd name="connsiteY3612" fmla="*/ 3017857 h 6386516"/>
              <a:gd name="connsiteX3613" fmla="*/ 5126093 w 6789110"/>
              <a:gd name="connsiteY3613" fmla="*/ 3000538 h 6386516"/>
              <a:gd name="connsiteX3614" fmla="*/ 3230178 w 6789110"/>
              <a:gd name="connsiteY3614" fmla="*/ 3000538 h 6386516"/>
              <a:gd name="connsiteX3615" fmla="*/ 3264825 w 6789110"/>
              <a:gd name="connsiteY3615" fmla="*/ 3060197 h 6386516"/>
              <a:gd name="connsiteX3616" fmla="*/ 3230178 w 6789110"/>
              <a:gd name="connsiteY3616" fmla="*/ 3000538 h 6386516"/>
              <a:gd name="connsiteX3617" fmla="*/ 1711521 w 6789110"/>
              <a:gd name="connsiteY3617" fmla="*/ 2987055 h 6386516"/>
              <a:gd name="connsiteX3618" fmla="*/ 1723071 w 6789110"/>
              <a:gd name="connsiteY3618" fmla="*/ 3031323 h 6386516"/>
              <a:gd name="connsiteX3619" fmla="*/ 1701897 w 6789110"/>
              <a:gd name="connsiteY3619" fmla="*/ 2992829 h 6386516"/>
              <a:gd name="connsiteX3620" fmla="*/ 1711521 w 6789110"/>
              <a:gd name="connsiteY3620" fmla="*/ 2987055 h 6386516"/>
              <a:gd name="connsiteX3621" fmla="*/ 1499794 w 6789110"/>
              <a:gd name="connsiteY3621" fmla="*/ 2985119 h 6386516"/>
              <a:gd name="connsiteX3622" fmla="*/ 1494020 w 6789110"/>
              <a:gd name="connsiteY3622" fmla="*/ 2996668 h 6386516"/>
              <a:gd name="connsiteX3623" fmla="*/ 1540214 w 6789110"/>
              <a:gd name="connsiteY3623" fmla="*/ 3050563 h 6386516"/>
              <a:gd name="connsiteX3624" fmla="*/ 1559462 w 6789110"/>
              <a:gd name="connsiteY3624" fmla="*/ 3304635 h 6386516"/>
              <a:gd name="connsiteX3625" fmla="*/ 1534440 w 6789110"/>
              <a:gd name="connsiteY3625" fmla="*/ 3320033 h 6386516"/>
              <a:gd name="connsiteX3626" fmla="*/ 1467073 w 6789110"/>
              <a:gd name="connsiteY3626" fmla="*/ 3283462 h 6386516"/>
              <a:gd name="connsiteX3627" fmla="*/ 1497869 w 6789110"/>
              <a:gd name="connsiteY3627" fmla="*/ 2987044 h 6386516"/>
              <a:gd name="connsiteX3628" fmla="*/ 1499794 w 6789110"/>
              <a:gd name="connsiteY3628" fmla="*/ 2985119 h 6386516"/>
              <a:gd name="connsiteX3629" fmla="*/ 1459374 w 6789110"/>
              <a:gd name="connsiteY3629" fmla="*/ 2973572 h 6386516"/>
              <a:gd name="connsiteX3630" fmla="*/ 1490171 w 6789110"/>
              <a:gd name="connsiteY3630" fmla="*/ 2992820 h 6386516"/>
              <a:gd name="connsiteX3631" fmla="*/ 1497870 w 6789110"/>
              <a:gd name="connsiteY3631" fmla="*/ 2985119 h 6386516"/>
              <a:gd name="connsiteX3632" fmla="*/ 1443976 w 6789110"/>
              <a:gd name="connsiteY3632" fmla="*/ 3289237 h 6386516"/>
              <a:gd name="connsiteX3633" fmla="*/ 1366983 w 6789110"/>
              <a:gd name="connsiteY3633" fmla="*/ 3341206 h 6386516"/>
              <a:gd name="connsiteX3634" fmla="*/ 1289992 w 6789110"/>
              <a:gd name="connsiteY3634" fmla="*/ 3260365 h 6386516"/>
              <a:gd name="connsiteX3635" fmla="*/ 1459374 w 6789110"/>
              <a:gd name="connsiteY3635" fmla="*/ 2973572 h 6386516"/>
              <a:gd name="connsiteX3636" fmla="*/ 1582560 w 6789110"/>
              <a:gd name="connsiteY3636" fmla="*/ 2963950 h 6386516"/>
              <a:gd name="connsiteX3637" fmla="*/ 1630680 w 6789110"/>
              <a:gd name="connsiteY3637" fmla="*/ 3006294 h 6386516"/>
              <a:gd name="connsiteX3638" fmla="*/ 1646079 w 6789110"/>
              <a:gd name="connsiteY3638" fmla="*/ 2988971 h 6386516"/>
              <a:gd name="connsiteX3639" fmla="*/ 1703821 w 6789110"/>
              <a:gd name="connsiteY3639" fmla="*/ 3094833 h 6386516"/>
              <a:gd name="connsiteX3640" fmla="*/ 1665326 w 6789110"/>
              <a:gd name="connsiteY3640" fmla="*/ 3133329 h 6386516"/>
              <a:gd name="connsiteX3641" fmla="*/ 1680724 w 6789110"/>
              <a:gd name="connsiteY3641" fmla="*/ 3198772 h 6386516"/>
              <a:gd name="connsiteX3642" fmla="*/ 1738468 w 6789110"/>
              <a:gd name="connsiteY3642" fmla="*/ 3150652 h 6386516"/>
              <a:gd name="connsiteX3643" fmla="*/ 1746167 w 6789110"/>
              <a:gd name="connsiteY3643" fmla="*/ 3162201 h 6386516"/>
              <a:gd name="connsiteX3644" fmla="*/ 1794286 w 6789110"/>
              <a:gd name="connsiteY3644" fmla="*/ 3194922 h 6386516"/>
              <a:gd name="connsiteX3645" fmla="*/ 1794286 w 6789110"/>
              <a:gd name="connsiteY3645" fmla="*/ 3239192 h 6386516"/>
              <a:gd name="connsiteX3646" fmla="*/ 1842407 w 6789110"/>
              <a:gd name="connsiteY3646" fmla="*/ 3218020 h 6386516"/>
              <a:gd name="connsiteX3647" fmla="*/ 1878978 w 6789110"/>
              <a:gd name="connsiteY3647" fmla="*/ 3256516 h 6386516"/>
              <a:gd name="connsiteX3648" fmla="*/ 1836633 w 6789110"/>
              <a:gd name="connsiteY3648" fmla="*/ 3295011 h 6386516"/>
              <a:gd name="connsiteX3649" fmla="*/ 1661476 w 6789110"/>
              <a:gd name="connsiteY3649" fmla="*/ 3308485 h 6386516"/>
              <a:gd name="connsiteX3650" fmla="*/ 1626830 w 6789110"/>
              <a:gd name="connsiteY3650" fmla="*/ 3233418 h 6386516"/>
              <a:gd name="connsiteX3651" fmla="*/ 1632604 w 6789110"/>
              <a:gd name="connsiteY3651" fmla="*/ 3285387 h 6386516"/>
              <a:gd name="connsiteX3652" fmla="*/ 1563312 w 6789110"/>
              <a:gd name="connsiteY3652" fmla="*/ 3291162 h 6386516"/>
              <a:gd name="connsiteX3653" fmla="*/ 1545989 w 6789110"/>
              <a:gd name="connsiteY3653" fmla="*/ 3081360 h 6386516"/>
              <a:gd name="connsiteX3654" fmla="*/ 1549838 w 6789110"/>
              <a:gd name="connsiteY3654" fmla="*/ 3046715 h 6386516"/>
              <a:gd name="connsiteX3655" fmla="*/ 1553688 w 6789110"/>
              <a:gd name="connsiteY3655" fmla="*/ 3027467 h 6386516"/>
              <a:gd name="connsiteX3656" fmla="*/ 1561387 w 6789110"/>
              <a:gd name="connsiteY3656" fmla="*/ 3037091 h 6386516"/>
              <a:gd name="connsiteX3657" fmla="*/ 1576786 w 6789110"/>
              <a:gd name="connsiteY3657" fmla="*/ 3008219 h 6386516"/>
              <a:gd name="connsiteX3658" fmla="*/ 1578710 w 6789110"/>
              <a:gd name="connsiteY3658" fmla="*/ 3048638 h 6386516"/>
              <a:gd name="connsiteX3659" fmla="*/ 1611432 w 6789110"/>
              <a:gd name="connsiteY3659" fmla="*/ 3017843 h 6386516"/>
              <a:gd name="connsiteX3660" fmla="*/ 1582560 w 6789110"/>
              <a:gd name="connsiteY3660" fmla="*/ 2963950 h 6386516"/>
              <a:gd name="connsiteX3661" fmla="*/ 3580490 w 6789110"/>
              <a:gd name="connsiteY3661" fmla="*/ 2956274 h 6386516"/>
              <a:gd name="connsiteX3662" fmla="*/ 3563167 w 6789110"/>
              <a:gd name="connsiteY3662" fmla="*/ 2965897 h 6386516"/>
              <a:gd name="connsiteX3663" fmla="*/ 3603587 w 6789110"/>
              <a:gd name="connsiteY3663" fmla="*/ 3052498 h 6386516"/>
              <a:gd name="connsiteX3664" fmla="*/ 3609361 w 6789110"/>
              <a:gd name="connsiteY3664" fmla="*/ 3067894 h 6386516"/>
              <a:gd name="connsiteX3665" fmla="*/ 3638233 w 6789110"/>
              <a:gd name="connsiteY3665" fmla="*/ 3179530 h 6386516"/>
              <a:gd name="connsiteX3666" fmla="*/ 3640158 w 6789110"/>
              <a:gd name="connsiteY3666" fmla="*/ 3158356 h 6386516"/>
              <a:gd name="connsiteX3667" fmla="*/ 3649782 w 6789110"/>
              <a:gd name="connsiteY3667" fmla="*/ 3158356 h 6386516"/>
              <a:gd name="connsiteX3668" fmla="*/ 3597813 w 6789110"/>
              <a:gd name="connsiteY3668" fmla="*/ 2994763 h 6386516"/>
              <a:gd name="connsiteX3669" fmla="*/ 3584339 w 6789110"/>
              <a:gd name="connsiteY3669" fmla="*/ 2994763 h 6386516"/>
              <a:gd name="connsiteX3670" fmla="*/ 3582414 w 6789110"/>
              <a:gd name="connsiteY3670" fmla="*/ 2962047 h 6386516"/>
              <a:gd name="connsiteX3671" fmla="*/ 3580490 w 6789110"/>
              <a:gd name="connsiteY3671" fmla="*/ 2956274 h 6386516"/>
              <a:gd name="connsiteX3672" fmla="*/ 3158961 w 6789110"/>
              <a:gd name="connsiteY3672" fmla="*/ 2950501 h 6386516"/>
              <a:gd name="connsiteX3673" fmla="*/ 3168586 w 6789110"/>
              <a:gd name="connsiteY3673" fmla="*/ 2965897 h 6386516"/>
              <a:gd name="connsiteX3674" fmla="*/ 2943385 w 6789110"/>
              <a:gd name="connsiteY3674" fmla="*/ 3298861 h 6386516"/>
              <a:gd name="connsiteX3675" fmla="*/ 3158961 w 6789110"/>
              <a:gd name="connsiteY3675" fmla="*/ 2950501 h 6386516"/>
              <a:gd name="connsiteX3676" fmla="*/ 3501573 w 6789110"/>
              <a:gd name="connsiteY3676" fmla="*/ 2938954 h 6386516"/>
              <a:gd name="connsiteX3677" fmla="*/ 3486175 w 6789110"/>
              <a:gd name="connsiteY3677" fmla="*/ 2946652 h 6386516"/>
              <a:gd name="connsiteX3678" fmla="*/ 3607437 w 6789110"/>
              <a:gd name="connsiteY3678" fmla="*/ 3183380 h 6386516"/>
              <a:gd name="connsiteX3679" fmla="*/ 3501573 w 6789110"/>
              <a:gd name="connsiteY3679" fmla="*/ 2938954 h 6386516"/>
              <a:gd name="connsiteX3680" fmla="*/ 985876 w 6789110"/>
              <a:gd name="connsiteY3680" fmla="*/ 2938925 h 6386516"/>
              <a:gd name="connsiteX3681" fmla="*/ 939681 w 6789110"/>
              <a:gd name="connsiteY3681" fmla="*/ 3065961 h 6386516"/>
              <a:gd name="connsiteX3682" fmla="*/ 985876 w 6789110"/>
              <a:gd name="connsiteY3682" fmla="*/ 2938925 h 6386516"/>
              <a:gd name="connsiteX3683" fmla="*/ 1417029 w 6789110"/>
              <a:gd name="connsiteY3683" fmla="*/ 2921603 h 6386516"/>
              <a:gd name="connsiteX3684" fmla="*/ 1422803 w 6789110"/>
              <a:gd name="connsiteY3684" fmla="*/ 2929301 h 6386516"/>
              <a:gd name="connsiteX3685" fmla="*/ 1417029 w 6789110"/>
              <a:gd name="connsiteY3685" fmla="*/ 2935077 h 6386516"/>
              <a:gd name="connsiteX3686" fmla="*/ 1417029 w 6789110"/>
              <a:gd name="connsiteY3686" fmla="*/ 2921603 h 6386516"/>
              <a:gd name="connsiteX3687" fmla="*/ 3430356 w 6789110"/>
              <a:gd name="connsiteY3687" fmla="*/ 2910088 h 6386516"/>
              <a:gd name="connsiteX3688" fmla="*/ 3416883 w 6789110"/>
              <a:gd name="connsiteY3688" fmla="*/ 2921633 h 6386516"/>
              <a:gd name="connsiteX3689" fmla="*/ 3445754 w 6789110"/>
              <a:gd name="connsiteY3689" fmla="*/ 2963971 h 6386516"/>
              <a:gd name="connsiteX3690" fmla="*/ 3455378 w 6789110"/>
              <a:gd name="connsiteY3690" fmla="*/ 2944728 h 6386516"/>
              <a:gd name="connsiteX3691" fmla="*/ 3430356 w 6789110"/>
              <a:gd name="connsiteY3691" fmla="*/ 2910088 h 6386516"/>
              <a:gd name="connsiteX3692" fmla="*/ 1640304 w 6789110"/>
              <a:gd name="connsiteY3692" fmla="*/ 2900445 h 6386516"/>
              <a:gd name="connsiteX3693" fmla="*/ 1661476 w 6789110"/>
              <a:gd name="connsiteY3693" fmla="*/ 2933164 h 6386516"/>
              <a:gd name="connsiteX3694" fmla="*/ 1730769 w 6789110"/>
              <a:gd name="connsiteY3694" fmla="*/ 3060192 h 6386516"/>
              <a:gd name="connsiteX3695" fmla="*/ 1726920 w 6789110"/>
              <a:gd name="connsiteY3695" fmla="*/ 3073665 h 6386516"/>
              <a:gd name="connsiteX3696" fmla="*/ 1715370 w 6789110"/>
              <a:gd name="connsiteY3696" fmla="*/ 3087137 h 6386516"/>
              <a:gd name="connsiteX3697" fmla="*/ 1644153 w 6789110"/>
              <a:gd name="connsiteY3697" fmla="*/ 2950485 h 6386516"/>
              <a:gd name="connsiteX3698" fmla="*/ 1673025 w 6789110"/>
              <a:gd name="connsiteY3698" fmla="*/ 2977431 h 6386516"/>
              <a:gd name="connsiteX3699" fmla="*/ 1640304 w 6789110"/>
              <a:gd name="connsiteY3699" fmla="*/ 2900445 h 6386516"/>
              <a:gd name="connsiteX3700" fmla="*/ 1676876 w 6789110"/>
              <a:gd name="connsiteY3700" fmla="*/ 2898522 h 6386516"/>
              <a:gd name="connsiteX3701" fmla="*/ 1674950 w 6789110"/>
              <a:gd name="connsiteY3701" fmla="*/ 2929317 h 6386516"/>
              <a:gd name="connsiteX3702" fmla="*/ 1669176 w 6789110"/>
              <a:gd name="connsiteY3702" fmla="*/ 2913919 h 6386516"/>
              <a:gd name="connsiteX3703" fmla="*/ 1676876 w 6789110"/>
              <a:gd name="connsiteY3703" fmla="*/ 2898522 h 6386516"/>
              <a:gd name="connsiteX3704" fmla="*/ 3207081 w 6789110"/>
              <a:gd name="connsiteY3704" fmla="*/ 2894692 h 6386516"/>
              <a:gd name="connsiteX3705" fmla="*/ 3264825 w 6789110"/>
              <a:gd name="connsiteY3705" fmla="*/ 2998613 h 6386516"/>
              <a:gd name="connsiteX3706" fmla="*/ 3207081 w 6789110"/>
              <a:gd name="connsiteY3706" fmla="*/ 2894692 h 6386516"/>
              <a:gd name="connsiteX3707" fmla="*/ 1538290 w 6789110"/>
              <a:gd name="connsiteY3707" fmla="*/ 2892740 h 6386516"/>
              <a:gd name="connsiteX3708" fmla="*/ 1605657 w 6789110"/>
              <a:gd name="connsiteY3708" fmla="*/ 2935083 h 6386516"/>
              <a:gd name="connsiteX3709" fmla="*/ 1586410 w 6789110"/>
              <a:gd name="connsiteY3709" fmla="*/ 2896589 h 6386516"/>
              <a:gd name="connsiteX3710" fmla="*/ 1603733 w 6789110"/>
              <a:gd name="connsiteY3710" fmla="*/ 2911987 h 6386516"/>
              <a:gd name="connsiteX3711" fmla="*/ 1619131 w 6789110"/>
              <a:gd name="connsiteY3711" fmla="*/ 2898513 h 6386516"/>
              <a:gd name="connsiteX3712" fmla="*/ 1626830 w 6789110"/>
              <a:gd name="connsiteY3712" fmla="*/ 2935083 h 6386516"/>
              <a:gd name="connsiteX3713" fmla="*/ 1630680 w 6789110"/>
              <a:gd name="connsiteY3713" fmla="*/ 2950482 h 6386516"/>
              <a:gd name="connsiteX3714" fmla="*/ 1565237 w 6789110"/>
              <a:gd name="connsiteY3714" fmla="*/ 2944707 h 6386516"/>
              <a:gd name="connsiteX3715" fmla="*/ 1538290 w 6789110"/>
              <a:gd name="connsiteY3715" fmla="*/ 2892740 h 6386516"/>
              <a:gd name="connsiteX3716" fmla="*/ 3139714 w 6789110"/>
              <a:gd name="connsiteY3716" fmla="*/ 2890841 h 6386516"/>
              <a:gd name="connsiteX3717" fmla="*/ 3026150 w 6789110"/>
              <a:gd name="connsiteY3717" fmla="*/ 3144882 h 6386516"/>
              <a:gd name="connsiteX3718" fmla="*/ 2929911 w 6789110"/>
              <a:gd name="connsiteY3718" fmla="*/ 3231493 h 6386516"/>
              <a:gd name="connsiteX3719" fmla="*/ 3126240 w 6789110"/>
              <a:gd name="connsiteY3719" fmla="*/ 2892767 h 6386516"/>
              <a:gd name="connsiteX3720" fmla="*/ 3139714 w 6789110"/>
              <a:gd name="connsiteY3720" fmla="*/ 2890841 h 6386516"/>
              <a:gd name="connsiteX3721" fmla="*/ 1759641 w 6789110"/>
              <a:gd name="connsiteY3721" fmla="*/ 2888898 h 6386516"/>
              <a:gd name="connsiteX3722" fmla="*/ 1775039 w 6789110"/>
              <a:gd name="connsiteY3722" fmla="*/ 2962035 h 6386516"/>
              <a:gd name="connsiteX3723" fmla="*/ 1801987 w 6789110"/>
              <a:gd name="connsiteY3723" fmla="*/ 2911993 h 6386516"/>
              <a:gd name="connsiteX3724" fmla="*/ 1784663 w 6789110"/>
              <a:gd name="connsiteY3724" fmla="*/ 3006302 h 6386516"/>
              <a:gd name="connsiteX3725" fmla="*/ 1823159 w 6789110"/>
              <a:gd name="connsiteY3725" fmla="*/ 2946638 h 6386516"/>
              <a:gd name="connsiteX3726" fmla="*/ 1827008 w 6789110"/>
              <a:gd name="connsiteY3726" fmla="*/ 2981281 h 6386516"/>
              <a:gd name="connsiteX3727" fmla="*/ 1861655 w 6789110"/>
              <a:gd name="connsiteY3727" fmla="*/ 2963960 h 6386516"/>
              <a:gd name="connsiteX3728" fmla="*/ 1819309 w 6789110"/>
              <a:gd name="connsiteY3728" fmla="*/ 3017849 h 6386516"/>
              <a:gd name="connsiteX3729" fmla="*/ 1836632 w 6789110"/>
              <a:gd name="connsiteY3729" fmla="*/ 3040945 h 6386516"/>
              <a:gd name="connsiteX3730" fmla="*/ 1886677 w 6789110"/>
              <a:gd name="connsiteY3730" fmla="*/ 2960110 h 6386516"/>
              <a:gd name="connsiteX3731" fmla="*/ 1873203 w 6789110"/>
              <a:gd name="connsiteY3731" fmla="*/ 3006302 h 6386516"/>
              <a:gd name="connsiteX3732" fmla="*/ 1934796 w 6789110"/>
              <a:gd name="connsiteY3732" fmla="*/ 2971658 h 6386516"/>
              <a:gd name="connsiteX3733" fmla="*/ 1894376 w 6789110"/>
              <a:gd name="connsiteY3733" fmla="*/ 3021699 h 6386516"/>
              <a:gd name="connsiteX3734" fmla="*/ 1954045 w 6789110"/>
              <a:gd name="connsiteY3734" fmla="*/ 2983207 h 6386516"/>
              <a:gd name="connsiteX3735" fmla="*/ 1942496 w 6789110"/>
              <a:gd name="connsiteY3735" fmla="*/ 3010151 h 6386516"/>
              <a:gd name="connsiteX3736" fmla="*/ 1980992 w 6789110"/>
              <a:gd name="connsiteY3736" fmla="*/ 2988979 h 6386516"/>
              <a:gd name="connsiteX3737" fmla="*/ 1984842 w 6789110"/>
              <a:gd name="connsiteY3737" fmla="*/ 2996678 h 6386516"/>
              <a:gd name="connsiteX3738" fmla="*/ 1855880 w 6789110"/>
              <a:gd name="connsiteY3738" fmla="*/ 3044795 h 6386516"/>
              <a:gd name="connsiteX3739" fmla="*/ 1873203 w 6789110"/>
              <a:gd name="connsiteY3739" fmla="*/ 3089061 h 6386516"/>
              <a:gd name="connsiteX3740" fmla="*/ 2011789 w 6789110"/>
              <a:gd name="connsiteY3740" fmla="*/ 3017849 h 6386516"/>
              <a:gd name="connsiteX3741" fmla="*/ 1950195 w 6789110"/>
              <a:gd name="connsiteY3741" fmla="*/ 3060192 h 6386516"/>
              <a:gd name="connsiteX3742" fmla="*/ 2017563 w 6789110"/>
              <a:gd name="connsiteY3742" fmla="*/ 3040945 h 6386516"/>
              <a:gd name="connsiteX3743" fmla="*/ 1979068 w 6789110"/>
              <a:gd name="connsiteY3743" fmla="*/ 3056341 h 6386516"/>
              <a:gd name="connsiteX3744" fmla="*/ 2023338 w 6789110"/>
              <a:gd name="connsiteY3744" fmla="*/ 3052493 h 6386516"/>
              <a:gd name="connsiteX3745" fmla="*/ 1917473 w 6789110"/>
              <a:gd name="connsiteY3745" fmla="*/ 3077513 h 6386516"/>
              <a:gd name="connsiteX3746" fmla="*/ 2046435 w 6789110"/>
              <a:gd name="connsiteY3746" fmla="*/ 3079438 h 6386516"/>
              <a:gd name="connsiteX3747" fmla="*/ 1986767 w 6789110"/>
              <a:gd name="connsiteY3747" fmla="*/ 3110231 h 6386516"/>
              <a:gd name="connsiteX3748" fmla="*/ 2042586 w 6789110"/>
              <a:gd name="connsiteY3748" fmla="*/ 3114081 h 6386516"/>
              <a:gd name="connsiteX3749" fmla="*/ 1980992 w 6789110"/>
              <a:gd name="connsiteY3749" fmla="*/ 3125629 h 6386516"/>
              <a:gd name="connsiteX3750" fmla="*/ 1865504 w 6789110"/>
              <a:gd name="connsiteY3750" fmla="*/ 3110231 h 6386516"/>
              <a:gd name="connsiteX3751" fmla="*/ 1765415 w 6789110"/>
              <a:gd name="connsiteY3751" fmla="*/ 3014000 h 6386516"/>
              <a:gd name="connsiteX3752" fmla="*/ 1769265 w 6789110"/>
              <a:gd name="connsiteY3752" fmla="*/ 2990905 h 6386516"/>
              <a:gd name="connsiteX3753" fmla="*/ 1711521 w 6789110"/>
              <a:gd name="connsiteY3753" fmla="*/ 2894672 h 6386516"/>
              <a:gd name="connsiteX3754" fmla="*/ 1765415 w 6789110"/>
              <a:gd name="connsiteY3754" fmla="*/ 2944714 h 6386516"/>
              <a:gd name="connsiteX3755" fmla="*/ 1759641 w 6789110"/>
              <a:gd name="connsiteY3755" fmla="*/ 2888898 h 6386516"/>
              <a:gd name="connsiteX3756" fmla="*/ 3457303 w 6789110"/>
              <a:gd name="connsiteY3756" fmla="*/ 2886994 h 6386516"/>
              <a:gd name="connsiteX3757" fmla="*/ 3449604 w 6789110"/>
              <a:gd name="connsiteY3757" fmla="*/ 2888917 h 6386516"/>
              <a:gd name="connsiteX3758" fmla="*/ 3459228 w 6789110"/>
              <a:gd name="connsiteY3758" fmla="*/ 2902390 h 6386516"/>
              <a:gd name="connsiteX3759" fmla="*/ 3457303 w 6789110"/>
              <a:gd name="connsiteY3759" fmla="*/ 2886994 h 6386516"/>
              <a:gd name="connsiteX3760" fmla="*/ 2972257 w 6789110"/>
              <a:gd name="connsiteY3760" fmla="*/ 2863899 h 6386516"/>
              <a:gd name="connsiteX3761" fmla="*/ 2929911 w 6789110"/>
              <a:gd name="connsiteY3761" fmla="*/ 2898540 h 6386516"/>
              <a:gd name="connsiteX3762" fmla="*/ 2972257 w 6789110"/>
              <a:gd name="connsiteY3762" fmla="*/ 2863899 h 6386516"/>
              <a:gd name="connsiteX3763" fmla="*/ 3018452 w 6789110"/>
              <a:gd name="connsiteY3763" fmla="*/ 2854277 h 6386516"/>
              <a:gd name="connsiteX3764" fmla="*/ 2945310 w 6789110"/>
              <a:gd name="connsiteY3764" fmla="*/ 3006311 h 6386516"/>
              <a:gd name="connsiteX3765" fmla="*/ 3018452 w 6789110"/>
              <a:gd name="connsiteY3765" fmla="*/ 2854277 h 6386516"/>
              <a:gd name="connsiteX3766" fmla="*/ 3183983 w 6789110"/>
              <a:gd name="connsiteY3766" fmla="*/ 2821561 h 6386516"/>
              <a:gd name="connsiteX3767" fmla="*/ 3262899 w 6789110"/>
              <a:gd name="connsiteY3767" fmla="*/ 2929332 h 6386516"/>
              <a:gd name="connsiteX3768" fmla="*/ 3183983 w 6789110"/>
              <a:gd name="connsiteY3768" fmla="*/ 2821561 h 6386516"/>
              <a:gd name="connsiteX3769" fmla="*/ 3223652 w 6789110"/>
              <a:gd name="connsiteY3769" fmla="*/ 2804120 h 6386516"/>
              <a:gd name="connsiteX3770" fmla="*/ 3262901 w 6789110"/>
              <a:gd name="connsiteY3770" fmla="*/ 2831183 h 6386516"/>
              <a:gd name="connsiteX3771" fmla="*/ 3264826 w 6789110"/>
              <a:gd name="connsiteY3771" fmla="*/ 2879294 h 6386516"/>
              <a:gd name="connsiteX3772" fmla="*/ 3207081 w 6789110"/>
              <a:gd name="connsiteY3772" fmla="*/ 2810014 h 6386516"/>
              <a:gd name="connsiteX3773" fmla="*/ 3223652 w 6789110"/>
              <a:gd name="connsiteY3773" fmla="*/ 2804120 h 6386516"/>
              <a:gd name="connsiteX3774" fmla="*/ 5503353 w 6789110"/>
              <a:gd name="connsiteY3774" fmla="*/ 2788846 h 6386516"/>
              <a:gd name="connsiteX3775" fmla="*/ 5503353 w 6789110"/>
              <a:gd name="connsiteY3775" fmla="*/ 2794618 h 6386516"/>
              <a:gd name="connsiteX3776" fmla="*/ 5376316 w 6789110"/>
              <a:gd name="connsiteY3776" fmla="*/ 2806166 h 6386516"/>
              <a:gd name="connsiteX3777" fmla="*/ 5358993 w 6789110"/>
              <a:gd name="connsiteY3777" fmla="*/ 2802318 h 6386516"/>
              <a:gd name="connsiteX3778" fmla="*/ 5503353 w 6789110"/>
              <a:gd name="connsiteY3778" fmla="*/ 2788846 h 6386516"/>
              <a:gd name="connsiteX3779" fmla="*/ 5568795 w 6789110"/>
              <a:gd name="connsiteY3779" fmla="*/ 2781147 h 6386516"/>
              <a:gd name="connsiteX3780" fmla="*/ 5526449 w 6789110"/>
              <a:gd name="connsiteY3780" fmla="*/ 2790770 h 6386516"/>
              <a:gd name="connsiteX3781" fmla="*/ 5568795 w 6789110"/>
              <a:gd name="connsiteY3781" fmla="*/ 2781147 h 6386516"/>
              <a:gd name="connsiteX3782" fmla="*/ 5591082 w 6789110"/>
              <a:gd name="connsiteY3782" fmla="*/ 2779854 h 6386516"/>
              <a:gd name="connsiteX3783" fmla="*/ 5597668 w 6789110"/>
              <a:gd name="connsiteY3783" fmla="*/ 2784997 h 6386516"/>
              <a:gd name="connsiteX3784" fmla="*/ 5574570 w 6789110"/>
              <a:gd name="connsiteY3784" fmla="*/ 2784997 h 6386516"/>
              <a:gd name="connsiteX3785" fmla="*/ 5591082 w 6789110"/>
              <a:gd name="connsiteY3785" fmla="*/ 2779854 h 6386516"/>
              <a:gd name="connsiteX3786" fmla="*/ 933906 w 6789110"/>
              <a:gd name="connsiteY3786" fmla="*/ 2767675 h 6386516"/>
              <a:gd name="connsiteX3787" fmla="*/ 868463 w 6789110"/>
              <a:gd name="connsiteY3787" fmla="*/ 2890841 h 6386516"/>
              <a:gd name="connsiteX3788" fmla="*/ 862689 w 6789110"/>
              <a:gd name="connsiteY3788" fmla="*/ 2860051 h 6386516"/>
              <a:gd name="connsiteX3789" fmla="*/ 933906 w 6789110"/>
              <a:gd name="connsiteY3789" fmla="*/ 2767675 h 6386516"/>
              <a:gd name="connsiteX3790" fmla="*/ 3030000 w 6789110"/>
              <a:gd name="connsiteY3790" fmla="*/ 2758053 h 6386516"/>
              <a:gd name="connsiteX3791" fmla="*/ 3043475 w 6789110"/>
              <a:gd name="connsiteY3791" fmla="*/ 2761902 h 6386516"/>
              <a:gd name="connsiteX3792" fmla="*/ 3018452 w 6789110"/>
              <a:gd name="connsiteY3792" fmla="*/ 2833107 h 6386516"/>
              <a:gd name="connsiteX3793" fmla="*/ 3030000 w 6789110"/>
              <a:gd name="connsiteY3793" fmla="*/ 2758053 h 6386516"/>
              <a:gd name="connsiteX3794" fmla="*/ 3072347 w 6789110"/>
              <a:gd name="connsiteY3794" fmla="*/ 2756128 h 6386516"/>
              <a:gd name="connsiteX3795" fmla="*/ 2866393 w 6789110"/>
              <a:gd name="connsiteY3795" fmla="*/ 3196847 h 6386516"/>
              <a:gd name="connsiteX3796" fmla="*/ 3091594 w 6789110"/>
              <a:gd name="connsiteY3796" fmla="*/ 2829259 h 6386516"/>
              <a:gd name="connsiteX3797" fmla="*/ 2879867 w 6789110"/>
              <a:gd name="connsiteY3797" fmla="*/ 3221869 h 6386516"/>
              <a:gd name="connsiteX3798" fmla="*/ 2795176 w 6789110"/>
              <a:gd name="connsiteY3798" fmla="*/ 3173756 h 6386516"/>
              <a:gd name="connsiteX3799" fmla="*/ 2870243 w 6789110"/>
              <a:gd name="connsiteY3799" fmla="*/ 3104461 h 6386516"/>
              <a:gd name="connsiteX3800" fmla="*/ 2824048 w 6789110"/>
              <a:gd name="connsiteY3800" fmla="*/ 3175681 h 6386516"/>
              <a:gd name="connsiteX3801" fmla="*/ 2933761 w 6789110"/>
              <a:gd name="connsiteY3801" fmla="*/ 3092915 h 6386516"/>
              <a:gd name="connsiteX3802" fmla="*/ 3072347 w 6789110"/>
              <a:gd name="connsiteY3802" fmla="*/ 2756128 h 6386516"/>
              <a:gd name="connsiteX3803" fmla="*/ 4067461 w 6789110"/>
              <a:gd name="connsiteY3803" fmla="*/ 2754204 h 6386516"/>
              <a:gd name="connsiteX3804" fmla="*/ 4065536 w 6789110"/>
              <a:gd name="connsiteY3804" fmla="*/ 2769601 h 6386516"/>
              <a:gd name="connsiteX3805" fmla="*/ 4079010 w 6789110"/>
              <a:gd name="connsiteY3805" fmla="*/ 2773449 h 6386516"/>
              <a:gd name="connsiteX3806" fmla="*/ 4079010 w 6789110"/>
              <a:gd name="connsiteY3806" fmla="*/ 2771525 h 6386516"/>
              <a:gd name="connsiteX3807" fmla="*/ 4090558 w 6789110"/>
              <a:gd name="connsiteY3807" fmla="*/ 2759978 h 6386516"/>
              <a:gd name="connsiteX3808" fmla="*/ 4082859 w 6789110"/>
              <a:gd name="connsiteY3808" fmla="*/ 2754204 h 6386516"/>
              <a:gd name="connsiteX3809" fmla="*/ 4067461 w 6789110"/>
              <a:gd name="connsiteY3809" fmla="*/ 2754204 h 6386516"/>
              <a:gd name="connsiteX3810" fmla="*/ 3307170 w 6789110"/>
              <a:gd name="connsiteY3810" fmla="*/ 2750356 h 6386516"/>
              <a:gd name="connsiteX3811" fmla="*/ 3355289 w 6789110"/>
              <a:gd name="connsiteY3811" fmla="*/ 2784994 h 6386516"/>
              <a:gd name="connsiteX3812" fmla="*/ 3361065 w 6789110"/>
              <a:gd name="connsiteY3812" fmla="*/ 2771525 h 6386516"/>
              <a:gd name="connsiteX3813" fmla="*/ 3307170 w 6789110"/>
              <a:gd name="connsiteY3813" fmla="*/ 2750356 h 6386516"/>
              <a:gd name="connsiteX3814" fmla="*/ 2594999 w 6789110"/>
              <a:gd name="connsiteY3814" fmla="*/ 2744546 h 6386516"/>
              <a:gd name="connsiteX3815" fmla="*/ 2594999 w 6789110"/>
              <a:gd name="connsiteY3815" fmla="*/ 2748395 h 6386516"/>
              <a:gd name="connsiteX3816" fmla="*/ 2591150 w 6789110"/>
              <a:gd name="connsiteY3816" fmla="*/ 2752246 h 6386516"/>
              <a:gd name="connsiteX3817" fmla="*/ 2498759 w 6789110"/>
              <a:gd name="connsiteY3817" fmla="*/ 2744546 h 6386516"/>
              <a:gd name="connsiteX3818" fmla="*/ 2510309 w 6789110"/>
              <a:gd name="connsiteY3818" fmla="*/ 2746471 h 6386516"/>
              <a:gd name="connsiteX3819" fmla="*/ 2506460 w 6789110"/>
              <a:gd name="connsiteY3819" fmla="*/ 2752245 h 6386516"/>
              <a:gd name="connsiteX3820" fmla="*/ 2510309 w 6789110"/>
              <a:gd name="connsiteY3820" fmla="*/ 2758019 h 6386516"/>
              <a:gd name="connsiteX3821" fmla="*/ 2506460 w 6789110"/>
              <a:gd name="connsiteY3821" fmla="*/ 2759944 h 6386516"/>
              <a:gd name="connsiteX3822" fmla="*/ 2510309 w 6789110"/>
              <a:gd name="connsiteY3822" fmla="*/ 2765719 h 6386516"/>
              <a:gd name="connsiteX3823" fmla="*/ 2498759 w 6789110"/>
              <a:gd name="connsiteY3823" fmla="*/ 2771493 h 6386516"/>
              <a:gd name="connsiteX3824" fmla="*/ 2489135 w 6789110"/>
              <a:gd name="connsiteY3824" fmla="*/ 2759944 h 6386516"/>
              <a:gd name="connsiteX3825" fmla="*/ 2489135 w 6789110"/>
              <a:gd name="connsiteY3825" fmla="*/ 2746471 h 6386516"/>
              <a:gd name="connsiteX3826" fmla="*/ 1028221 w 6789110"/>
              <a:gd name="connsiteY3826" fmla="*/ 2727199 h 6386516"/>
              <a:gd name="connsiteX3827" fmla="*/ 1033995 w 6789110"/>
              <a:gd name="connsiteY3827" fmla="*/ 2948549 h 6386516"/>
              <a:gd name="connsiteX3828" fmla="*/ 1010898 w 6789110"/>
              <a:gd name="connsiteY3828" fmla="*/ 2913903 h 6386516"/>
              <a:gd name="connsiteX3829" fmla="*/ 933906 w 6789110"/>
              <a:gd name="connsiteY3829" fmla="*/ 3142953 h 6386516"/>
              <a:gd name="connsiteX3830" fmla="*/ 1005123 w 6789110"/>
              <a:gd name="connsiteY3830" fmla="*/ 3050563 h 6386516"/>
              <a:gd name="connsiteX3831" fmla="*/ 899260 w 6789110"/>
              <a:gd name="connsiteY3831" fmla="*/ 3206471 h 6386516"/>
              <a:gd name="connsiteX3832" fmla="*/ 1028221 w 6789110"/>
              <a:gd name="connsiteY3832" fmla="*/ 2727199 h 6386516"/>
              <a:gd name="connsiteX3833" fmla="*/ 2596924 w 6789110"/>
              <a:gd name="connsiteY3833" fmla="*/ 2717611 h 6386516"/>
              <a:gd name="connsiteX3834" fmla="*/ 2596924 w 6789110"/>
              <a:gd name="connsiteY3834" fmla="*/ 2719535 h 6386516"/>
              <a:gd name="connsiteX3835" fmla="*/ 2596924 w 6789110"/>
              <a:gd name="connsiteY3835" fmla="*/ 2727234 h 6386516"/>
              <a:gd name="connsiteX3836" fmla="*/ 2593073 w 6789110"/>
              <a:gd name="connsiteY3836" fmla="*/ 2742631 h 6386516"/>
              <a:gd name="connsiteX3837" fmla="*/ 2591149 w 6789110"/>
              <a:gd name="connsiteY3837" fmla="*/ 2731083 h 6386516"/>
              <a:gd name="connsiteX3838" fmla="*/ 2579600 w 6789110"/>
              <a:gd name="connsiteY3838" fmla="*/ 2734932 h 6386516"/>
              <a:gd name="connsiteX3839" fmla="*/ 2596924 w 6789110"/>
              <a:gd name="connsiteY3839" fmla="*/ 2717611 h 6386516"/>
              <a:gd name="connsiteX3840" fmla="*/ 3120977 w 6789110"/>
              <a:gd name="connsiteY3840" fmla="*/ 2708857 h 6386516"/>
              <a:gd name="connsiteX3841" fmla="*/ 3137789 w 6789110"/>
              <a:gd name="connsiteY3841" fmla="*/ 2713791 h 6386516"/>
              <a:gd name="connsiteX3842" fmla="*/ 3083894 w 6789110"/>
              <a:gd name="connsiteY3842" fmla="*/ 2744582 h 6386516"/>
              <a:gd name="connsiteX3843" fmla="*/ 3120977 w 6789110"/>
              <a:gd name="connsiteY3843" fmla="*/ 2708857 h 6386516"/>
              <a:gd name="connsiteX3844" fmla="*/ 2467962 w 6789110"/>
              <a:gd name="connsiteY3844" fmla="*/ 2707987 h 6386516"/>
              <a:gd name="connsiteX3845" fmla="*/ 2475661 w 6789110"/>
              <a:gd name="connsiteY3845" fmla="*/ 2707987 h 6386516"/>
              <a:gd name="connsiteX3846" fmla="*/ 2481437 w 6789110"/>
              <a:gd name="connsiteY3846" fmla="*/ 2713761 h 6386516"/>
              <a:gd name="connsiteX3847" fmla="*/ 2479512 w 6789110"/>
              <a:gd name="connsiteY3847" fmla="*/ 2717610 h 6386516"/>
              <a:gd name="connsiteX3848" fmla="*/ 2462188 w 6789110"/>
              <a:gd name="connsiteY3848" fmla="*/ 2725309 h 6386516"/>
              <a:gd name="connsiteX3849" fmla="*/ 2462188 w 6789110"/>
              <a:gd name="connsiteY3849" fmla="*/ 2713761 h 6386516"/>
              <a:gd name="connsiteX3850" fmla="*/ 2939536 w 6789110"/>
              <a:gd name="connsiteY3850" fmla="*/ 2681073 h 6386516"/>
              <a:gd name="connsiteX3851" fmla="*/ 2914513 w 6789110"/>
              <a:gd name="connsiteY3851" fmla="*/ 2713791 h 6386516"/>
              <a:gd name="connsiteX3852" fmla="*/ 2939536 w 6789110"/>
              <a:gd name="connsiteY3852" fmla="*/ 2681073 h 6386516"/>
              <a:gd name="connsiteX3853" fmla="*/ 2995354 w 6789110"/>
              <a:gd name="connsiteY3853" fmla="*/ 2677222 h 6386516"/>
              <a:gd name="connsiteX3854" fmla="*/ 2993429 w 6789110"/>
              <a:gd name="connsiteY3854" fmla="*/ 2781147 h 6386516"/>
              <a:gd name="connsiteX3855" fmla="*/ 2995354 w 6789110"/>
              <a:gd name="connsiteY3855" fmla="*/ 2677222 h 6386516"/>
              <a:gd name="connsiteX3856" fmla="*/ 4028965 w 6789110"/>
              <a:gd name="connsiteY3856" fmla="*/ 2671449 h 6386516"/>
              <a:gd name="connsiteX3857" fmla="*/ 4021266 w 6789110"/>
              <a:gd name="connsiteY3857" fmla="*/ 2681073 h 6386516"/>
              <a:gd name="connsiteX3858" fmla="*/ 4015492 w 6789110"/>
              <a:gd name="connsiteY3858" fmla="*/ 2673376 h 6386516"/>
              <a:gd name="connsiteX3859" fmla="*/ 4005868 w 6789110"/>
              <a:gd name="connsiteY3859" fmla="*/ 2692620 h 6386516"/>
              <a:gd name="connsiteX3860" fmla="*/ 4019341 w 6789110"/>
              <a:gd name="connsiteY3860" fmla="*/ 2696470 h 6386516"/>
              <a:gd name="connsiteX3861" fmla="*/ 4028965 w 6789110"/>
              <a:gd name="connsiteY3861" fmla="*/ 2671449 h 6386516"/>
              <a:gd name="connsiteX3862" fmla="*/ 2512232 w 6789110"/>
              <a:gd name="connsiteY3862" fmla="*/ 2671420 h 6386516"/>
              <a:gd name="connsiteX3863" fmla="*/ 2523781 w 6789110"/>
              <a:gd name="connsiteY3863" fmla="*/ 2671420 h 6386516"/>
              <a:gd name="connsiteX3864" fmla="*/ 2519931 w 6789110"/>
              <a:gd name="connsiteY3864" fmla="*/ 2675272 h 6386516"/>
              <a:gd name="connsiteX3865" fmla="*/ 4250316 w 6789110"/>
              <a:gd name="connsiteY3865" fmla="*/ 2669525 h 6386516"/>
              <a:gd name="connsiteX3866" fmla="*/ 4186798 w 6789110"/>
              <a:gd name="connsiteY3866" fmla="*/ 2788846 h 6386516"/>
              <a:gd name="connsiteX3867" fmla="*/ 4217594 w 6789110"/>
              <a:gd name="connsiteY3867" fmla="*/ 2744582 h 6386516"/>
              <a:gd name="connsiteX3868" fmla="*/ 4258015 w 6789110"/>
              <a:gd name="connsiteY3868" fmla="*/ 2681073 h 6386516"/>
              <a:gd name="connsiteX3869" fmla="*/ 4250316 w 6789110"/>
              <a:gd name="connsiteY3869" fmla="*/ 2669525 h 6386516"/>
              <a:gd name="connsiteX3870" fmla="*/ 4202196 w 6789110"/>
              <a:gd name="connsiteY3870" fmla="*/ 2667602 h 6386516"/>
              <a:gd name="connsiteX3871" fmla="*/ 4136753 w 6789110"/>
              <a:gd name="connsiteY3871" fmla="*/ 2752279 h 6386516"/>
              <a:gd name="connsiteX3872" fmla="*/ 4130979 w 6789110"/>
              <a:gd name="connsiteY3872" fmla="*/ 2777297 h 6386516"/>
              <a:gd name="connsiteX3873" fmla="*/ 4123280 w 6789110"/>
              <a:gd name="connsiteY3873" fmla="*/ 2777297 h 6386516"/>
              <a:gd name="connsiteX3874" fmla="*/ 4121355 w 6789110"/>
              <a:gd name="connsiteY3874" fmla="*/ 2786921 h 6386516"/>
              <a:gd name="connsiteX3875" fmla="*/ 4146377 w 6789110"/>
              <a:gd name="connsiteY3875" fmla="*/ 2792695 h 6386516"/>
              <a:gd name="connsiteX3876" fmla="*/ 4223369 w 6789110"/>
              <a:gd name="connsiteY3876" fmla="*/ 2669525 h 6386516"/>
              <a:gd name="connsiteX3877" fmla="*/ 2600774 w 6789110"/>
              <a:gd name="connsiteY3877" fmla="*/ 2665639 h 6386516"/>
              <a:gd name="connsiteX3878" fmla="*/ 2600774 w 6789110"/>
              <a:gd name="connsiteY3878" fmla="*/ 2673337 h 6386516"/>
              <a:gd name="connsiteX3879" fmla="*/ 2594999 w 6789110"/>
              <a:gd name="connsiteY3879" fmla="*/ 2673337 h 6386516"/>
              <a:gd name="connsiteX3880" fmla="*/ 2600774 w 6789110"/>
              <a:gd name="connsiteY3880" fmla="*/ 2665639 h 6386516"/>
              <a:gd name="connsiteX3881" fmla="*/ 4365803 w 6789110"/>
              <a:gd name="connsiteY3881" fmla="*/ 2657977 h 6386516"/>
              <a:gd name="connsiteX3882" fmla="*/ 4361953 w 6789110"/>
              <a:gd name="connsiteY3882" fmla="*/ 2675300 h 6386516"/>
              <a:gd name="connsiteX3883" fmla="*/ 4371577 w 6789110"/>
              <a:gd name="connsiteY3883" fmla="*/ 2675300 h 6386516"/>
              <a:gd name="connsiteX3884" fmla="*/ 4365803 w 6789110"/>
              <a:gd name="connsiteY3884" fmla="*/ 2657977 h 6386516"/>
              <a:gd name="connsiteX3885" fmla="*/ 5614989 w 6789110"/>
              <a:gd name="connsiteY3885" fmla="*/ 2646433 h 6386516"/>
              <a:gd name="connsiteX3886" fmla="*/ 5545697 w 6789110"/>
              <a:gd name="connsiteY3886" fmla="*/ 2669525 h 6386516"/>
              <a:gd name="connsiteX3887" fmla="*/ 5614989 w 6789110"/>
              <a:gd name="connsiteY3887" fmla="*/ 2646433 h 6386516"/>
              <a:gd name="connsiteX3888" fmla="*/ 5643863 w 6789110"/>
              <a:gd name="connsiteY3888" fmla="*/ 2640657 h 6386516"/>
              <a:gd name="connsiteX3889" fmla="*/ 5636164 w 6789110"/>
              <a:gd name="connsiteY3889" fmla="*/ 2648356 h 6386516"/>
              <a:gd name="connsiteX3890" fmla="*/ 5616915 w 6789110"/>
              <a:gd name="connsiteY3890" fmla="*/ 2648356 h 6386516"/>
              <a:gd name="connsiteX3891" fmla="*/ 2720110 w 6789110"/>
              <a:gd name="connsiteY3891" fmla="*/ 2636765 h 6386516"/>
              <a:gd name="connsiteX3892" fmla="*/ 2687389 w 6789110"/>
              <a:gd name="connsiteY3892" fmla="*/ 2686809 h 6386516"/>
              <a:gd name="connsiteX3893" fmla="*/ 2685463 w 6789110"/>
              <a:gd name="connsiteY3893" fmla="*/ 2677185 h 6386516"/>
              <a:gd name="connsiteX3894" fmla="*/ 2720110 w 6789110"/>
              <a:gd name="connsiteY3894" fmla="*/ 2636765 h 6386516"/>
              <a:gd name="connsiteX3895" fmla="*/ 4281112 w 6789110"/>
              <a:gd name="connsiteY3895" fmla="*/ 2625263 h 6386516"/>
              <a:gd name="connsiteX3896" fmla="*/ 4254165 w 6789110"/>
              <a:gd name="connsiteY3896" fmla="*/ 2661824 h 6386516"/>
              <a:gd name="connsiteX3897" fmla="*/ 4271488 w 6789110"/>
              <a:gd name="connsiteY3897" fmla="*/ 2663754 h 6386516"/>
              <a:gd name="connsiteX3898" fmla="*/ 4286887 w 6789110"/>
              <a:gd name="connsiteY3898" fmla="*/ 2642581 h 6386516"/>
              <a:gd name="connsiteX3899" fmla="*/ 4281112 w 6789110"/>
              <a:gd name="connsiteY3899" fmla="*/ 2625263 h 6386516"/>
              <a:gd name="connsiteX3900" fmla="*/ 2978032 w 6789110"/>
              <a:gd name="connsiteY3900" fmla="*/ 2625263 h 6386516"/>
              <a:gd name="connsiteX3901" fmla="*/ 2964558 w 6789110"/>
              <a:gd name="connsiteY3901" fmla="*/ 2721488 h 6386516"/>
              <a:gd name="connsiteX3902" fmla="*/ 2978032 w 6789110"/>
              <a:gd name="connsiteY3902" fmla="*/ 2625263 h 6386516"/>
              <a:gd name="connsiteX3903" fmla="*/ 2943387 w 6789110"/>
              <a:gd name="connsiteY3903" fmla="*/ 2625263 h 6386516"/>
              <a:gd name="connsiteX3904" fmla="*/ 2889491 w 6789110"/>
              <a:gd name="connsiteY3904" fmla="*/ 2708015 h 6386516"/>
              <a:gd name="connsiteX3905" fmla="*/ 2943387 w 6789110"/>
              <a:gd name="connsiteY3905" fmla="*/ 2625263 h 6386516"/>
              <a:gd name="connsiteX3906" fmla="*/ 5072832 w 6789110"/>
              <a:gd name="connsiteY3906" fmla="*/ 2621653 h 6386516"/>
              <a:gd name="connsiteX3907" fmla="*/ 5077975 w 6789110"/>
              <a:gd name="connsiteY3907" fmla="*/ 2636805 h 6386516"/>
              <a:gd name="connsiteX3908" fmla="*/ 5014456 w 6789110"/>
              <a:gd name="connsiteY3908" fmla="*/ 2654130 h 6386516"/>
              <a:gd name="connsiteX3909" fmla="*/ 5066426 w 6789110"/>
              <a:gd name="connsiteY3909" fmla="*/ 2625263 h 6386516"/>
              <a:gd name="connsiteX3910" fmla="*/ 5072832 w 6789110"/>
              <a:gd name="connsiteY3910" fmla="*/ 2621653 h 6386516"/>
              <a:gd name="connsiteX3911" fmla="*/ 4891271 w 6789110"/>
              <a:gd name="connsiteY3911" fmla="*/ 2611777 h 6386516"/>
              <a:gd name="connsiteX3912" fmla="*/ 4879722 w 6789110"/>
              <a:gd name="connsiteY3912" fmla="*/ 2625263 h 6386516"/>
              <a:gd name="connsiteX3913" fmla="*/ 4889346 w 6789110"/>
              <a:gd name="connsiteY3913" fmla="*/ 2682996 h 6386516"/>
              <a:gd name="connsiteX3914" fmla="*/ 4879722 w 6789110"/>
              <a:gd name="connsiteY3914" fmla="*/ 2708015 h 6386516"/>
              <a:gd name="connsiteX3915" fmla="*/ 4962488 w 6789110"/>
              <a:gd name="connsiteY3915" fmla="*/ 2667602 h 6386516"/>
              <a:gd name="connsiteX3916" fmla="*/ 4891271 w 6789110"/>
              <a:gd name="connsiteY3916" fmla="*/ 2611777 h 6386516"/>
              <a:gd name="connsiteX3917" fmla="*/ 3122391 w 6789110"/>
              <a:gd name="connsiteY3917" fmla="*/ 2609861 h 6386516"/>
              <a:gd name="connsiteX3918" fmla="*/ 3078120 w 6789110"/>
              <a:gd name="connsiteY3918" fmla="*/ 2638732 h 6386516"/>
              <a:gd name="connsiteX3919" fmla="*/ 3122391 w 6789110"/>
              <a:gd name="connsiteY3919" fmla="*/ 2609861 h 6386516"/>
              <a:gd name="connsiteX3920" fmla="*/ 2652743 w 6789110"/>
              <a:gd name="connsiteY3920" fmla="*/ 2609829 h 6386516"/>
              <a:gd name="connsiteX3921" fmla="*/ 2654668 w 6789110"/>
              <a:gd name="connsiteY3921" fmla="*/ 2617530 h 6386516"/>
              <a:gd name="connsiteX3922" fmla="*/ 2652743 w 6789110"/>
              <a:gd name="connsiteY3922" fmla="*/ 2621376 h 6386516"/>
              <a:gd name="connsiteX3923" fmla="*/ 2646967 w 6789110"/>
              <a:gd name="connsiteY3923" fmla="*/ 2631002 h 6386516"/>
              <a:gd name="connsiteX3924" fmla="*/ 2637343 w 6789110"/>
              <a:gd name="connsiteY3924" fmla="*/ 2632925 h 6386516"/>
              <a:gd name="connsiteX3925" fmla="*/ 2633494 w 6789110"/>
              <a:gd name="connsiteY3925" fmla="*/ 2623301 h 6386516"/>
              <a:gd name="connsiteX3926" fmla="*/ 2652743 w 6789110"/>
              <a:gd name="connsiteY3926" fmla="*/ 2609829 h 6386516"/>
              <a:gd name="connsiteX3927" fmla="*/ 2939535 w 6789110"/>
              <a:gd name="connsiteY3927" fmla="*/ 2594463 h 6386516"/>
              <a:gd name="connsiteX3928" fmla="*/ 2829822 w 6789110"/>
              <a:gd name="connsiteY3928" fmla="*/ 2742659 h 6386516"/>
              <a:gd name="connsiteX3929" fmla="*/ 2939535 w 6789110"/>
              <a:gd name="connsiteY3929" fmla="*/ 2594463 h 6386516"/>
              <a:gd name="connsiteX3930" fmla="*/ 5077974 w 6789110"/>
              <a:gd name="connsiteY3930" fmla="*/ 2590619 h 6386516"/>
              <a:gd name="connsiteX3931" fmla="*/ 5255055 w 6789110"/>
              <a:gd name="connsiteY3931" fmla="*/ 2657977 h 6386516"/>
              <a:gd name="connsiteX3932" fmla="*/ 5305099 w 6789110"/>
              <a:gd name="connsiteY3932" fmla="*/ 2686847 h 6386516"/>
              <a:gd name="connsiteX3933" fmla="*/ 5272378 w 6789110"/>
              <a:gd name="connsiteY3933" fmla="*/ 2692620 h 6386516"/>
              <a:gd name="connsiteX3934" fmla="*/ 5089523 w 6789110"/>
              <a:gd name="connsiteY3934" fmla="*/ 2606012 h 6386516"/>
              <a:gd name="connsiteX3935" fmla="*/ 5077974 w 6789110"/>
              <a:gd name="connsiteY3935" fmla="*/ 2590619 h 6386516"/>
              <a:gd name="connsiteX3936" fmla="*/ 4046288 w 6789110"/>
              <a:gd name="connsiteY3936" fmla="*/ 2586770 h 6386516"/>
              <a:gd name="connsiteX3937" fmla="*/ 4028965 w 6789110"/>
              <a:gd name="connsiteY3937" fmla="*/ 2642581 h 6386516"/>
              <a:gd name="connsiteX3938" fmla="*/ 4038589 w 6789110"/>
              <a:gd name="connsiteY3938" fmla="*/ 2642581 h 6386516"/>
              <a:gd name="connsiteX3939" fmla="*/ 4048213 w 6789110"/>
              <a:gd name="connsiteY3939" fmla="*/ 2586770 h 6386516"/>
              <a:gd name="connsiteX3940" fmla="*/ 4046288 w 6789110"/>
              <a:gd name="connsiteY3940" fmla="*/ 2586770 h 6386516"/>
              <a:gd name="connsiteX3941" fmla="*/ 2829822 w 6789110"/>
              <a:gd name="connsiteY3941" fmla="*/ 2571367 h 6386516"/>
              <a:gd name="connsiteX3942" fmla="*/ 2785552 w 6789110"/>
              <a:gd name="connsiteY3942" fmla="*/ 3065969 h 6386516"/>
              <a:gd name="connsiteX3943" fmla="*/ 2602697 w 6789110"/>
              <a:gd name="connsiteY3943" fmla="*/ 3189155 h 6386516"/>
              <a:gd name="connsiteX3944" fmla="*/ 2671990 w 6789110"/>
              <a:gd name="connsiteY3944" fmla="*/ 3402799 h 6386516"/>
              <a:gd name="connsiteX3945" fmla="*/ 2469887 w 6789110"/>
              <a:gd name="connsiteY3945" fmla="*/ 3499039 h 6386516"/>
              <a:gd name="connsiteX3946" fmla="*/ 2552653 w 6789110"/>
              <a:gd name="connsiteY3946" fmla="*/ 3766584 h 6386516"/>
              <a:gd name="connsiteX3947" fmla="*/ 2444866 w 6789110"/>
              <a:gd name="connsiteY3947" fmla="*/ 3824328 h 6386516"/>
              <a:gd name="connsiteX3948" fmla="*/ 2227364 w 6789110"/>
              <a:gd name="connsiteY3948" fmla="*/ 3641473 h 6386516"/>
              <a:gd name="connsiteX3949" fmla="*/ 2292807 w 6789110"/>
              <a:gd name="connsiteY3949" fmla="*/ 3716540 h 6386516"/>
              <a:gd name="connsiteX3950" fmla="*/ 2236988 w 6789110"/>
              <a:gd name="connsiteY3950" fmla="*/ 3618376 h 6386516"/>
              <a:gd name="connsiteX3951" fmla="*/ 2250462 w 6789110"/>
              <a:gd name="connsiteY3951" fmla="*/ 3595278 h 6386516"/>
              <a:gd name="connsiteX3952" fmla="*/ 2329378 w 6789110"/>
              <a:gd name="connsiteY3952" fmla="*/ 3745411 h 6386516"/>
              <a:gd name="connsiteX3953" fmla="*/ 2271634 w 6789110"/>
              <a:gd name="connsiteY3953" fmla="*/ 3556782 h 6386516"/>
              <a:gd name="connsiteX3954" fmla="*/ 2398670 w 6789110"/>
              <a:gd name="connsiteY3954" fmla="*/ 3774283 h 6386516"/>
              <a:gd name="connsiteX3955" fmla="*/ 2290882 w 6789110"/>
              <a:gd name="connsiteY3955" fmla="*/ 3522136 h 6386516"/>
              <a:gd name="connsiteX3956" fmla="*/ 2439091 w 6789110"/>
              <a:gd name="connsiteY3956" fmla="*/ 3672269 h 6386516"/>
              <a:gd name="connsiteX3957" fmla="*/ 2460263 w 6789110"/>
              <a:gd name="connsiteY3957" fmla="*/ 3710765 h 6386516"/>
              <a:gd name="connsiteX3958" fmla="*/ 2308205 w 6789110"/>
              <a:gd name="connsiteY3958" fmla="*/ 3483640 h 6386516"/>
              <a:gd name="connsiteX3959" fmla="*/ 2494910 w 6789110"/>
              <a:gd name="connsiteY3959" fmla="*/ 3668420 h 6386516"/>
              <a:gd name="connsiteX3960" fmla="*/ 2473737 w 6789110"/>
              <a:gd name="connsiteY3960" fmla="*/ 3629924 h 6386516"/>
              <a:gd name="connsiteX3961" fmla="*/ 2485285 w 6789110"/>
              <a:gd name="connsiteY3961" fmla="*/ 3614526 h 6386516"/>
              <a:gd name="connsiteX3962" fmla="*/ 2385196 w 6789110"/>
              <a:gd name="connsiteY3962" fmla="*/ 3518286 h 6386516"/>
              <a:gd name="connsiteX3963" fmla="*/ 2325529 w 6789110"/>
              <a:gd name="connsiteY3963" fmla="*/ 3422047 h 6386516"/>
              <a:gd name="connsiteX3964" fmla="*/ 2469887 w 6789110"/>
              <a:gd name="connsiteY3964" fmla="*/ 3583729 h 6386516"/>
              <a:gd name="connsiteX3965" fmla="*/ 2335152 w 6789110"/>
              <a:gd name="connsiteY3965" fmla="*/ 3398950 h 6386516"/>
              <a:gd name="connsiteX3966" fmla="*/ 2348625 w 6789110"/>
              <a:gd name="connsiteY3966" fmla="*/ 3354679 h 6386516"/>
              <a:gd name="connsiteX3967" fmla="*/ 2458338 w 6789110"/>
              <a:gd name="connsiteY3967" fmla="*/ 3481716 h 6386516"/>
              <a:gd name="connsiteX3968" fmla="*/ 2369799 w 6789110"/>
              <a:gd name="connsiteY3968" fmla="*/ 3281538 h 6386516"/>
              <a:gd name="connsiteX3969" fmla="*/ 2460263 w 6789110"/>
              <a:gd name="connsiteY3969" fmla="*/ 3397025 h 6386516"/>
              <a:gd name="connsiteX3970" fmla="*/ 2390971 w 6789110"/>
              <a:gd name="connsiteY3970" fmla="*/ 3187230 h 6386516"/>
              <a:gd name="connsiteX3971" fmla="*/ 2516082 w 6789110"/>
              <a:gd name="connsiteY3971" fmla="*/ 3362379 h 6386516"/>
              <a:gd name="connsiteX3972" fmla="*/ 2419843 w 6789110"/>
              <a:gd name="connsiteY3972" fmla="*/ 3116009 h 6386516"/>
              <a:gd name="connsiteX3973" fmla="*/ 2544954 w 6789110"/>
              <a:gd name="connsiteY3973" fmla="*/ 3308485 h 6386516"/>
              <a:gd name="connsiteX3974" fmla="*/ 2444866 w 6789110"/>
              <a:gd name="connsiteY3974" fmla="*/ 3044800 h 6386516"/>
              <a:gd name="connsiteX3975" fmla="*/ 2627720 w 6789110"/>
              <a:gd name="connsiteY3975" fmla="*/ 3310410 h 6386516"/>
              <a:gd name="connsiteX3976" fmla="*/ 2514157 w 6789110"/>
              <a:gd name="connsiteY3976" fmla="*/ 3146807 h 6386516"/>
              <a:gd name="connsiteX3977" fmla="*/ 2475663 w 6789110"/>
              <a:gd name="connsiteY3977" fmla="*/ 2990914 h 6386516"/>
              <a:gd name="connsiteX3978" fmla="*/ 2569976 w 6789110"/>
              <a:gd name="connsiteY3978" fmla="*/ 3144881 h 6386516"/>
              <a:gd name="connsiteX3979" fmla="*/ 2492985 w 6789110"/>
              <a:gd name="connsiteY3979" fmla="*/ 2967820 h 6386516"/>
              <a:gd name="connsiteX3980" fmla="*/ 2518007 w 6789110"/>
              <a:gd name="connsiteY3980" fmla="*/ 2935105 h 6386516"/>
              <a:gd name="connsiteX3981" fmla="*/ 2608472 w 6789110"/>
              <a:gd name="connsiteY3981" fmla="*/ 3106385 h 6386516"/>
              <a:gd name="connsiteX3982" fmla="*/ 2543029 w 6789110"/>
              <a:gd name="connsiteY3982" fmla="*/ 2915859 h 6386516"/>
              <a:gd name="connsiteX3983" fmla="*/ 2573826 w 6789110"/>
              <a:gd name="connsiteY3983" fmla="*/ 2875446 h 6386516"/>
              <a:gd name="connsiteX3984" fmla="*/ 2664291 w 6789110"/>
              <a:gd name="connsiteY3984" fmla="*/ 3071743 h 6386516"/>
              <a:gd name="connsiteX3985" fmla="*/ 2621945 w 6789110"/>
              <a:gd name="connsiteY3985" fmla="*/ 2835032 h 6386516"/>
              <a:gd name="connsiteX3986" fmla="*/ 2710486 w 6789110"/>
              <a:gd name="connsiteY3986" fmla="*/ 3039026 h 6386516"/>
              <a:gd name="connsiteX3987" fmla="*/ 2658516 w 6789110"/>
              <a:gd name="connsiteY3987" fmla="*/ 2790770 h 6386516"/>
              <a:gd name="connsiteX3988" fmla="*/ 2731659 w 6789110"/>
              <a:gd name="connsiteY3988" fmla="*/ 2962047 h 6386516"/>
              <a:gd name="connsiteX3989" fmla="*/ 2700862 w 6789110"/>
              <a:gd name="connsiteY3989" fmla="*/ 2731110 h 6386516"/>
              <a:gd name="connsiteX3990" fmla="*/ 2754756 w 6789110"/>
              <a:gd name="connsiteY3990" fmla="*/ 2898540 h 6386516"/>
              <a:gd name="connsiteX3991" fmla="*/ 2743207 w 6789110"/>
              <a:gd name="connsiteY3991" fmla="*/ 2681073 h 6386516"/>
              <a:gd name="connsiteX3992" fmla="*/ 2781703 w 6789110"/>
              <a:gd name="connsiteY3992" fmla="*/ 2802317 h 6386516"/>
              <a:gd name="connsiteX3993" fmla="*/ 2793253 w 6789110"/>
              <a:gd name="connsiteY3993" fmla="*/ 2619485 h 6386516"/>
              <a:gd name="connsiteX3994" fmla="*/ 2810574 w 6789110"/>
              <a:gd name="connsiteY3994" fmla="*/ 2679149 h 6386516"/>
              <a:gd name="connsiteX3995" fmla="*/ 2829822 w 6789110"/>
              <a:gd name="connsiteY3995" fmla="*/ 2571367 h 6386516"/>
              <a:gd name="connsiteX3996" fmla="*/ 2733584 w 6789110"/>
              <a:gd name="connsiteY3996" fmla="*/ 2569397 h 6386516"/>
              <a:gd name="connsiteX3997" fmla="*/ 2679689 w 6789110"/>
              <a:gd name="connsiteY3997" fmla="*/ 2652161 h 6386516"/>
              <a:gd name="connsiteX3998" fmla="*/ 2677764 w 6789110"/>
              <a:gd name="connsiteY3998" fmla="*/ 2648312 h 6386516"/>
              <a:gd name="connsiteX3999" fmla="*/ 2673915 w 6789110"/>
              <a:gd name="connsiteY3999" fmla="*/ 2636762 h 6386516"/>
              <a:gd name="connsiteX4000" fmla="*/ 2733584 w 6789110"/>
              <a:gd name="connsiteY4000" fmla="*/ 2569397 h 6386516"/>
              <a:gd name="connsiteX4001" fmla="*/ 4277263 w 6789110"/>
              <a:gd name="connsiteY4001" fmla="*/ 2567520 h 6386516"/>
              <a:gd name="connsiteX4002" fmla="*/ 4250316 w 6789110"/>
              <a:gd name="connsiteY4002" fmla="*/ 2615634 h 6386516"/>
              <a:gd name="connsiteX4003" fmla="*/ 4206046 w 6789110"/>
              <a:gd name="connsiteY4003" fmla="*/ 2661824 h 6386516"/>
              <a:gd name="connsiteX4004" fmla="*/ 4227218 w 6789110"/>
              <a:gd name="connsiteY4004" fmla="*/ 2661824 h 6386516"/>
              <a:gd name="connsiteX4005" fmla="*/ 4273413 w 6789110"/>
              <a:gd name="connsiteY4005" fmla="*/ 2596386 h 6386516"/>
              <a:gd name="connsiteX4006" fmla="*/ 4277263 w 6789110"/>
              <a:gd name="connsiteY4006" fmla="*/ 2567520 h 6386516"/>
              <a:gd name="connsiteX4007" fmla="*/ 1180279 w 6789110"/>
              <a:gd name="connsiteY4007" fmla="*/ 2555892 h 6386516"/>
              <a:gd name="connsiteX4008" fmla="*/ 1020522 w 6789110"/>
              <a:gd name="connsiteY4008" fmla="*/ 2675229 h 6386516"/>
              <a:gd name="connsiteX4009" fmla="*/ 1180279 w 6789110"/>
              <a:gd name="connsiteY4009" fmla="*/ 2555892 h 6386516"/>
              <a:gd name="connsiteX4010" fmla="*/ 2529556 w 6789110"/>
              <a:gd name="connsiteY4010" fmla="*/ 2548239 h 6386516"/>
              <a:gd name="connsiteX4011" fmla="*/ 2535330 w 6789110"/>
              <a:gd name="connsiteY4011" fmla="*/ 2554011 h 6386516"/>
              <a:gd name="connsiteX4012" fmla="*/ 2529556 w 6789110"/>
              <a:gd name="connsiteY4012" fmla="*/ 2557865 h 6386516"/>
              <a:gd name="connsiteX4013" fmla="*/ 2525707 w 6789110"/>
              <a:gd name="connsiteY4013" fmla="*/ 2554011 h 6386516"/>
              <a:gd name="connsiteX4014" fmla="*/ 2877582 w 6789110"/>
              <a:gd name="connsiteY4014" fmla="*/ 2548152 h 6386516"/>
              <a:gd name="connsiteX4015" fmla="*/ 2887567 w 6789110"/>
              <a:gd name="connsiteY4015" fmla="*/ 2548276 h 6386516"/>
              <a:gd name="connsiteX4016" fmla="*/ 2845221 w 6789110"/>
              <a:gd name="connsiteY4016" fmla="*/ 2600235 h 6386516"/>
              <a:gd name="connsiteX4017" fmla="*/ 2854845 w 6789110"/>
              <a:gd name="connsiteY4017" fmla="*/ 2557902 h 6386516"/>
              <a:gd name="connsiteX4018" fmla="*/ 2877582 w 6789110"/>
              <a:gd name="connsiteY4018" fmla="*/ 2548152 h 6386516"/>
              <a:gd name="connsiteX4019" fmla="*/ 4236842 w 6789110"/>
              <a:gd name="connsiteY4019" fmla="*/ 2538654 h 6386516"/>
              <a:gd name="connsiteX4020" fmla="*/ 4192572 w 6789110"/>
              <a:gd name="connsiteY4020" fmla="*/ 2619485 h 6386516"/>
              <a:gd name="connsiteX4021" fmla="*/ 4165625 w 6789110"/>
              <a:gd name="connsiteY4021" fmla="*/ 2648356 h 6386516"/>
              <a:gd name="connsiteX4022" fmla="*/ 4177174 w 6789110"/>
              <a:gd name="connsiteY4022" fmla="*/ 2657977 h 6386516"/>
              <a:gd name="connsiteX4023" fmla="*/ 4175249 w 6789110"/>
              <a:gd name="connsiteY4023" fmla="*/ 2657977 h 6386516"/>
              <a:gd name="connsiteX4024" fmla="*/ 4175249 w 6789110"/>
              <a:gd name="connsiteY4024" fmla="*/ 2659078 h 6386516"/>
              <a:gd name="connsiteX4025" fmla="*/ 4158648 w 6789110"/>
              <a:gd name="connsiteY4025" fmla="*/ 2668566 h 6386516"/>
              <a:gd name="connsiteX4026" fmla="*/ 4144452 w 6789110"/>
              <a:gd name="connsiteY4026" fmla="*/ 2673376 h 6386516"/>
              <a:gd name="connsiteX4027" fmla="*/ 4138678 w 6789110"/>
              <a:gd name="connsiteY4027" fmla="*/ 2671449 h 6386516"/>
              <a:gd name="connsiteX4028" fmla="*/ 4098258 w 6789110"/>
              <a:gd name="connsiteY4028" fmla="*/ 2708015 h 6386516"/>
              <a:gd name="connsiteX4029" fmla="*/ 4111731 w 6789110"/>
              <a:gd name="connsiteY4029" fmla="*/ 2719565 h 6386516"/>
              <a:gd name="connsiteX4030" fmla="*/ 4094408 w 6789110"/>
              <a:gd name="connsiteY4030" fmla="*/ 2740734 h 6386516"/>
              <a:gd name="connsiteX4031" fmla="*/ 4109806 w 6789110"/>
              <a:gd name="connsiteY4031" fmla="*/ 2734960 h 6386516"/>
              <a:gd name="connsiteX4032" fmla="*/ 4175249 w 6789110"/>
              <a:gd name="connsiteY4032" fmla="*/ 2659901 h 6386516"/>
              <a:gd name="connsiteX4033" fmla="*/ 4175249 w 6789110"/>
              <a:gd name="connsiteY4033" fmla="*/ 2659078 h 6386516"/>
              <a:gd name="connsiteX4034" fmla="*/ 4177174 w 6789110"/>
              <a:gd name="connsiteY4034" fmla="*/ 2657977 h 6386516"/>
              <a:gd name="connsiteX4035" fmla="*/ 4254165 w 6789110"/>
              <a:gd name="connsiteY4035" fmla="*/ 2540578 h 6386516"/>
              <a:gd name="connsiteX4036" fmla="*/ 4252241 w 6789110"/>
              <a:gd name="connsiteY4036" fmla="*/ 2540578 h 6386516"/>
              <a:gd name="connsiteX4037" fmla="*/ 4236842 w 6789110"/>
              <a:gd name="connsiteY4037" fmla="*/ 2538654 h 6386516"/>
              <a:gd name="connsiteX4038" fmla="*/ 2516082 w 6789110"/>
              <a:gd name="connsiteY4038" fmla="*/ 2534771 h 6386516"/>
              <a:gd name="connsiteX4039" fmla="*/ 2514157 w 6789110"/>
              <a:gd name="connsiteY4039" fmla="*/ 2540543 h 6386516"/>
              <a:gd name="connsiteX4040" fmla="*/ 2506458 w 6789110"/>
              <a:gd name="connsiteY4040" fmla="*/ 2536694 h 6386516"/>
              <a:gd name="connsiteX4041" fmla="*/ 2502609 w 6789110"/>
              <a:gd name="connsiteY4041" fmla="*/ 2527072 h 6386516"/>
              <a:gd name="connsiteX4042" fmla="*/ 2502609 w 6789110"/>
              <a:gd name="connsiteY4042" fmla="*/ 2532846 h 6386516"/>
              <a:gd name="connsiteX4043" fmla="*/ 2494910 w 6789110"/>
              <a:gd name="connsiteY4043" fmla="*/ 2532846 h 6386516"/>
              <a:gd name="connsiteX4044" fmla="*/ 5464646 w 6789110"/>
              <a:gd name="connsiteY4044" fmla="*/ 2524822 h 6386516"/>
              <a:gd name="connsiteX4045" fmla="*/ 5472555 w 6789110"/>
              <a:gd name="connsiteY4045" fmla="*/ 2525181 h 6386516"/>
              <a:gd name="connsiteX4046" fmla="*/ 5678508 w 6789110"/>
              <a:gd name="connsiteY4046" fmla="*/ 2571367 h 6386516"/>
              <a:gd name="connsiteX4047" fmla="*/ 5697756 w 6789110"/>
              <a:gd name="connsiteY4047" fmla="*/ 2594463 h 6386516"/>
              <a:gd name="connsiteX4048" fmla="*/ 5663109 w 6789110"/>
              <a:gd name="connsiteY4048" fmla="*/ 2590619 h 6386516"/>
              <a:gd name="connsiteX4049" fmla="*/ 5649636 w 6789110"/>
              <a:gd name="connsiteY4049" fmla="*/ 2584848 h 6386516"/>
              <a:gd name="connsiteX4050" fmla="*/ 5499502 w 6789110"/>
              <a:gd name="connsiteY4050" fmla="*/ 2554044 h 6386516"/>
              <a:gd name="connsiteX4051" fmla="*/ 5451382 w 6789110"/>
              <a:gd name="connsiteY4051" fmla="*/ 2536732 h 6386516"/>
              <a:gd name="connsiteX4052" fmla="*/ 5464646 w 6789110"/>
              <a:gd name="connsiteY4052" fmla="*/ 2524822 h 6386516"/>
              <a:gd name="connsiteX4053" fmla="*/ 2985732 w 6789110"/>
              <a:gd name="connsiteY4053" fmla="*/ 2515557 h 6386516"/>
              <a:gd name="connsiteX4054" fmla="*/ 2960708 w 6789110"/>
              <a:gd name="connsiteY4054" fmla="*/ 2569444 h 6386516"/>
              <a:gd name="connsiteX4055" fmla="*/ 2985732 w 6789110"/>
              <a:gd name="connsiteY4055" fmla="*/ 2515557 h 6386516"/>
              <a:gd name="connsiteX4056" fmla="*/ 2523242 w 6789110"/>
              <a:gd name="connsiteY4056" fmla="*/ 2499120 h 6386516"/>
              <a:gd name="connsiteX4057" fmla="*/ 2533405 w 6789110"/>
              <a:gd name="connsiteY4057" fmla="*/ 2505899 h 6386516"/>
              <a:gd name="connsiteX4058" fmla="*/ 2529555 w 6789110"/>
              <a:gd name="connsiteY4058" fmla="*/ 2509746 h 6386516"/>
              <a:gd name="connsiteX4059" fmla="*/ 2521856 w 6789110"/>
              <a:gd name="connsiteY4059" fmla="*/ 2503972 h 6386516"/>
              <a:gd name="connsiteX4060" fmla="*/ 2521856 w 6789110"/>
              <a:gd name="connsiteY4060" fmla="*/ 2498201 h 6386516"/>
              <a:gd name="connsiteX4061" fmla="*/ 2523300 w 6789110"/>
              <a:gd name="connsiteY4061" fmla="*/ 2498919 h 6386516"/>
              <a:gd name="connsiteX4062" fmla="*/ 2523242 w 6789110"/>
              <a:gd name="connsiteY4062" fmla="*/ 2499120 h 6386516"/>
              <a:gd name="connsiteX4063" fmla="*/ 2960709 w 6789110"/>
              <a:gd name="connsiteY4063" fmla="*/ 2488613 h 6386516"/>
              <a:gd name="connsiteX4064" fmla="*/ 2931837 w 6789110"/>
              <a:gd name="connsiteY4064" fmla="*/ 2563666 h 6386516"/>
              <a:gd name="connsiteX4065" fmla="*/ 2960709 w 6789110"/>
              <a:gd name="connsiteY4065" fmla="*/ 2488613 h 6386516"/>
              <a:gd name="connsiteX4066" fmla="*/ 2845221 w 6789110"/>
              <a:gd name="connsiteY4066" fmla="*/ 2482835 h 6386516"/>
              <a:gd name="connsiteX4067" fmla="*/ 2833672 w 6789110"/>
              <a:gd name="connsiteY4067" fmla="*/ 2519409 h 6386516"/>
              <a:gd name="connsiteX4068" fmla="*/ 2845221 w 6789110"/>
              <a:gd name="connsiteY4068" fmla="*/ 2482835 h 6386516"/>
              <a:gd name="connsiteX4069" fmla="*/ 4928414 w 6789110"/>
              <a:gd name="connsiteY4069" fmla="*/ 2470444 h 6386516"/>
              <a:gd name="connsiteX4070" fmla="*/ 4923992 w 6789110"/>
              <a:gd name="connsiteY4070" fmla="*/ 2473207 h 6386516"/>
              <a:gd name="connsiteX4071" fmla="*/ 4916293 w 6789110"/>
              <a:gd name="connsiteY4071" fmla="*/ 2482828 h 6386516"/>
              <a:gd name="connsiteX4072" fmla="*/ 4929767 w 6789110"/>
              <a:gd name="connsiteY4072" fmla="*/ 2486679 h 6386516"/>
              <a:gd name="connsiteX4073" fmla="*/ 4928414 w 6789110"/>
              <a:gd name="connsiteY4073" fmla="*/ 2470444 h 6386516"/>
              <a:gd name="connsiteX4074" fmla="*/ 2935686 w 6789110"/>
              <a:gd name="connsiteY4074" fmla="*/ 2469367 h 6386516"/>
              <a:gd name="connsiteX4075" fmla="*/ 2901039 w 6789110"/>
              <a:gd name="connsiteY4075" fmla="*/ 2544426 h 6386516"/>
              <a:gd name="connsiteX4076" fmla="*/ 2935686 w 6789110"/>
              <a:gd name="connsiteY4076" fmla="*/ 2469367 h 6386516"/>
              <a:gd name="connsiteX4077" fmla="*/ 2877943 w 6789110"/>
              <a:gd name="connsiteY4077" fmla="*/ 2469367 h 6386516"/>
              <a:gd name="connsiteX4078" fmla="*/ 2860619 w 6789110"/>
              <a:gd name="connsiteY4078" fmla="*/ 2530961 h 6386516"/>
              <a:gd name="connsiteX4079" fmla="*/ 2877943 w 6789110"/>
              <a:gd name="connsiteY4079" fmla="*/ 2469367 h 6386516"/>
              <a:gd name="connsiteX4080" fmla="*/ 2635419 w 6789110"/>
              <a:gd name="connsiteY4080" fmla="*/ 2461586 h 6386516"/>
              <a:gd name="connsiteX4081" fmla="*/ 2671991 w 6789110"/>
              <a:gd name="connsiteY4081" fmla="*/ 2492412 h 6386516"/>
              <a:gd name="connsiteX4082" fmla="*/ 2639268 w 6789110"/>
              <a:gd name="connsiteY4082" fmla="*/ 2482789 h 6386516"/>
              <a:gd name="connsiteX4083" fmla="*/ 2635419 w 6789110"/>
              <a:gd name="connsiteY4083" fmla="*/ 2461586 h 6386516"/>
              <a:gd name="connsiteX4084" fmla="*/ 3251351 w 6789110"/>
              <a:gd name="connsiteY4084" fmla="*/ 2457781 h 6386516"/>
              <a:gd name="connsiteX4085" fmla="*/ 3245577 w 6789110"/>
              <a:gd name="connsiteY4085" fmla="*/ 2461608 h 6386516"/>
              <a:gd name="connsiteX4086" fmla="*/ 3272524 w 6789110"/>
              <a:gd name="connsiteY4086" fmla="*/ 2478984 h 6386516"/>
              <a:gd name="connsiteX4087" fmla="*/ 3284072 w 6789110"/>
              <a:gd name="connsiteY4087" fmla="*/ 2471284 h 6386516"/>
              <a:gd name="connsiteX4088" fmla="*/ 3251351 w 6789110"/>
              <a:gd name="connsiteY4088" fmla="*/ 2457781 h 6386516"/>
              <a:gd name="connsiteX4089" fmla="*/ 2895265 w 6789110"/>
              <a:gd name="connsiteY4089" fmla="*/ 2455869 h 6386516"/>
              <a:gd name="connsiteX4090" fmla="*/ 2916438 w 6789110"/>
              <a:gd name="connsiteY4090" fmla="*/ 2465490 h 6386516"/>
              <a:gd name="connsiteX4091" fmla="*/ 2883716 w 6789110"/>
              <a:gd name="connsiteY4091" fmla="*/ 2530961 h 6386516"/>
              <a:gd name="connsiteX4092" fmla="*/ 2895265 w 6789110"/>
              <a:gd name="connsiteY4092" fmla="*/ 2455869 h 6386516"/>
              <a:gd name="connsiteX4093" fmla="*/ 2342852 w 6789110"/>
              <a:gd name="connsiteY4093" fmla="*/ 2438507 h 6386516"/>
              <a:gd name="connsiteX4094" fmla="*/ 2348626 w 6789110"/>
              <a:gd name="connsiteY4094" fmla="*/ 2438507 h 6386516"/>
              <a:gd name="connsiteX4095" fmla="*/ 2342852 w 6789110"/>
              <a:gd name="connsiteY4095" fmla="*/ 2444279 h 6386516"/>
              <a:gd name="connsiteX4096" fmla="*/ 2585134 w 6789110"/>
              <a:gd name="connsiteY4096" fmla="*/ 2422377 h 6386516"/>
              <a:gd name="connsiteX4097" fmla="*/ 2593073 w 6789110"/>
              <a:gd name="connsiteY4097" fmla="*/ 2423100 h 6386516"/>
              <a:gd name="connsiteX4098" fmla="*/ 2581525 w 6789110"/>
              <a:gd name="connsiteY4098" fmla="*/ 2428872 h 6386516"/>
              <a:gd name="connsiteX4099" fmla="*/ 2585134 w 6789110"/>
              <a:gd name="connsiteY4099" fmla="*/ 2422377 h 6386516"/>
              <a:gd name="connsiteX4100" fmla="*/ 2458338 w 6789110"/>
              <a:gd name="connsiteY4100" fmla="*/ 2409637 h 6386516"/>
              <a:gd name="connsiteX4101" fmla="*/ 2467963 w 6789110"/>
              <a:gd name="connsiteY4101" fmla="*/ 2415407 h 6386516"/>
              <a:gd name="connsiteX4102" fmla="*/ 2464113 w 6789110"/>
              <a:gd name="connsiteY4102" fmla="*/ 2419255 h 6386516"/>
              <a:gd name="connsiteX4103" fmla="*/ 2448714 w 6789110"/>
              <a:gd name="connsiteY4103" fmla="*/ 2413485 h 6386516"/>
              <a:gd name="connsiteX4104" fmla="*/ 2458338 w 6789110"/>
              <a:gd name="connsiteY4104" fmla="*/ 2409637 h 6386516"/>
              <a:gd name="connsiteX4105" fmla="*/ 3340944 w 6789110"/>
              <a:gd name="connsiteY4105" fmla="*/ 2407464 h 6386516"/>
              <a:gd name="connsiteX4106" fmla="*/ 3332192 w 6789110"/>
              <a:gd name="connsiteY4106" fmla="*/ 2409661 h 6386516"/>
              <a:gd name="connsiteX4107" fmla="*/ 3312944 w 6789110"/>
              <a:gd name="connsiteY4107" fmla="*/ 2413509 h 6386516"/>
              <a:gd name="connsiteX4108" fmla="*/ 3287922 w 6789110"/>
              <a:gd name="connsiteY4108" fmla="*/ 2430822 h 6386516"/>
              <a:gd name="connsiteX4109" fmla="*/ 3324494 w 6789110"/>
              <a:gd name="connsiteY4109" fmla="*/ 2444311 h 6386516"/>
              <a:gd name="connsiteX4110" fmla="*/ 3355289 w 6789110"/>
              <a:gd name="connsiteY4110" fmla="*/ 2425046 h 6386516"/>
              <a:gd name="connsiteX4111" fmla="*/ 3340944 w 6789110"/>
              <a:gd name="connsiteY4111" fmla="*/ 2407464 h 6386516"/>
              <a:gd name="connsiteX4112" fmla="*/ 2539181 w 6789110"/>
              <a:gd name="connsiteY4112" fmla="*/ 2405789 h 6386516"/>
              <a:gd name="connsiteX4113" fmla="*/ 2544956 w 6789110"/>
              <a:gd name="connsiteY4113" fmla="*/ 2411561 h 6386516"/>
              <a:gd name="connsiteX4114" fmla="*/ 2539181 w 6789110"/>
              <a:gd name="connsiteY4114" fmla="*/ 2413485 h 6386516"/>
              <a:gd name="connsiteX4115" fmla="*/ 394966 w 6789110"/>
              <a:gd name="connsiteY4115" fmla="*/ 2405761 h 6386516"/>
              <a:gd name="connsiteX4116" fmla="*/ 162067 w 6789110"/>
              <a:gd name="connsiteY4116" fmla="*/ 2486603 h 6386516"/>
              <a:gd name="connsiteX4117" fmla="*/ 394966 w 6789110"/>
              <a:gd name="connsiteY4117" fmla="*/ 2405761 h 6386516"/>
              <a:gd name="connsiteX4118" fmla="*/ 1596035 w 6789110"/>
              <a:gd name="connsiteY4118" fmla="*/ 2405759 h 6386516"/>
              <a:gd name="connsiteX4119" fmla="*/ 1545991 w 6789110"/>
              <a:gd name="connsiteY4119" fmla="*/ 2746446 h 6386516"/>
              <a:gd name="connsiteX4120" fmla="*/ 1405480 w 6789110"/>
              <a:gd name="connsiteY4120" fmla="*/ 2942775 h 6386516"/>
              <a:gd name="connsiteX4121" fmla="*/ 1293842 w 6789110"/>
              <a:gd name="connsiteY4121" fmla="*/ 3089059 h 6386516"/>
              <a:gd name="connsiteX4122" fmla="*/ 1426653 w 6789110"/>
              <a:gd name="connsiteY4122" fmla="*/ 2942775 h 6386516"/>
              <a:gd name="connsiteX4123" fmla="*/ 1426653 w 6789110"/>
              <a:gd name="connsiteY4123" fmla="*/ 2958173 h 6386516"/>
              <a:gd name="connsiteX4124" fmla="*/ 1447826 w 6789110"/>
              <a:gd name="connsiteY4124" fmla="*/ 2967797 h 6386516"/>
              <a:gd name="connsiteX4125" fmla="*/ 1447826 w 6789110"/>
              <a:gd name="connsiteY4125" fmla="*/ 2960098 h 6386516"/>
              <a:gd name="connsiteX4126" fmla="*/ 1457449 w 6789110"/>
              <a:gd name="connsiteY4126" fmla="*/ 2973571 h 6386516"/>
              <a:gd name="connsiteX4127" fmla="*/ 1459374 w 6789110"/>
              <a:gd name="connsiteY4127" fmla="*/ 2973571 h 6386516"/>
              <a:gd name="connsiteX4128" fmla="*/ 1278444 w 6789110"/>
              <a:gd name="connsiteY4128" fmla="*/ 3258440 h 6386516"/>
              <a:gd name="connsiteX4129" fmla="*/ 1193754 w 6789110"/>
              <a:gd name="connsiteY4129" fmla="*/ 3346980 h 6386516"/>
              <a:gd name="connsiteX4130" fmla="*/ 1045544 w 6789110"/>
              <a:gd name="connsiteY4130" fmla="*/ 3275763 h 6386516"/>
              <a:gd name="connsiteX4131" fmla="*/ 964703 w 6789110"/>
              <a:gd name="connsiteY4131" fmla="*/ 3210320 h 6386516"/>
              <a:gd name="connsiteX4132" fmla="*/ 924282 w 6789110"/>
              <a:gd name="connsiteY4132" fmla="*/ 3235342 h 6386516"/>
              <a:gd name="connsiteX4133" fmla="*/ 926207 w 6789110"/>
              <a:gd name="connsiteY4133" fmla="*/ 3121780 h 6386516"/>
              <a:gd name="connsiteX4134" fmla="*/ 828043 w 6789110"/>
              <a:gd name="connsiteY4134" fmla="*/ 3000518 h 6386516"/>
              <a:gd name="connsiteX4135" fmla="*/ 939681 w 6789110"/>
              <a:gd name="connsiteY4135" fmla="*/ 2788792 h 6386516"/>
              <a:gd name="connsiteX4136" fmla="*/ 949305 w 6789110"/>
              <a:gd name="connsiteY4136" fmla="*/ 2769545 h 6386516"/>
              <a:gd name="connsiteX4137" fmla="*/ 878087 w 6789110"/>
              <a:gd name="connsiteY4137" fmla="*/ 2935076 h 6386516"/>
              <a:gd name="connsiteX4138" fmla="*/ 964703 w 6789110"/>
              <a:gd name="connsiteY4138" fmla="*/ 2738748 h 6386516"/>
              <a:gd name="connsiteX4139" fmla="*/ 1211077 w 6789110"/>
              <a:gd name="connsiteY4139" fmla="*/ 2505849 h 6386516"/>
              <a:gd name="connsiteX4140" fmla="*/ 960853 w 6789110"/>
              <a:gd name="connsiteY4140" fmla="*/ 2721425 h 6386516"/>
              <a:gd name="connsiteX4141" fmla="*/ 972402 w 6789110"/>
              <a:gd name="connsiteY4141" fmla="*/ 2594388 h 6386516"/>
              <a:gd name="connsiteX4142" fmla="*/ 1596035 w 6789110"/>
              <a:gd name="connsiteY4142" fmla="*/ 2405759 h 6386516"/>
              <a:gd name="connsiteX4143" fmla="*/ 3297546 w 6789110"/>
              <a:gd name="connsiteY4143" fmla="*/ 2390420 h 6386516"/>
              <a:gd name="connsiteX4144" fmla="*/ 3226329 w 6789110"/>
              <a:gd name="connsiteY4144" fmla="*/ 2423125 h 6386516"/>
              <a:gd name="connsiteX4145" fmla="*/ 3243653 w 6789110"/>
              <a:gd name="connsiteY4145" fmla="*/ 2432748 h 6386516"/>
              <a:gd name="connsiteX4146" fmla="*/ 3232103 w 6789110"/>
              <a:gd name="connsiteY4146" fmla="*/ 2442389 h 6386516"/>
              <a:gd name="connsiteX4147" fmla="*/ 3234028 w 6789110"/>
              <a:gd name="connsiteY4147" fmla="*/ 2446242 h 6386516"/>
              <a:gd name="connsiteX4148" fmla="*/ 3245577 w 6789110"/>
              <a:gd name="connsiteY4148" fmla="*/ 2436601 h 6386516"/>
              <a:gd name="connsiteX4149" fmla="*/ 3243653 w 6789110"/>
              <a:gd name="connsiteY4149" fmla="*/ 2432748 h 6386516"/>
              <a:gd name="connsiteX4150" fmla="*/ 3268674 w 6789110"/>
              <a:gd name="connsiteY4150" fmla="*/ 2417354 h 6386516"/>
              <a:gd name="connsiteX4151" fmla="*/ 3297546 w 6789110"/>
              <a:gd name="connsiteY4151" fmla="*/ 2390420 h 6386516"/>
              <a:gd name="connsiteX4152" fmla="*/ 5261552 w 6789110"/>
              <a:gd name="connsiteY4152" fmla="*/ 2387056 h 6386516"/>
              <a:gd name="connsiteX4153" fmla="*/ 5262755 w 6789110"/>
              <a:gd name="connsiteY4153" fmla="*/ 2394272 h 6386516"/>
              <a:gd name="connsiteX4154" fmla="*/ 5206935 w 6789110"/>
              <a:gd name="connsiteY4154" fmla="*/ 2421203 h 6386516"/>
              <a:gd name="connsiteX4155" fmla="*/ 5253131 w 6789110"/>
              <a:gd name="connsiteY4155" fmla="*/ 2388500 h 6386516"/>
              <a:gd name="connsiteX4156" fmla="*/ 5261552 w 6789110"/>
              <a:gd name="connsiteY4156" fmla="*/ 2387056 h 6386516"/>
              <a:gd name="connsiteX4157" fmla="*/ 2514157 w 6789110"/>
              <a:gd name="connsiteY4157" fmla="*/ 2384621 h 6386516"/>
              <a:gd name="connsiteX4158" fmla="*/ 2518007 w 6789110"/>
              <a:gd name="connsiteY4158" fmla="*/ 2400013 h 6386516"/>
              <a:gd name="connsiteX4159" fmla="*/ 2504533 w 6789110"/>
              <a:gd name="connsiteY4159" fmla="*/ 2392317 h 6386516"/>
              <a:gd name="connsiteX4160" fmla="*/ 2502608 w 6789110"/>
              <a:gd name="connsiteY4160" fmla="*/ 2390392 h 6386516"/>
              <a:gd name="connsiteX4161" fmla="*/ 2514157 w 6789110"/>
              <a:gd name="connsiteY4161" fmla="*/ 2384621 h 6386516"/>
              <a:gd name="connsiteX4162" fmla="*/ 397433 w 6789110"/>
              <a:gd name="connsiteY4162" fmla="*/ 2368679 h 6386516"/>
              <a:gd name="connsiteX4163" fmla="*/ 171691 w 6789110"/>
              <a:gd name="connsiteY4163" fmla="*/ 2423085 h 6386516"/>
              <a:gd name="connsiteX4164" fmla="*/ 485431 w 6789110"/>
              <a:gd name="connsiteY4164" fmla="*/ 2369191 h 6386516"/>
              <a:gd name="connsiteX4165" fmla="*/ 397433 w 6789110"/>
              <a:gd name="connsiteY4165" fmla="*/ 2368679 h 6386516"/>
              <a:gd name="connsiteX4166" fmla="*/ 2618096 w 6789110"/>
              <a:gd name="connsiteY4166" fmla="*/ 2359601 h 6386516"/>
              <a:gd name="connsiteX4167" fmla="*/ 2670066 w 6789110"/>
              <a:gd name="connsiteY4167" fmla="*/ 2419250 h 6386516"/>
              <a:gd name="connsiteX4168" fmla="*/ 2620021 w 6789110"/>
              <a:gd name="connsiteY4168" fmla="*/ 2371144 h 6386516"/>
              <a:gd name="connsiteX4169" fmla="*/ 2618096 w 6789110"/>
              <a:gd name="connsiteY4169" fmla="*/ 2359601 h 6386516"/>
              <a:gd name="connsiteX4170" fmla="*/ 223419 w 6789110"/>
              <a:gd name="connsiteY4170" fmla="*/ 2353070 h 6386516"/>
              <a:gd name="connsiteX4171" fmla="*/ 79301 w 6789110"/>
              <a:gd name="connsiteY4171" fmla="*/ 2398061 h 6386516"/>
              <a:gd name="connsiteX4172" fmla="*/ 281404 w 6789110"/>
              <a:gd name="connsiteY4172" fmla="*/ 2357641 h 6386516"/>
              <a:gd name="connsiteX4173" fmla="*/ 81226 w 6789110"/>
              <a:gd name="connsiteY4173" fmla="*/ 2442333 h 6386516"/>
              <a:gd name="connsiteX4174" fmla="*/ 394966 w 6789110"/>
              <a:gd name="connsiteY4174" fmla="*/ 2355717 h 6386516"/>
              <a:gd name="connsiteX4175" fmla="*/ 223419 w 6789110"/>
              <a:gd name="connsiteY4175" fmla="*/ 2353070 h 6386516"/>
              <a:gd name="connsiteX4176" fmla="*/ 3503498 w 6789110"/>
              <a:gd name="connsiteY4176" fmla="*/ 2351945 h 6386516"/>
              <a:gd name="connsiteX4177" fmla="*/ 3447679 w 6789110"/>
              <a:gd name="connsiteY4177" fmla="*/ 2390420 h 6386516"/>
              <a:gd name="connsiteX4178" fmla="*/ 3461153 w 6789110"/>
              <a:gd name="connsiteY4178" fmla="*/ 2390420 h 6386516"/>
              <a:gd name="connsiteX4179" fmla="*/ 3497724 w 6789110"/>
              <a:gd name="connsiteY4179" fmla="*/ 2371182 h 6386516"/>
              <a:gd name="connsiteX4180" fmla="*/ 3501573 w 6789110"/>
              <a:gd name="connsiteY4180" fmla="*/ 2363485 h 6386516"/>
              <a:gd name="connsiteX4181" fmla="*/ 3486175 w 6789110"/>
              <a:gd name="connsiteY4181" fmla="*/ 2369259 h 6386516"/>
              <a:gd name="connsiteX4182" fmla="*/ 3503498 w 6789110"/>
              <a:gd name="connsiteY4182" fmla="*/ 2351945 h 6386516"/>
              <a:gd name="connsiteX4183" fmla="*/ 3565091 w 6789110"/>
              <a:gd name="connsiteY4183" fmla="*/ 2330786 h 6386516"/>
              <a:gd name="connsiteX4184" fmla="*/ 3532370 w 6789110"/>
              <a:gd name="connsiteY4184" fmla="*/ 2348097 h 6386516"/>
              <a:gd name="connsiteX4185" fmla="*/ 3559317 w 6789110"/>
              <a:gd name="connsiteY4185" fmla="*/ 2348097 h 6386516"/>
              <a:gd name="connsiteX4186" fmla="*/ 3565091 w 6789110"/>
              <a:gd name="connsiteY4186" fmla="*/ 2330786 h 6386516"/>
              <a:gd name="connsiteX4187" fmla="*/ 2446789 w 6789110"/>
              <a:gd name="connsiteY4187" fmla="*/ 2324975 h 6386516"/>
              <a:gd name="connsiteX4188" fmla="*/ 2452565 w 6789110"/>
              <a:gd name="connsiteY4188" fmla="*/ 2330746 h 6386516"/>
              <a:gd name="connsiteX4189" fmla="*/ 2456414 w 6789110"/>
              <a:gd name="connsiteY4189" fmla="*/ 2342291 h 6386516"/>
              <a:gd name="connsiteX4190" fmla="*/ 2452565 w 6789110"/>
              <a:gd name="connsiteY4190" fmla="*/ 2349988 h 6386516"/>
              <a:gd name="connsiteX4191" fmla="*/ 2446789 w 6789110"/>
              <a:gd name="connsiteY4191" fmla="*/ 2353836 h 6386516"/>
              <a:gd name="connsiteX4192" fmla="*/ 2450640 w 6789110"/>
              <a:gd name="connsiteY4192" fmla="*/ 2359608 h 6386516"/>
              <a:gd name="connsiteX4193" fmla="*/ 2433316 w 6789110"/>
              <a:gd name="connsiteY4193" fmla="*/ 2363456 h 6386516"/>
              <a:gd name="connsiteX4194" fmla="*/ 2427542 w 6789110"/>
              <a:gd name="connsiteY4194" fmla="*/ 2351911 h 6386516"/>
              <a:gd name="connsiteX4195" fmla="*/ 2427542 w 6789110"/>
              <a:gd name="connsiteY4195" fmla="*/ 2346139 h 6386516"/>
              <a:gd name="connsiteX4196" fmla="*/ 2423692 w 6789110"/>
              <a:gd name="connsiteY4196" fmla="*/ 2346139 h 6386516"/>
              <a:gd name="connsiteX4197" fmla="*/ 2423692 w 6789110"/>
              <a:gd name="connsiteY4197" fmla="*/ 2340368 h 6386516"/>
              <a:gd name="connsiteX4198" fmla="*/ 2437166 w 6789110"/>
              <a:gd name="connsiteY4198" fmla="*/ 2348064 h 6386516"/>
              <a:gd name="connsiteX4199" fmla="*/ 2425617 w 6789110"/>
              <a:gd name="connsiteY4199" fmla="*/ 2334595 h 6386516"/>
              <a:gd name="connsiteX4200" fmla="*/ 2427542 w 6789110"/>
              <a:gd name="connsiteY4200" fmla="*/ 2328821 h 6386516"/>
              <a:gd name="connsiteX4201" fmla="*/ 2437166 w 6789110"/>
              <a:gd name="connsiteY4201" fmla="*/ 2326899 h 6386516"/>
              <a:gd name="connsiteX4202" fmla="*/ 2446789 w 6789110"/>
              <a:gd name="connsiteY4202" fmla="*/ 2324975 h 6386516"/>
              <a:gd name="connsiteX4203" fmla="*/ 2323604 w 6789110"/>
              <a:gd name="connsiteY4203" fmla="*/ 2274934 h 6386516"/>
              <a:gd name="connsiteX4204" fmla="*/ 2323604 w 6789110"/>
              <a:gd name="connsiteY4204" fmla="*/ 2284560 h 6386516"/>
              <a:gd name="connsiteX4205" fmla="*/ 2317830 w 6789110"/>
              <a:gd name="connsiteY4205" fmla="*/ 2278784 h 6386516"/>
              <a:gd name="connsiteX4206" fmla="*/ 2554579 w 6789110"/>
              <a:gd name="connsiteY4206" fmla="*/ 2272998 h 6386516"/>
              <a:gd name="connsiteX4207" fmla="*/ 2556504 w 6789110"/>
              <a:gd name="connsiteY4207" fmla="*/ 2278773 h 6386516"/>
              <a:gd name="connsiteX4208" fmla="*/ 2554579 w 6789110"/>
              <a:gd name="connsiteY4208" fmla="*/ 2278773 h 6386516"/>
              <a:gd name="connsiteX4209" fmla="*/ 2552654 w 6789110"/>
              <a:gd name="connsiteY4209" fmla="*/ 2274923 h 6386516"/>
              <a:gd name="connsiteX4210" fmla="*/ 2333227 w 6789110"/>
              <a:gd name="connsiteY4210" fmla="*/ 2271085 h 6386516"/>
              <a:gd name="connsiteX4211" fmla="*/ 2342851 w 6789110"/>
              <a:gd name="connsiteY4211" fmla="*/ 2271085 h 6386516"/>
              <a:gd name="connsiteX4212" fmla="*/ 2337076 w 6789110"/>
              <a:gd name="connsiteY4212" fmla="*/ 2276861 h 6386516"/>
              <a:gd name="connsiteX4213" fmla="*/ 2541104 w 6789110"/>
              <a:gd name="connsiteY4213" fmla="*/ 2267233 h 6386516"/>
              <a:gd name="connsiteX4214" fmla="*/ 2546879 w 6789110"/>
              <a:gd name="connsiteY4214" fmla="*/ 2273008 h 6386516"/>
              <a:gd name="connsiteX4215" fmla="*/ 2537255 w 6789110"/>
              <a:gd name="connsiteY4215" fmla="*/ 2273008 h 6386516"/>
              <a:gd name="connsiteX4216" fmla="*/ 4975962 w 6789110"/>
              <a:gd name="connsiteY4216" fmla="*/ 2263429 h 6386516"/>
              <a:gd name="connsiteX4217" fmla="*/ 4974037 w 6789110"/>
              <a:gd name="connsiteY4217" fmla="*/ 2265356 h 6386516"/>
              <a:gd name="connsiteX4218" fmla="*/ 4979811 w 6789110"/>
              <a:gd name="connsiteY4218" fmla="*/ 2263429 h 6386516"/>
              <a:gd name="connsiteX4219" fmla="*/ 4975962 w 6789110"/>
              <a:gd name="connsiteY4219" fmla="*/ 2263429 h 6386516"/>
              <a:gd name="connsiteX4220" fmla="*/ 2481437 w 6789110"/>
              <a:gd name="connsiteY4220" fmla="*/ 2259580 h 6386516"/>
              <a:gd name="connsiteX4221" fmla="*/ 2660442 w 6789110"/>
              <a:gd name="connsiteY4221" fmla="*/ 2442389 h 6386516"/>
              <a:gd name="connsiteX4222" fmla="*/ 2481437 w 6789110"/>
              <a:gd name="connsiteY4222" fmla="*/ 2259580 h 6386516"/>
              <a:gd name="connsiteX4223" fmla="*/ 2375573 w 6789110"/>
              <a:gd name="connsiteY4223" fmla="*/ 2259523 h 6386516"/>
              <a:gd name="connsiteX4224" fmla="*/ 2381347 w 6789110"/>
              <a:gd name="connsiteY4224" fmla="*/ 2267225 h 6386516"/>
              <a:gd name="connsiteX4225" fmla="*/ 2375573 w 6789110"/>
              <a:gd name="connsiteY4225" fmla="*/ 2267225 h 6386516"/>
              <a:gd name="connsiteX4226" fmla="*/ 6253929 w 6789110"/>
              <a:gd name="connsiteY4226" fmla="*/ 2256811 h 6386516"/>
              <a:gd name="connsiteX4227" fmla="*/ 6296365 w 6789110"/>
              <a:gd name="connsiteY4227" fmla="*/ 2257653 h 6386516"/>
              <a:gd name="connsiteX4228" fmla="*/ 6123133 w 6789110"/>
              <a:gd name="connsiteY4228" fmla="*/ 2278832 h 6386516"/>
              <a:gd name="connsiteX4229" fmla="*/ 6109660 w 6789110"/>
              <a:gd name="connsiteY4229" fmla="*/ 2273059 h 6386516"/>
              <a:gd name="connsiteX4230" fmla="*/ 6253929 w 6789110"/>
              <a:gd name="connsiteY4230" fmla="*/ 2256811 h 6386516"/>
              <a:gd name="connsiteX4231" fmla="*/ 5443684 w 6789110"/>
              <a:gd name="connsiteY4231" fmla="*/ 2251877 h 6386516"/>
              <a:gd name="connsiteX4232" fmla="*/ 5439834 w 6789110"/>
              <a:gd name="connsiteY4232" fmla="*/ 2265356 h 6386516"/>
              <a:gd name="connsiteX4233" fmla="*/ 5357069 w 6789110"/>
              <a:gd name="connsiteY4233" fmla="*/ 2276907 h 6386516"/>
              <a:gd name="connsiteX4234" fmla="*/ 5337821 w 6789110"/>
              <a:gd name="connsiteY4234" fmla="*/ 2267281 h 6386516"/>
              <a:gd name="connsiteX4235" fmla="*/ 6340636 w 6789110"/>
              <a:gd name="connsiteY4235" fmla="*/ 2248025 h 6386516"/>
              <a:gd name="connsiteX4236" fmla="*/ 6329087 w 6789110"/>
              <a:gd name="connsiteY4236" fmla="*/ 2265356 h 6386516"/>
              <a:gd name="connsiteX4237" fmla="*/ 6300214 w 6789110"/>
              <a:gd name="connsiteY4237" fmla="*/ 2257655 h 6386516"/>
              <a:gd name="connsiteX4238" fmla="*/ 6340636 w 6789110"/>
              <a:gd name="connsiteY4238" fmla="*/ 2248025 h 6386516"/>
              <a:gd name="connsiteX4239" fmla="*/ 2246613 w 6789110"/>
              <a:gd name="connsiteY4239" fmla="*/ 2234502 h 6386516"/>
              <a:gd name="connsiteX4240" fmla="*/ 2252387 w 6789110"/>
              <a:gd name="connsiteY4240" fmla="*/ 2249903 h 6386516"/>
              <a:gd name="connsiteX4241" fmla="*/ 2235063 w 6789110"/>
              <a:gd name="connsiteY4241" fmla="*/ 2261457 h 6386516"/>
              <a:gd name="connsiteX4242" fmla="*/ 2225439 w 6789110"/>
              <a:gd name="connsiteY4242" fmla="*/ 2255681 h 6386516"/>
              <a:gd name="connsiteX4243" fmla="*/ 2225439 w 6789110"/>
              <a:gd name="connsiteY4243" fmla="*/ 2247981 h 6386516"/>
              <a:gd name="connsiteX4244" fmla="*/ 2231213 w 6789110"/>
              <a:gd name="connsiteY4244" fmla="*/ 2236427 h 6386516"/>
              <a:gd name="connsiteX4245" fmla="*/ 2236988 w 6789110"/>
              <a:gd name="connsiteY4245" fmla="*/ 2240277 h 6386516"/>
              <a:gd name="connsiteX4246" fmla="*/ 2246613 w 6789110"/>
              <a:gd name="connsiteY4246" fmla="*/ 2234502 h 6386516"/>
              <a:gd name="connsiteX4247" fmla="*/ 2186944 w 6789110"/>
              <a:gd name="connsiteY4247" fmla="*/ 2222957 h 6386516"/>
              <a:gd name="connsiteX4248" fmla="*/ 2192718 w 6789110"/>
              <a:gd name="connsiteY4248" fmla="*/ 2228733 h 6386516"/>
              <a:gd name="connsiteX4249" fmla="*/ 2186944 w 6789110"/>
              <a:gd name="connsiteY4249" fmla="*/ 2232583 h 6386516"/>
              <a:gd name="connsiteX4250" fmla="*/ 2185019 w 6789110"/>
              <a:gd name="connsiteY4250" fmla="*/ 2228733 h 6386516"/>
              <a:gd name="connsiteX4251" fmla="*/ 2337076 w 6789110"/>
              <a:gd name="connsiteY4251" fmla="*/ 2213314 h 6386516"/>
              <a:gd name="connsiteX4252" fmla="*/ 2342851 w 6789110"/>
              <a:gd name="connsiteY4252" fmla="*/ 2219089 h 6386516"/>
              <a:gd name="connsiteX4253" fmla="*/ 2333227 w 6789110"/>
              <a:gd name="connsiteY4253" fmla="*/ 2219089 h 6386516"/>
              <a:gd name="connsiteX4254" fmla="*/ 5091449 w 6789110"/>
              <a:gd name="connsiteY4254" fmla="*/ 2209518 h 6386516"/>
              <a:gd name="connsiteX4255" fmla="*/ 4962488 w 6789110"/>
              <a:gd name="connsiteY4255" fmla="*/ 2326938 h 6386516"/>
              <a:gd name="connsiteX4256" fmla="*/ 5147268 w 6789110"/>
              <a:gd name="connsiteY4256" fmla="*/ 2290384 h 6386516"/>
              <a:gd name="connsiteX4257" fmla="*/ 5183839 w 6789110"/>
              <a:gd name="connsiteY4257" fmla="*/ 2257655 h 6386516"/>
              <a:gd name="connsiteX4258" fmla="*/ 5166516 w 6789110"/>
              <a:gd name="connsiteY4258" fmla="*/ 2244176 h 6386516"/>
              <a:gd name="connsiteX4259" fmla="*/ 5178065 w 6789110"/>
              <a:gd name="connsiteY4259" fmla="*/ 2234548 h 6386516"/>
              <a:gd name="connsiteX4260" fmla="*/ 5095298 w 6789110"/>
              <a:gd name="connsiteY4260" fmla="*/ 2248025 h 6386516"/>
              <a:gd name="connsiteX4261" fmla="*/ 5089524 w 6789110"/>
              <a:gd name="connsiteY4261" fmla="*/ 2234548 h 6386516"/>
              <a:gd name="connsiteX4262" fmla="*/ 5122245 w 6789110"/>
              <a:gd name="connsiteY4262" fmla="*/ 2226847 h 6386516"/>
              <a:gd name="connsiteX4263" fmla="*/ 5091449 w 6789110"/>
              <a:gd name="connsiteY4263" fmla="*/ 2209518 h 6386516"/>
              <a:gd name="connsiteX4264" fmla="*/ 2032962 w 6789110"/>
              <a:gd name="connsiteY4264" fmla="*/ 2203704 h 6386516"/>
              <a:gd name="connsiteX4265" fmla="*/ 2032962 w 6789110"/>
              <a:gd name="connsiteY4265" fmla="*/ 2207555 h 6386516"/>
              <a:gd name="connsiteX4266" fmla="*/ 2027187 w 6789110"/>
              <a:gd name="connsiteY4266" fmla="*/ 2207555 h 6386516"/>
              <a:gd name="connsiteX4267" fmla="*/ 3719074 w 6789110"/>
              <a:gd name="connsiteY4267" fmla="*/ 2199889 h 6386516"/>
              <a:gd name="connsiteX4268" fmla="*/ 3368764 w 6789110"/>
              <a:gd name="connsiteY4268" fmla="*/ 2376958 h 6386516"/>
              <a:gd name="connsiteX4269" fmla="*/ 3418808 w 6789110"/>
              <a:gd name="connsiteY4269" fmla="*/ 2384648 h 6386516"/>
              <a:gd name="connsiteX4270" fmla="*/ 3572791 w 6789110"/>
              <a:gd name="connsiteY4270" fmla="*/ 2292311 h 6386516"/>
              <a:gd name="connsiteX4271" fmla="*/ 3576640 w 6789110"/>
              <a:gd name="connsiteY4271" fmla="*/ 2282683 h 6386516"/>
              <a:gd name="connsiteX4272" fmla="*/ 3601662 w 6789110"/>
              <a:gd name="connsiteY4272" fmla="*/ 2274982 h 6386516"/>
              <a:gd name="connsiteX4273" fmla="*/ 3628609 w 6789110"/>
              <a:gd name="connsiteY4273" fmla="*/ 2257655 h 6386516"/>
              <a:gd name="connsiteX4274" fmla="*/ 3644008 w 6789110"/>
              <a:gd name="connsiteY4274" fmla="*/ 2248025 h 6386516"/>
              <a:gd name="connsiteX4275" fmla="*/ 3719074 w 6789110"/>
              <a:gd name="connsiteY4275" fmla="*/ 2199889 h 6386516"/>
              <a:gd name="connsiteX4276" fmla="*/ 3830712 w 6789110"/>
              <a:gd name="connsiteY4276" fmla="*/ 2197965 h 6386516"/>
              <a:gd name="connsiteX4277" fmla="*/ 3715225 w 6789110"/>
              <a:gd name="connsiteY4277" fmla="*/ 2244176 h 6386516"/>
              <a:gd name="connsiteX4278" fmla="*/ 3715225 w 6789110"/>
              <a:gd name="connsiteY4278" fmla="*/ 2246101 h 6386516"/>
              <a:gd name="connsiteX4279" fmla="*/ 3701751 w 6789110"/>
              <a:gd name="connsiteY4279" fmla="*/ 2276907 h 6386516"/>
              <a:gd name="connsiteX4280" fmla="*/ 3851885 w 6789110"/>
              <a:gd name="connsiteY4280" fmla="*/ 2211443 h 6386516"/>
              <a:gd name="connsiteX4281" fmla="*/ 3849960 w 6789110"/>
              <a:gd name="connsiteY4281" fmla="*/ 2211443 h 6386516"/>
              <a:gd name="connsiteX4282" fmla="*/ 3830712 w 6789110"/>
              <a:gd name="connsiteY4282" fmla="*/ 2197965 h 6386516"/>
              <a:gd name="connsiteX4283" fmla="*/ 2121501 w 6789110"/>
              <a:gd name="connsiteY4283" fmla="*/ 2192153 h 6386516"/>
              <a:gd name="connsiteX4284" fmla="*/ 2127275 w 6789110"/>
              <a:gd name="connsiteY4284" fmla="*/ 2196004 h 6386516"/>
              <a:gd name="connsiteX4285" fmla="*/ 2121501 w 6789110"/>
              <a:gd name="connsiteY4285" fmla="*/ 2199856 h 6386516"/>
              <a:gd name="connsiteX4286" fmla="*/ 2117651 w 6789110"/>
              <a:gd name="connsiteY4286" fmla="*/ 2197929 h 6386516"/>
              <a:gd name="connsiteX4287" fmla="*/ 2496835 w 6789110"/>
              <a:gd name="connsiteY4287" fmla="*/ 2182512 h 6386516"/>
              <a:gd name="connsiteX4288" fmla="*/ 2502609 w 6789110"/>
              <a:gd name="connsiteY4288" fmla="*/ 2184439 h 6386516"/>
              <a:gd name="connsiteX4289" fmla="*/ 2504534 w 6789110"/>
              <a:gd name="connsiteY4289" fmla="*/ 2190215 h 6386516"/>
              <a:gd name="connsiteX4290" fmla="*/ 2500686 w 6789110"/>
              <a:gd name="connsiteY4290" fmla="*/ 2190215 h 6386516"/>
              <a:gd name="connsiteX4291" fmla="*/ 2364025 w 6789110"/>
              <a:gd name="connsiteY4291" fmla="*/ 2178672 h 6386516"/>
              <a:gd name="connsiteX4292" fmla="*/ 2369799 w 6789110"/>
              <a:gd name="connsiteY4292" fmla="*/ 2182521 h 6386516"/>
              <a:gd name="connsiteX4293" fmla="*/ 2364025 w 6789110"/>
              <a:gd name="connsiteY4293" fmla="*/ 2186373 h 6386516"/>
              <a:gd name="connsiteX4294" fmla="*/ 2427543 w 6789110"/>
              <a:gd name="connsiteY4294" fmla="*/ 2178664 h 6386516"/>
              <a:gd name="connsiteX4295" fmla="*/ 2433317 w 6789110"/>
              <a:gd name="connsiteY4295" fmla="*/ 2178664 h 6386516"/>
              <a:gd name="connsiteX4296" fmla="*/ 2427543 w 6789110"/>
              <a:gd name="connsiteY4296" fmla="*/ 2184439 h 6386516"/>
              <a:gd name="connsiteX4297" fmla="*/ 5077975 w 6789110"/>
              <a:gd name="connsiteY4297" fmla="*/ 2171011 h 6386516"/>
              <a:gd name="connsiteX4298" fmla="*/ 5062577 w 6789110"/>
              <a:gd name="connsiteY4298" fmla="*/ 2178714 h 6386516"/>
              <a:gd name="connsiteX4299" fmla="*/ 5095298 w 6789110"/>
              <a:gd name="connsiteY4299" fmla="*/ 2201815 h 6386516"/>
              <a:gd name="connsiteX4300" fmla="*/ 5093373 w 6789110"/>
              <a:gd name="connsiteY4300" fmla="*/ 2203742 h 6386516"/>
              <a:gd name="connsiteX4301" fmla="*/ 5183839 w 6789110"/>
              <a:gd name="connsiteY4301" fmla="*/ 2184490 h 6386516"/>
              <a:gd name="connsiteX4302" fmla="*/ 5176140 w 6789110"/>
              <a:gd name="connsiteY4302" fmla="*/ 2176787 h 6386516"/>
              <a:gd name="connsiteX4303" fmla="*/ 5077975 w 6789110"/>
              <a:gd name="connsiteY4303" fmla="*/ 2171011 h 6386516"/>
              <a:gd name="connsiteX4304" fmla="*/ 1588336 w 6789110"/>
              <a:gd name="connsiteY4304" fmla="*/ 2169013 h 6386516"/>
              <a:gd name="connsiteX4305" fmla="*/ 1586659 w 6789110"/>
              <a:gd name="connsiteY4305" fmla="*/ 2169401 h 6386516"/>
              <a:gd name="connsiteX4306" fmla="*/ 1586629 w 6789110"/>
              <a:gd name="connsiteY4306" fmla="*/ 2169128 h 6386516"/>
              <a:gd name="connsiteX4307" fmla="*/ 2354399 w 6789110"/>
              <a:gd name="connsiteY4307" fmla="*/ 2157486 h 6386516"/>
              <a:gd name="connsiteX4308" fmla="*/ 2358249 w 6789110"/>
              <a:gd name="connsiteY4308" fmla="*/ 2161337 h 6386516"/>
              <a:gd name="connsiteX4309" fmla="*/ 2352475 w 6789110"/>
              <a:gd name="connsiteY4309" fmla="*/ 2165187 h 6386516"/>
              <a:gd name="connsiteX4310" fmla="*/ 2348625 w 6789110"/>
              <a:gd name="connsiteY4310" fmla="*/ 2161337 h 6386516"/>
              <a:gd name="connsiteX4311" fmla="*/ 2140749 w 6789110"/>
              <a:gd name="connsiteY4311" fmla="*/ 2153644 h 6386516"/>
              <a:gd name="connsiteX4312" fmla="*/ 2148448 w 6789110"/>
              <a:gd name="connsiteY4312" fmla="*/ 2155569 h 6386516"/>
              <a:gd name="connsiteX4313" fmla="*/ 2142674 w 6789110"/>
              <a:gd name="connsiteY4313" fmla="*/ 2159420 h 6386516"/>
              <a:gd name="connsiteX4314" fmla="*/ 2277409 w 6789110"/>
              <a:gd name="connsiteY4314" fmla="*/ 2153640 h 6386516"/>
              <a:gd name="connsiteX4315" fmla="*/ 2283183 w 6789110"/>
              <a:gd name="connsiteY4315" fmla="*/ 2159416 h 6386516"/>
              <a:gd name="connsiteX4316" fmla="*/ 2277409 w 6789110"/>
              <a:gd name="connsiteY4316" fmla="*/ 2159416 h 6386516"/>
              <a:gd name="connsiteX4317" fmla="*/ 2475663 w 6789110"/>
              <a:gd name="connsiteY4317" fmla="*/ 2151717 h 6386516"/>
              <a:gd name="connsiteX4318" fmla="*/ 2479512 w 6789110"/>
              <a:gd name="connsiteY4318" fmla="*/ 2159418 h 6386516"/>
              <a:gd name="connsiteX4319" fmla="*/ 2479512 w 6789110"/>
              <a:gd name="connsiteY4319" fmla="*/ 2167119 h 6386516"/>
              <a:gd name="connsiteX4320" fmla="*/ 2489136 w 6789110"/>
              <a:gd name="connsiteY4320" fmla="*/ 2167119 h 6386516"/>
              <a:gd name="connsiteX4321" fmla="*/ 2489136 w 6789110"/>
              <a:gd name="connsiteY4321" fmla="*/ 2180595 h 6386516"/>
              <a:gd name="connsiteX4322" fmla="*/ 2473737 w 6789110"/>
              <a:gd name="connsiteY4322" fmla="*/ 2180595 h 6386516"/>
              <a:gd name="connsiteX4323" fmla="*/ 2473737 w 6789110"/>
              <a:gd name="connsiteY4323" fmla="*/ 2167119 h 6386516"/>
              <a:gd name="connsiteX4324" fmla="*/ 2464113 w 6789110"/>
              <a:gd name="connsiteY4324" fmla="*/ 2167119 h 6386516"/>
              <a:gd name="connsiteX4325" fmla="*/ 2475663 w 6789110"/>
              <a:gd name="connsiteY4325" fmla="*/ 2151717 h 6386516"/>
              <a:gd name="connsiteX4326" fmla="*/ 2300508 w 6789110"/>
              <a:gd name="connsiteY4326" fmla="*/ 2147864 h 6386516"/>
              <a:gd name="connsiteX4327" fmla="*/ 2308206 w 6789110"/>
              <a:gd name="connsiteY4327" fmla="*/ 2153640 h 6386516"/>
              <a:gd name="connsiteX4328" fmla="*/ 2300508 w 6789110"/>
              <a:gd name="connsiteY4328" fmla="*/ 2153640 h 6386516"/>
              <a:gd name="connsiteX4329" fmla="*/ 2398671 w 6789110"/>
              <a:gd name="connsiteY4329" fmla="*/ 2145935 h 6386516"/>
              <a:gd name="connsiteX4330" fmla="*/ 2404445 w 6789110"/>
              <a:gd name="connsiteY4330" fmla="*/ 2145935 h 6386516"/>
              <a:gd name="connsiteX4331" fmla="*/ 2400596 w 6789110"/>
              <a:gd name="connsiteY4331" fmla="*/ 2149788 h 6386516"/>
              <a:gd name="connsiteX4332" fmla="*/ 2398671 w 6789110"/>
              <a:gd name="connsiteY4332" fmla="*/ 2145935 h 6386516"/>
              <a:gd name="connsiteX4333" fmla="*/ 2102253 w 6789110"/>
              <a:gd name="connsiteY4333" fmla="*/ 2142093 h 6386516"/>
              <a:gd name="connsiteX4334" fmla="*/ 2111877 w 6789110"/>
              <a:gd name="connsiteY4334" fmla="*/ 2151721 h 6386516"/>
              <a:gd name="connsiteX4335" fmla="*/ 2102253 w 6789110"/>
              <a:gd name="connsiteY4335" fmla="*/ 2151721 h 6386516"/>
              <a:gd name="connsiteX4336" fmla="*/ 2342851 w 6789110"/>
              <a:gd name="connsiteY4336" fmla="*/ 2138234 h 6386516"/>
              <a:gd name="connsiteX4337" fmla="*/ 2352475 w 6789110"/>
              <a:gd name="connsiteY4337" fmla="*/ 2142084 h 6386516"/>
              <a:gd name="connsiteX4338" fmla="*/ 2339002 w 6789110"/>
              <a:gd name="connsiteY4338" fmla="*/ 2144010 h 6386516"/>
              <a:gd name="connsiteX4339" fmla="*/ 2313981 w 6789110"/>
              <a:gd name="connsiteY4339" fmla="*/ 2132458 h 6386516"/>
              <a:gd name="connsiteX4340" fmla="*/ 2319755 w 6789110"/>
              <a:gd name="connsiteY4340" fmla="*/ 2138234 h 6386516"/>
              <a:gd name="connsiteX4341" fmla="*/ 2312056 w 6789110"/>
              <a:gd name="connsiteY4341" fmla="*/ 2138234 h 6386516"/>
              <a:gd name="connsiteX4342" fmla="*/ 2404444 w 6789110"/>
              <a:gd name="connsiteY4342" fmla="*/ 2128612 h 6386516"/>
              <a:gd name="connsiteX4343" fmla="*/ 2410218 w 6789110"/>
              <a:gd name="connsiteY4343" fmla="*/ 2130540 h 6386516"/>
              <a:gd name="connsiteX4344" fmla="*/ 2423693 w 6789110"/>
              <a:gd name="connsiteY4344" fmla="*/ 2159418 h 6386516"/>
              <a:gd name="connsiteX4345" fmla="*/ 2421768 w 6789110"/>
              <a:gd name="connsiteY4345" fmla="*/ 2157493 h 6386516"/>
              <a:gd name="connsiteX4346" fmla="*/ 2412143 w 6789110"/>
              <a:gd name="connsiteY4346" fmla="*/ 2163268 h 6386516"/>
              <a:gd name="connsiteX4347" fmla="*/ 2415993 w 6789110"/>
              <a:gd name="connsiteY4347" fmla="*/ 2157493 h 6386516"/>
              <a:gd name="connsiteX4348" fmla="*/ 2406370 w 6789110"/>
              <a:gd name="connsiteY4348" fmla="*/ 2140166 h 6386516"/>
              <a:gd name="connsiteX4349" fmla="*/ 2410218 w 6789110"/>
              <a:gd name="connsiteY4349" fmla="*/ 2134388 h 6386516"/>
              <a:gd name="connsiteX4350" fmla="*/ 2404444 w 6789110"/>
              <a:gd name="connsiteY4350" fmla="*/ 2134388 h 6386516"/>
              <a:gd name="connsiteX4351" fmla="*/ 4935541 w 6789110"/>
              <a:gd name="connsiteY4351" fmla="*/ 2126725 h 6386516"/>
              <a:gd name="connsiteX4352" fmla="*/ 4927842 w 6789110"/>
              <a:gd name="connsiteY4352" fmla="*/ 2136351 h 6386516"/>
              <a:gd name="connsiteX4353" fmla="*/ 5047179 w 6789110"/>
              <a:gd name="connsiteY4353" fmla="*/ 2171011 h 6386516"/>
              <a:gd name="connsiteX4354" fmla="*/ 5062577 w 6789110"/>
              <a:gd name="connsiteY4354" fmla="*/ 2163308 h 6386516"/>
              <a:gd name="connsiteX4355" fmla="*/ 4935541 w 6789110"/>
              <a:gd name="connsiteY4355" fmla="*/ 2126725 h 6386516"/>
              <a:gd name="connsiteX4356" fmla="*/ 2279334 w 6789110"/>
              <a:gd name="connsiteY4356" fmla="*/ 2124760 h 6386516"/>
              <a:gd name="connsiteX4357" fmla="*/ 2279334 w 6789110"/>
              <a:gd name="connsiteY4357" fmla="*/ 2132460 h 6386516"/>
              <a:gd name="connsiteX4358" fmla="*/ 2273560 w 6789110"/>
              <a:gd name="connsiteY4358" fmla="*/ 2126685 h 6386516"/>
              <a:gd name="connsiteX4359" fmla="*/ 2267784 w 6789110"/>
              <a:gd name="connsiteY4359" fmla="*/ 2124760 h 6386516"/>
              <a:gd name="connsiteX4360" fmla="*/ 2273559 w 6789110"/>
              <a:gd name="connsiteY4360" fmla="*/ 2126687 h 6386516"/>
              <a:gd name="connsiteX4361" fmla="*/ 2269709 w 6789110"/>
              <a:gd name="connsiteY4361" fmla="*/ 2132462 h 6386516"/>
              <a:gd name="connsiteX4362" fmla="*/ 2263935 w 6789110"/>
              <a:gd name="connsiteY4362" fmla="*/ 2128610 h 6386516"/>
              <a:gd name="connsiteX4363" fmla="*/ 2292807 w 6789110"/>
              <a:gd name="connsiteY4363" fmla="*/ 2124757 h 6386516"/>
              <a:gd name="connsiteX4364" fmla="*/ 2288958 w 6789110"/>
              <a:gd name="connsiteY4364" fmla="*/ 2132458 h 6386516"/>
              <a:gd name="connsiteX4365" fmla="*/ 2281258 w 6789110"/>
              <a:gd name="connsiteY4365" fmla="*/ 2128608 h 6386516"/>
              <a:gd name="connsiteX4366" fmla="*/ 2460263 w 6789110"/>
              <a:gd name="connsiteY4366" fmla="*/ 2124745 h 6386516"/>
              <a:gd name="connsiteX4367" fmla="*/ 2466038 w 6789110"/>
              <a:gd name="connsiteY4367" fmla="*/ 2128595 h 6386516"/>
              <a:gd name="connsiteX4368" fmla="*/ 2456414 w 6789110"/>
              <a:gd name="connsiteY4368" fmla="*/ 2136296 h 6386516"/>
              <a:gd name="connsiteX4369" fmla="*/ 2452564 w 6789110"/>
              <a:gd name="connsiteY4369" fmla="*/ 2130521 h 6386516"/>
              <a:gd name="connsiteX4370" fmla="*/ 2460263 w 6789110"/>
              <a:gd name="connsiteY4370" fmla="*/ 2130521 h 6386516"/>
              <a:gd name="connsiteX4371" fmla="*/ 2077230 w 6789110"/>
              <a:gd name="connsiteY4371" fmla="*/ 2122841 h 6386516"/>
              <a:gd name="connsiteX4372" fmla="*/ 2092630 w 6789110"/>
              <a:gd name="connsiteY4372" fmla="*/ 2126691 h 6386516"/>
              <a:gd name="connsiteX4373" fmla="*/ 2084930 w 6789110"/>
              <a:gd name="connsiteY4373" fmla="*/ 2130542 h 6386516"/>
              <a:gd name="connsiteX4374" fmla="*/ 2090704 w 6789110"/>
              <a:gd name="connsiteY4374" fmla="*/ 2130542 h 6386516"/>
              <a:gd name="connsiteX4375" fmla="*/ 2090704 w 6789110"/>
              <a:gd name="connsiteY4375" fmla="*/ 2138242 h 6386516"/>
              <a:gd name="connsiteX4376" fmla="*/ 2069531 w 6789110"/>
              <a:gd name="connsiteY4376" fmla="*/ 2149796 h 6386516"/>
              <a:gd name="connsiteX4377" fmla="*/ 2073381 w 6789110"/>
              <a:gd name="connsiteY4377" fmla="*/ 2144020 h 6386516"/>
              <a:gd name="connsiteX4378" fmla="*/ 2067606 w 6789110"/>
              <a:gd name="connsiteY4378" fmla="*/ 2142095 h 6386516"/>
              <a:gd name="connsiteX4379" fmla="*/ 2063757 w 6789110"/>
              <a:gd name="connsiteY4379" fmla="*/ 2138242 h 6386516"/>
              <a:gd name="connsiteX4380" fmla="*/ 2067606 w 6789110"/>
              <a:gd name="connsiteY4380" fmla="*/ 2126691 h 6386516"/>
              <a:gd name="connsiteX4381" fmla="*/ 2227364 w 6789110"/>
              <a:gd name="connsiteY4381" fmla="*/ 2122832 h 6386516"/>
              <a:gd name="connsiteX4382" fmla="*/ 2227364 w 6789110"/>
              <a:gd name="connsiteY4382" fmla="*/ 2138232 h 6386516"/>
              <a:gd name="connsiteX4383" fmla="*/ 2219665 w 6789110"/>
              <a:gd name="connsiteY4383" fmla="*/ 2130531 h 6386516"/>
              <a:gd name="connsiteX4384" fmla="*/ 2325529 w 6789110"/>
              <a:gd name="connsiteY4384" fmla="*/ 2120907 h 6386516"/>
              <a:gd name="connsiteX4385" fmla="*/ 2337077 w 6789110"/>
              <a:gd name="connsiteY4385" fmla="*/ 2128608 h 6386516"/>
              <a:gd name="connsiteX4386" fmla="*/ 2333227 w 6789110"/>
              <a:gd name="connsiteY4386" fmla="*/ 2130533 h 6386516"/>
              <a:gd name="connsiteX4387" fmla="*/ 2325529 w 6789110"/>
              <a:gd name="connsiteY4387" fmla="*/ 2120907 h 6386516"/>
              <a:gd name="connsiteX4388" fmla="*/ 2385197 w 6789110"/>
              <a:gd name="connsiteY4388" fmla="*/ 2118982 h 6386516"/>
              <a:gd name="connsiteX4389" fmla="*/ 2390971 w 6789110"/>
              <a:gd name="connsiteY4389" fmla="*/ 2120907 h 6386516"/>
              <a:gd name="connsiteX4390" fmla="*/ 2385197 w 6789110"/>
              <a:gd name="connsiteY4390" fmla="*/ 2124757 h 6386516"/>
              <a:gd name="connsiteX4391" fmla="*/ 2244688 w 6789110"/>
              <a:gd name="connsiteY4391" fmla="*/ 2118975 h 6386516"/>
              <a:gd name="connsiteX4392" fmla="*/ 2262011 w 6789110"/>
              <a:gd name="connsiteY4392" fmla="*/ 2120901 h 6386516"/>
              <a:gd name="connsiteX4393" fmla="*/ 2260086 w 6789110"/>
              <a:gd name="connsiteY4393" fmla="*/ 2126674 h 6386516"/>
              <a:gd name="connsiteX4394" fmla="*/ 2244688 w 6789110"/>
              <a:gd name="connsiteY4394" fmla="*/ 2120901 h 6386516"/>
              <a:gd name="connsiteX4395" fmla="*/ 5330123 w 6789110"/>
              <a:gd name="connsiteY4395" fmla="*/ 2117099 h 6386516"/>
              <a:gd name="connsiteX4396" fmla="*/ 5314724 w 6789110"/>
              <a:gd name="connsiteY4396" fmla="*/ 2126729 h 6386516"/>
              <a:gd name="connsiteX4397" fmla="*/ 5297400 w 6789110"/>
              <a:gd name="connsiteY4397" fmla="*/ 2136351 h 6386516"/>
              <a:gd name="connsiteX4398" fmla="*/ 5303176 w 6789110"/>
              <a:gd name="connsiteY4398" fmla="*/ 2126729 h 6386516"/>
              <a:gd name="connsiteX4399" fmla="*/ 5330123 w 6789110"/>
              <a:gd name="connsiteY4399" fmla="*/ 2117099 h 6386516"/>
              <a:gd name="connsiteX4400" fmla="*/ 2313981 w 6789110"/>
              <a:gd name="connsiteY4400" fmla="*/ 2115131 h 6386516"/>
              <a:gd name="connsiteX4401" fmla="*/ 2319755 w 6789110"/>
              <a:gd name="connsiteY4401" fmla="*/ 2120907 h 6386516"/>
              <a:gd name="connsiteX4402" fmla="*/ 2312056 w 6789110"/>
              <a:gd name="connsiteY4402" fmla="*/ 2124757 h 6386516"/>
              <a:gd name="connsiteX4403" fmla="*/ 2402520 w 6789110"/>
              <a:gd name="connsiteY4403" fmla="*/ 2113208 h 6386516"/>
              <a:gd name="connsiteX4404" fmla="*/ 2404444 w 6789110"/>
              <a:gd name="connsiteY4404" fmla="*/ 2117057 h 6386516"/>
              <a:gd name="connsiteX4405" fmla="*/ 2398670 w 6789110"/>
              <a:gd name="connsiteY4405" fmla="*/ 2130535 h 6386516"/>
              <a:gd name="connsiteX4406" fmla="*/ 2394820 w 6789110"/>
              <a:gd name="connsiteY4406" fmla="*/ 2122834 h 6386516"/>
              <a:gd name="connsiteX4407" fmla="*/ 2390971 w 6789110"/>
              <a:gd name="connsiteY4407" fmla="*/ 2120909 h 6386516"/>
              <a:gd name="connsiteX4408" fmla="*/ 2292808 w 6789110"/>
              <a:gd name="connsiteY4408" fmla="*/ 2113208 h 6386516"/>
              <a:gd name="connsiteX4409" fmla="*/ 2298582 w 6789110"/>
              <a:gd name="connsiteY4409" fmla="*/ 2118984 h 6386516"/>
              <a:gd name="connsiteX4410" fmla="*/ 2290883 w 6789110"/>
              <a:gd name="connsiteY4410" fmla="*/ 2122834 h 6386516"/>
              <a:gd name="connsiteX4411" fmla="*/ 2267784 w 6789110"/>
              <a:gd name="connsiteY4411" fmla="*/ 2113206 h 6386516"/>
              <a:gd name="connsiteX4412" fmla="*/ 2283183 w 6789110"/>
              <a:gd name="connsiteY4412" fmla="*/ 2113206 h 6386516"/>
              <a:gd name="connsiteX4413" fmla="*/ 2279333 w 6789110"/>
              <a:gd name="connsiteY4413" fmla="*/ 2118980 h 6386516"/>
              <a:gd name="connsiteX4414" fmla="*/ 2102254 w 6789110"/>
              <a:gd name="connsiteY4414" fmla="*/ 2111287 h 6386516"/>
              <a:gd name="connsiteX4415" fmla="*/ 2108029 w 6789110"/>
              <a:gd name="connsiteY4415" fmla="*/ 2113214 h 6386516"/>
              <a:gd name="connsiteX4416" fmla="*/ 2106104 w 6789110"/>
              <a:gd name="connsiteY4416" fmla="*/ 2118988 h 6386516"/>
              <a:gd name="connsiteX4417" fmla="*/ 2121501 w 6789110"/>
              <a:gd name="connsiteY4417" fmla="*/ 2118988 h 6386516"/>
              <a:gd name="connsiteX4418" fmla="*/ 2117651 w 6789110"/>
              <a:gd name="connsiteY4418" fmla="*/ 2128614 h 6386516"/>
              <a:gd name="connsiteX4419" fmla="*/ 2113801 w 6789110"/>
              <a:gd name="connsiteY4419" fmla="*/ 2126689 h 6386516"/>
              <a:gd name="connsiteX4420" fmla="*/ 2106103 w 6789110"/>
              <a:gd name="connsiteY4420" fmla="*/ 2118990 h 6386516"/>
              <a:gd name="connsiteX4421" fmla="*/ 2327453 w 6789110"/>
              <a:gd name="connsiteY4421" fmla="*/ 2107431 h 6386516"/>
              <a:gd name="connsiteX4422" fmla="*/ 2331303 w 6789110"/>
              <a:gd name="connsiteY4422" fmla="*/ 2117057 h 6386516"/>
              <a:gd name="connsiteX4423" fmla="*/ 2315904 w 6789110"/>
              <a:gd name="connsiteY4423" fmla="*/ 2113206 h 6386516"/>
              <a:gd name="connsiteX4424" fmla="*/ 2267784 w 6789110"/>
              <a:gd name="connsiteY4424" fmla="*/ 2107431 h 6386516"/>
              <a:gd name="connsiteX4425" fmla="*/ 2268747 w 6789110"/>
              <a:gd name="connsiteY4425" fmla="*/ 2107911 h 6386516"/>
              <a:gd name="connsiteX4426" fmla="*/ 2265860 w 6789110"/>
              <a:gd name="connsiteY4426" fmla="*/ 2109356 h 6386516"/>
              <a:gd name="connsiteX4427" fmla="*/ 2265565 w 6789110"/>
              <a:gd name="connsiteY4427" fmla="*/ 2108169 h 6386516"/>
              <a:gd name="connsiteX4428" fmla="*/ 2279333 w 6789110"/>
              <a:gd name="connsiteY4428" fmla="*/ 2107428 h 6386516"/>
              <a:gd name="connsiteX4429" fmla="*/ 2288958 w 6789110"/>
              <a:gd name="connsiteY4429" fmla="*/ 2107428 h 6386516"/>
              <a:gd name="connsiteX4430" fmla="*/ 2283183 w 6789110"/>
              <a:gd name="connsiteY4430" fmla="*/ 2113204 h 6386516"/>
              <a:gd name="connsiteX4431" fmla="*/ 2442941 w 6789110"/>
              <a:gd name="connsiteY4431" fmla="*/ 2099721 h 6386516"/>
              <a:gd name="connsiteX4432" fmla="*/ 2446791 w 6789110"/>
              <a:gd name="connsiteY4432" fmla="*/ 2105495 h 6386516"/>
              <a:gd name="connsiteX4433" fmla="*/ 2442941 w 6789110"/>
              <a:gd name="connsiteY4433" fmla="*/ 2111270 h 6386516"/>
              <a:gd name="connsiteX4434" fmla="*/ 2431391 w 6789110"/>
              <a:gd name="connsiteY4434" fmla="*/ 2111270 h 6386516"/>
              <a:gd name="connsiteX4435" fmla="*/ 2427542 w 6789110"/>
              <a:gd name="connsiteY4435" fmla="*/ 2103572 h 6386516"/>
              <a:gd name="connsiteX4436" fmla="*/ 2437166 w 6789110"/>
              <a:gd name="connsiteY4436" fmla="*/ 2105495 h 6386516"/>
              <a:gd name="connsiteX4437" fmla="*/ 2393902 w 6789110"/>
              <a:gd name="connsiteY4437" fmla="*/ 2093563 h 6386516"/>
              <a:gd name="connsiteX4438" fmla="*/ 2396746 w 6789110"/>
              <a:gd name="connsiteY4438" fmla="*/ 2099729 h 6386516"/>
              <a:gd name="connsiteX4439" fmla="*/ 2394822 w 6789110"/>
              <a:gd name="connsiteY4439" fmla="*/ 2101655 h 6386516"/>
              <a:gd name="connsiteX4440" fmla="*/ 2391935 w 6789110"/>
              <a:gd name="connsiteY4440" fmla="*/ 2096841 h 6386516"/>
              <a:gd name="connsiteX4441" fmla="*/ 2190792 w 6789110"/>
              <a:gd name="connsiteY4441" fmla="*/ 2092031 h 6386516"/>
              <a:gd name="connsiteX4442" fmla="*/ 2196567 w 6789110"/>
              <a:gd name="connsiteY4442" fmla="*/ 2097806 h 6386516"/>
              <a:gd name="connsiteX4443" fmla="*/ 2204267 w 6789110"/>
              <a:gd name="connsiteY4443" fmla="*/ 2105507 h 6386516"/>
              <a:gd name="connsiteX4444" fmla="*/ 2200418 w 6789110"/>
              <a:gd name="connsiteY4444" fmla="*/ 2105507 h 6386516"/>
              <a:gd name="connsiteX4445" fmla="*/ 2200418 w 6789110"/>
              <a:gd name="connsiteY4445" fmla="*/ 2099732 h 6386516"/>
              <a:gd name="connsiteX4446" fmla="*/ 2188868 w 6789110"/>
              <a:gd name="connsiteY4446" fmla="*/ 2101657 h 6386516"/>
              <a:gd name="connsiteX4447" fmla="*/ 2185018 w 6789110"/>
              <a:gd name="connsiteY4447" fmla="*/ 2097806 h 6386516"/>
              <a:gd name="connsiteX4448" fmla="*/ 2190792 w 6789110"/>
              <a:gd name="connsiteY4448" fmla="*/ 2097806 h 6386516"/>
              <a:gd name="connsiteX4449" fmla="*/ 2392469 w 6789110"/>
              <a:gd name="connsiteY4449" fmla="*/ 2090460 h 6386516"/>
              <a:gd name="connsiteX4450" fmla="*/ 2394822 w 6789110"/>
              <a:gd name="connsiteY4450" fmla="*/ 2092029 h 6386516"/>
              <a:gd name="connsiteX4451" fmla="*/ 2393902 w 6789110"/>
              <a:gd name="connsiteY4451" fmla="*/ 2093563 h 6386516"/>
              <a:gd name="connsiteX4452" fmla="*/ 2121501 w 6789110"/>
              <a:gd name="connsiteY4452" fmla="*/ 2090108 h 6386516"/>
              <a:gd name="connsiteX4453" fmla="*/ 2125351 w 6789110"/>
              <a:gd name="connsiteY4453" fmla="*/ 2090108 h 6386516"/>
              <a:gd name="connsiteX4454" fmla="*/ 2133050 w 6789110"/>
              <a:gd name="connsiteY4454" fmla="*/ 2093960 h 6386516"/>
              <a:gd name="connsiteX4455" fmla="*/ 2121501 w 6789110"/>
              <a:gd name="connsiteY4455" fmla="*/ 2092033 h 6386516"/>
              <a:gd name="connsiteX4456" fmla="*/ 2156148 w 6789110"/>
              <a:gd name="connsiteY4456" fmla="*/ 2090105 h 6386516"/>
              <a:gd name="connsiteX4457" fmla="*/ 2161922 w 6789110"/>
              <a:gd name="connsiteY4457" fmla="*/ 2090105 h 6386516"/>
              <a:gd name="connsiteX4458" fmla="*/ 2161922 w 6789110"/>
              <a:gd name="connsiteY4458" fmla="*/ 2093956 h 6386516"/>
              <a:gd name="connsiteX4459" fmla="*/ 2156148 w 6789110"/>
              <a:gd name="connsiteY4459" fmla="*/ 2090105 h 6386516"/>
              <a:gd name="connsiteX4460" fmla="*/ 2235063 w 6789110"/>
              <a:gd name="connsiteY4460" fmla="*/ 2088174 h 6386516"/>
              <a:gd name="connsiteX4461" fmla="*/ 2244688 w 6789110"/>
              <a:gd name="connsiteY4461" fmla="*/ 2099725 h 6386516"/>
              <a:gd name="connsiteX4462" fmla="*/ 2229289 w 6789110"/>
              <a:gd name="connsiteY4462" fmla="*/ 2099725 h 6386516"/>
              <a:gd name="connsiteX4463" fmla="*/ 2235063 w 6789110"/>
              <a:gd name="connsiteY4463" fmla="*/ 2095875 h 6386516"/>
              <a:gd name="connsiteX4464" fmla="*/ 2235063 w 6789110"/>
              <a:gd name="connsiteY4464" fmla="*/ 2090099 h 6386516"/>
              <a:gd name="connsiteX4465" fmla="*/ 2225439 w 6789110"/>
              <a:gd name="connsiteY4465" fmla="*/ 2086251 h 6386516"/>
              <a:gd name="connsiteX4466" fmla="*/ 2235063 w 6789110"/>
              <a:gd name="connsiteY4466" fmla="*/ 2090099 h 6386516"/>
              <a:gd name="connsiteX4467" fmla="*/ 2229288 w 6789110"/>
              <a:gd name="connsiteY4467" fmla="*/ 2092024 h 6386516"/>
              <a:gd name="connsiteX4468" fmla="*/ 2390099 w 6789110"/>
              <a:gd name="connsiteY4468" fmla="*/ 2085323 h 6386516"/>
              <a:gd name="connsiteX4469" fmla="*/ 2392469 w 6789110"/>
              <a:gd name="connsiteY4469" fmla="*/ 2090460 h 6386516"/>
              <a:gd name="connsiteX4470" fmla="*/ 2389047 w 6789110"/>
              <a:gd name="connsiteY4470" fmla="*/ 2088178 h 6386516"/>
              <a:gd name="connsiteX4471" fmla="*/ 2013715 w 6789110"/>
              <a:gd name="connsiteY4471" fmla="*/ 2084334 h 6386516"/>
              <a:gd name="connsiteX4472" fmla="*/ 2019489 w 6789110"/>
              <a:gd name="connsiteY4472" fmla="*/ 2088185 h 6386516"/>
              <a:gd name="connsiteX4473" fmla="*/ 2011789 w 6789110"/>
              <a:gd name="connsiteY4473" fmla="*/ 2090110 h 6386516"/>
              <a:gd name="connsiteX4474" fmla="*/ 2385198 w 6789110"/>
              <a:gd name="connsiteY4474" fmla="*/ 2084328 h 6386516"/>
              <a:gd name="connsiteX4475" fmla="*/ 2385198 w 6789110"/>
              <a:gd name="connsiteY4475" fmla="*/ 2092029 h 6386516"/>
              <a:gd name="connsiteX4476" fmla="*/ 2389047 w 6789110"/>
              <a:gd name="connsiteY4476" fmla="*/ 2097804 h 6386516"/>
              <a:gd name="connsiteX4477" fmla="*/ 2389047 w 6789110"/>
              <a:gd name="connsiteY4477" fmla="*/ 2103580 h 6386516"/>
              <a:gd name="connsiteX4478" fmla="*/ 2379423 w 6789110"/>
              <a:gd name="connsiteY4478" fmla="*/ 2115131 h 6386516"/>
              <a:gd name="connsiteX4479" fmla="*/ 2377498 w 6789110"/>
              <a:gd name="connsiteY4479" fmla="*/ 2111281 h 6386516"/>
              <a:gd name="connsiteX4480" fmla="*/ 2387122 w 6789110"/>
              <a:gd name="connsiteY4480" fmla="*/ 2101655 h 6386516"/>
              <a:gd name="connsiteX4481" fmla="*/ 2377498 w 6789110"/>
              <a:gd name="connsiteY4481" fmla="*/ 2097804 h 6386516"/>
              <a:gd name="connsiteX4482" fmla="*/ 2367874 w 6789110"/>
              <a:gd name="connsiteY4482" fmla="*/ 2111281 h 6386516"/>
              <a:gd name="connsiteX4483" fmla="*/ 2373649 w 6789110"/>
              <a:gd name="connsiteY4483" fmla="*/ 2107431 h 6386516"/>
              <a:gd name="connsiteX4484" fmla="*/ 2367874 w 6789110"/>
              <a:gd name="connsiteY4484" fmla="*/ 2120905 h 6386516"/>
              <a:gd name="connsiteX4485" fmla="*/ 2362100 w 6789110"/>
              <a:gd name="connsiteY4485" fmla="*/ 2117055 h 6386516"/>
              <a:gd name="connsiteX4486" fmla="*/ 2356326 w 6789110"/>
              <a:gd name="connsiteY4486" fmla="*/ 2122830 h 6386516"/>
              <a:gd name="connsiteX4487" fmla="*/ 2352476 w 6789110"/>
              <a:gd name="connsiteY4487" fmla="*/ 2118980 h 6386516"/>
              <a:gd name="connsiteX4488" fmla="*/ 2358250 w 6789110"/>
              <a:gd name="connsiteY4488" fmla="*/ 2113206 h 6386516"/>
              <a:gd name="connsiteX4489" fmla="*/ 2356326 w 6789110"/>
              <a:gd name="connsiteY4489" fmla="*/ 2109356 h 6386516"/>
              <a:gd name="connsiteX4490" fmla="*/ 2364025 w 6789110"/>
              <a:gd name="connsiteY4490" fmla="*/ 2103580 h 6386516"/>
              <a:gd name="connsiteX4491" fmla="*/ 2360175 w 6789110"/>
              <a:gd name="connsiteY4491" fmla="*/ 2101655 h 6386516"/>
              <a:gd name="connsiteX4492" fmla="*/ 2352476 w 6789110"/>
              <a:gd name="connsiteY4492" fmla="*/ 2107431 h 6386516"/>
              <a:gd name="connsiteX4493" fmla="*/ 2352476 w 6789110"/>
              <a:gd name="connsiteY4493" fmla="*/ 2099729 h 6386516"/>
              <a:gd name="connsiteX4494" fmla="*/ 2342852 w 6789110"/>
              <a:gd name="connsiteY4494" fmla="*/ 2093954 h 6386516"/>
              <a:gd name="connsiteX4495" fmla="*/ 2337078 w 6789110"/>
              <a:gd name="connsiteY4495" fmla="*/ 2093954 h 6386516"/>
              <a:gd name="connsiteX4496" fmla="*/ 2340927 w 6789110"/>
              <a:gd name="connsiteY4496" fmla="*/ 2088178 h 6386516"/>
              <a:gd name="connsiteX4497" fmla="*/ 2352476 w 6789110"/>
              <a:gd name="connsiteY4497" fmla="*/ 2090103 h 6386516"/>
              <a:gd name="connsiteX4498" fmla="*/ 2358250 w 6789110"/>
              <a:gd name="connsiteY4498" fmla="*/ 2086253 h 6386516"/>
              <a:gd name="connsiteX4499" fmla="*/ 2362100 w 6789110"/>
              <a:gd name="connsiteY4499" fmla="*/ 2088178 h 6386516"/>
              <a:gd name="connsiteX4500" fmla="*/ 2356326 w 6789110"/>
              <a:gd name="connsiteY4500" fmla="*/ 2095879 h 6386516"/>
              <a:gd name="connsiteX4501" fmla="*/ 2365950 w 6789110"/>
              <a:gd name="connsiteY4501" fmla="*/ 2092029 h 6386516"/>
              <a:gd name="connsiteX4502" fmla="*/ 2373649 w 6789110"/>
              <a:gd name="connsiteY4502" fmla="*/ 2093954 h 6386516"/>
              <a:gd name="connsiteX4503" fmla="*/ 2375253 w 6789110"/>
              <a:gd name="connsiteY4503" fmla="*/ 2085932 h 6386516"/>
              <a:gd name="connsiteX4504" fmla="*/ 2375575 w 6789110"/>
              <a:gd name="connsiteY4504" fmla="*/ 2086253 h 6386516"/>
              <a:gd name="connsiteX4505" fmla="*/ 2376624 w 6789110"/>
              <a:gd name="connsiteY4505" fmla="*/ 2084678 h 6386516"/>
              <a:gd name="connsiteX4506" fmla="*/ 2381349 w 6789110"/>
              <a:gd name="connsiteY4506" fmla="*/ 2086253 h 6386516"/>
              <a:gd name="connsiteX4507" fmla="*/ 2357608 w 6789110"/>
              <a:gd name="connsiteY4507" fmla="*/ 2084328 h 6386516"/>
              <a:gd name="connsiteX4508" fmla="*/ 2360175 w 6789110"/>
              <a:gd name="connsiteY4508" fmla="*/ 2084328 h 6386516"/>
              <a:gd name="connsiteX4509" fmla="*/ 2361183 w 6789110"/>
              <a:gd name="connsiteY4509" fmla="*/ 2084365 h 6386516"/>
              <a:gd name="connsiteX4510" fmla="*/ 2358250 w 6789110"/>
              <a:gd name="connsiteY4510" fmla="*/ 2086253 h 6386516"/>
              <a:gd name="connsiteX4511" fmla="*/ 2388803 w 6789110"/>
              <a:gd name="connsiteY4511" fmla="*/ 2082516 h 6386516"/>
              <a:gd name="connsiteX4512" fmla="*/ 2390731 w 6789110"/>
              <a:gd name="connsiteY4512" fmla="*/ 2083605 h 6386516"/>
              <a:gd name="connsiteX4513" fmla="*/ 2390099 w 6789110"/>
              <a:gd name="connsiteY4513" fmla="*/ 2085323 h 6386516"/>
              <a:gd name="connsiteX4514" fmla="*/ 2300506 w 6789110"/>
              <a:gd name="connsiteY4514" fmla="*/ 2080477 h 6386516"/>
              <a:gd name="connsiteX4515" fmla="*/ 2310130 w 6789110"/>
              <a:gd name="connsiteY4515" fmla="*/ 2088178 h 6386516"/>
              <a:gd name="connsiteX4516" fmla="*/ 2225439 w 6789110"/>
              <a:gd name="connsiteY4516" fmla="*/ 2076625 h 6386516"/>
              <a:gd name="connsiteX4517" fmla="*/ 2235063 w 6789110"/>
              <a:gd name="connsiteY4517" fmla="*/ 2076625 h 6386516"/>
              <a:gd name="connsiteX4518" fmla="*/ 2229288 w 6789110"/>
              <a:gd name="connsiteY4518" fmla="*/ 2082400 h 6386516"/>
              <a:gd name="connsiteX4519" fmla="*/ 2342852 w 6789110"/>
              <a:gd name="connsiteY4519" fmla="*/ 2074702 h 6386516"/>
              <a:gd name="connsiteX4520" fmla="*/ 2342852 w 6789110"/>
              <a:gd name="connsiteY4520" fmla="*/ 2084328 h 6386516"/>
              <a:gd name="connsiteX4521" fmla="*/ 2348627 w 6789110"/>
              <a:gd name="connsiteY4521" fmla="*/ 2080477 h 6386516"/>
              <a:gd name="connsiteX4522" fmla="*/ 2210040 w 6789110"/>
              <a:gd name="connsiteY4522" fmla="*/ 2070849 h 6386516"/>
              <a:gd name="connsiteX4523" fmla="*/ 2211965 w 6789110"/>
              <a:gd name="connsiteY4523" fmla="*/ 2080475 h 6386516"/>
              <a:gd name="connsiteX4524" fmla="*/ 2221590 w 6789110"/>
              <a:gd name="connsiteY4524" fmla="*/ 2080475 h 6386516"/>
              <a:gd name="connsiteX4525" fmla="*/ 2215815 w 6789110"/>
              <a:gd name="connsiteY4525" fmla="*/ 2092024 h 6386516"/>
              <a:gd name="connsiteX4526" fmla="*/ 2215815 w 6789110"/>
              <a:gd name="connsiteY4526" fmla="*/ 2084326 h 6386516"/>
              <a:gd name="connsiteX4527" fmla="*/ 2211965 w 6789110"/>
              <a:gd name="connsiteY4527" fmla="*/ 2088174 h 6386516"/>
              <a:gd name="connsiteX4528" fmla="*/ 2206191 w 6789110"/>
              <a:gd name="connsiteY4528" fmla="*/ 2090099 h 6386516"/>
              <a:gd name="connsiteX4529" fmla="*/ 2210040 w 6789110"/>
              <a:gd name="connsiteY4529" fmla="*/ 2084326 h 6386516"/>
              <a:gd name="connsiteX4530" fmla="*/ 2206191 w 6789110"/>
              <a:gd name="connsiteY4530" fmla="*/ 2078550 h 6386516"/>
              <a:gd name="connsiteX4531" fmla="*/ 2175395 w 6789110"/>
              <a:gd name="connsiteY4531" fmla="*/ 2065075 h 6386516"/>
              <a:gd name="connsiteX4532" fmla="*/ 2181168 w 6789110"/>
              <a:gd name="connsiteY4532" fmla="*/ 2072774 h 6386516"/>
              <a:gd name="connsiteX4533" fmla="*/ 2175395 w 6789110"/>
              <a:gd name="connsiteY4533" fmla="*/ 2076625 h 6386516"/>
              <a:gd name="connsiteX4534" fmla="*/ 2175395 w 6789110"/>
              <a:gd name="connsiteY4534" fmla="*/ 2070849 h 6386516"/>
              <a:gd name="connsiteX4535" fmla="*/ 2167695 w 6789110"/>
              <a:gd name="connsiteY4535" fmla="*/ 2070849 h 6386516"/>
              <a:gd name="connsiteX4536" fmla="*/ 2181170 w 6789110"/>
              <a:gd name="connsiteY4536" fmla="*/ 2063150 h 6386516"/>
              <a:gd name="connsiteX4537" fmla="*/ 2186944 w 6789110"/>
              <a:gd name="connsiteY4537" fmla="*/ 2066999 h 6386516"/>
              <a:gd name="connsiteX4538" fmla="*/ 2181170 w 6789110"/>
              <a:gd name="connsiteY4538" fmla="*/ 2066999 h 6386516"/>
              <a:gd name="connsiteX4539" fmla="*/ 2260085 w 6789110"/>
              <a:gd name="connsiteY4539" fmla="*/ 2057377 h 6386516"/>
              <a:gd name="connsiteX4540" fmla="*/ 2265860 w 6789110"/>
              <a:gd name="connsiteY4540" fmla="*/ 2063152 h 6386516"/>
              <a:gd name="connsiteX4541" fmla="*/ 2269709 w 6789110"/>
              <a:gd name="connsiteY4541" fmla="*/ 2068928 h 6386516"/>
              <a:gd name="connsiteX4542" fmla="*/ 2275485 w 6789110"/>
              <a:gd name="connsiteY4542" fmla="*/ 2063152 h 6386516"/>
              <a:gd name="connsiteX4543" fmla="*/ 2265860 w 6789110"/>
              <a:gd name="connsiteY4543" fmla="*/ 2063152 h 6386516"/>
              <a:gd name="connsiteX4544" fmla="*/ 2269709 w 6789110"/>
              <a:gd name="connsiteY4544" fmla="*/ 2057377 h 6386516"/>
              <a:gd name="connsiteX4545" fmla="*/ 2131125 w 6789110"/>
              <a:gd name="connsiteY4545" fmla="*/ 2057377 h 6386516"/>
              <a:gd name="connsiteX4546" fmla="*/ 2138824 w 6789110"/>
              <a:gd name="connsiteY4546" fmla="*/ 2057377 h 6386516"/>
              <a:gd name="connsiteX4547" fmla="*/ 2138824 w 6789110"/>
              <a:gd name="connsiteY4547" fmla="*/ 2063152 h 6386516"/>
              <a:gd name="connsiteX4548" fmla="*/ 2171545 w 6789110"/>
              <a:gd name="connsiteY4548" fmla="*/ 2053524 h 6386516"/>
              <a:gd name="connsiteX4549" fmla="*/ 2181169 w 6789110"/>
              <a:gd name="connsiteY4549" fmla="*/ 2063150 h 6386516"/>
              <a:gd name="connsiteX4550" fmla="*/ 2175395 w 6789110"/>
              <a:gd name="connsiteY4550" fmla="*/ 2065075 h 6386516"/>
              <a:gd name="connsiteX4551" fmla="*/ 38881 w 6789110"/>
              <a:gd name="connsiteY4551" fmla="*/ 2049674 h 6386516"/>
              <a:gd name="connsiteX4552" fmla="*/ 25407 w 6789110"/>
              <a:gd name="connsiteY4552" fmla="*/ 2051599 h 6386516"/>
              <a:gd name="connsiteX4553" fmla="*/ 154368 w 6789110"/>
              <a:gd name="connsiteY4553" fmla="*/ 2165162 h 6386516"/>
              <a:gd name="connsiteX4554" fmla="*/ 38881 w 6789110"/>
              <a:gd name="connsiteY4554" fmla="*/ 2049674 h 6386516"/>
              <a:gd name="connsiteX4555" fmla="*/ 2158280 w 6789110"/>
              <a:gd name="connsiteY4555" fmla="*/ 2049170 h 6386516"/>
              <a:gd name="connsiteX4556" fmla="*/ 2160272 w 6789110"/>
              <a:gd name="connsiteY4556" fmla="*/ 2050730 h 6386516"/>
              <a:gd name="connsiteX4557" fmla="*/ 2159996 w 6789110"/>
              <a:gd name="connsiteY4557" fmla="*/ 2051601 h 6386516"/>
              <a:gd name="connsiteX4558" fmla="*/ 2231213 w 6789110"/>
              <a:gd name="connsiteY4558" fmla="*/ 2045825 h 6386516"/>
              <a:gd name="connsiteX4559" fmla="*/ 2231213 w 6789110"/>
              <a:gd name="connsiteY4559" fmla="*/ 2057377 h 6386516"/>
              <a:gd name="connsiteX4560" fmla="*/ 2240837 w 6789110"/>
              <a:gd name="connsiteY4560" fmla="*/ 2053526 h 6386516"/>
              <a:gd name="connsiteX4561" fmla="*/ 2219665 w 6789110"/>
              <a:gd name="connsiteY4561" fmla="*/ 2038125 h 6386516"/>
              <a:gd name="connsiteX4562" fmla="*/ 2219665 w 6789110"/>
              <a:gd name="connsiteY4562" fmla="*/ 2043900 h 6386516"/>
              <a:gd name="connsiteX4563" fmla="*/ 2229289 w 6789110"/>
              <a:gd name="connsiteY4563" fmla="*/ 2041975 h 6386516"/>
              <a:gd name="connsiteX4564" fmla="*/ 2123425 w 6789110"/>
              <a:gd name="connsiteY4564" fmla="*/ 2034275 h 6386516"/>
              <a:gd name="connsiteX4565" fmla="*/ 2146066 w 6789110"/>
              <a:gd name="connsiteY4565" fmla="*/ 2048208 h 6386516"/>
              <a:gd name="connsiteX4566" fmla="*/ 2146523 w 6789110"/>
              <a:gd name="connsiteY4566" fmla="*/ 2047751 h 6386516"/>
              <a:gd name="connsiteX4567" fmla="*/ 2159997 w 6789110"/>
              <a:gd name="connsiteY4567" fmla="*/ 2055451 h 6386516"/>
              <a:gd name="connsiteX4568" fmla="*/ 2156147 w 6789110"/>
              <a:gd name="connsiteY4568" fmla="*/ 2059302 h 6386516"/>
              <a:gd name="connsiteX4569" fmla="*/ 2167697 w 6789110"/>
              <a:gd name="connsiteY4569" fmla="*/ 2078552 h 6386516"/>
              <a:gd name="connsiteX4570" fmla="*/ 2159997 w 6789110"/>
              <a:gd name="connsiteY4570" fmla="*/ 2082402 h 6386516"/>
              <a:gd name="connsiteX4571" fmla="*/ 2150374 w 6789110"/>
              <a:gd name="connsiteY4571" fmla="*/ 2076629 h 6386516"/>
              <a:gd name="connsiteX4572" fmla="*/ 2150374 w 6789110"/>
              <a:gd name="connsiteY4572" fmla="*/ 2084330 h 6386516"/>
              <a:gd name="connsiteX4573" fmla="*/ 2142673 w 6789110"/>
              <a:gd name="connsiteY4573" fmla="*/ 2078552 h 6386516"/>
              <a:gd name="connsiteX4574" fmla="*/ 2142673 w 6789110"/>
              <a:gd name="connsiteY4574" fmla="*/ 2080477 h 6386516"/>
              <a:gd name="connsiteX4575" fmla="*/ 2136899 w 6789110"/>
              <a:gd name="connsiteY4575" fmla="*/ 2076629 h 6386516"/>
              <a:gd name="connsiteX4576" fmla="*/ 2142673 w 6789110"/>
              <a:gd name="connsiteY4576" fmla="*/ 2070853 h 6386516"/>
              <a:gd name="connsiteX4577" fmla="*/ 2133050 w 6789110"/>
              <a:gd name="connsiteY4577" fmla="*/ 2070853 h 6386516"/>
              <a:gd name="connsiteX4578" fmla="*/ 2133050 w 6789110"/>
              <a:gd name="connsiteY4578" fmla="*/ 2072781 h 6386516"/>
              <a:gd name="connsiteX4579" fmla="*/ 2129201 w 6789110"/>
              <a:gd name="connsiteY4579" fmla="*/ 2068928 h 6386516"/>
              <a:gd name="connsiteX4580" fmla="*/ 2131767 w 6789110"/>
              <a:gd name="connsiteY4580" fmla="*/ 2068928 h 6386516"/>
              <a:gd name="connsiteX4581" fmla="*/ 2129200 w 6789110"/>
              <a:gd name="connsiteY4581" fmla="*/ 2065078 h 6386516"/>
              <a:gd name="connsiteX4582" fmla="*/ 2144598 w 6789110"/>
              <a:gd name="connsiteY4582" fmla="*/ 2065078 h 6386516"/>
              <a:gd name="connsiteX4583" fmla="*/ 2140749 w 6789110"/>
              <a:gd name="connsiteY4583" fmla="*/ 2053526 h 6386516"/>
              <a:gd name="connsiteX4584" fmla="*/ 2145700 w 6789110"/>
              <a:gd name="connsiteY4584" fmla="*/ 2048576 h 6386516"/>
              <a:gd name="connsiteX4585" fmla="*/ 2138824 w 6789110"/>
              <a:gd name="connsiteY4585" fmla="*/ 2045825 h 6386516"/>
              <a:gd name="connsiteX4586" fmla="*/ 2138824 w 6789110"/>
              <a:gd name="connsiteY4586" fmla="*/ 2051599 h 6386516"/>
              <a:gd name="connsiteX4587" fmla="*/ 2123425 w 6789110"/>
              <a:gd name="connsiteY4587" fmla="*/ 2057375 h 6386516"/>
              <a:gd name="connsiteX4588" fmla="*/ 2117652 w 6789110"/>
              <a:gd name="connsiteY4588" fmla="*/ 2051601 h 6386516"/>
              <a:gd name="connsiteX4589" fmla="*/ 2119577 w 6789110"/>
              <a:gd name="connsiteY4589" fmla="*/ 2063150 h 6386516"/>
              <a:gd name="connsiteX4590" fmla="*/ 2108027 w 6789110"/>
              <a:gd name="connsiteY4590" fmla="*/ 2051599 h 6386516"/>
              <a:gd name="connsiteX4591" fmla="*/ 2117651 w 6789110"/>
              <a:gd name="connsiteY4591" fmla="*/ 2051599 h 6386516"/>
              <a:gd name="connsiteX4592" fmla="*/ 2123185 w 6789110"/>
              <a:gd name="connsiteY4592" fmla="*/ 2048952 h 6386516"/>
              <a:gd name="connsiteX4593" fmla="*/ 2133050 w 6789110"/>
              <a:gd name="connsiteY4593" fmla="*/ 2047749 h 6386516"/>
              <a:gd name="connsiteX4594" fmla="*/ 2121501 w 6789110"/>
              <a:gd name="connsiteY4594" fmla="*/ 2036200 h 6386516"/>
              <a:gd name="connsiteX4595" fmla="*/ 2138931 w 6789110"/>
              <a:gd name="connsiteY4595" fmla="*/ 2034027 h 6386516"/>
              <a:gd name="connsiteX4596" fmla="*/ 2146570 w 6789110"/>
              <a:gd name="connsiteY4596" fmla="*/ 2040004 h 6386516"/>
              <a:gd name="connsiteX4597" fmla="*/ 2146523 w 6789110"/>
              <a:gd name="connsiteY4597" fmla="*/ 2040050 h 6386516"/>
              <a:gd name="connsiteX4598" fmla="*/ 2138824 w 6789110"/>
              <a:gd name="connsiteY4598" fmla="*/ 2034278 h 6386516"/>
              <a:gd name="connsiteX4599" fmla="*/ 710632 w 6789110"/>
              <a:gd name="connsiteY4599" fmla="*/ 2032351 h 6386516"/>
              <a:gd name="connsiteX4600" fmla="*/ 962779 w 6789110"/>
              <a:gd name="connsiteY4600" fmla="*/ 2118967 h 6386516"/>
              <a:gd name="connsiteX4601" fmla="*/ 1397782 w 6789110"/>
              <a:gd name="connsiteY4601" fmla="*/ 2159388 h 6386516"/>
              <a:gd name="connsiteX4602" fmla="*/ 710632 w 6789110"/>
              <a:gd name="connsiteY4602" fmla="*/ 2032351 h 6386516"/>
              <a:gd name="connsiteX4603" fmla="*/ 2183094 w 6789110"/>
              <a:gd name="connsiteY4603" fmla="*/ 2030428 h 6386516"/>
              <a:gd name="connsiteX4604" fmla="*/ 2186943 w 6789110"/>
              <a:gd name="connsiteY4604" fmla="*/ 2036201 h 6386516"/>
              <a:gd name="connsiteX4605" fmla="*/ 2192718 w 6789110"/>
              <a:gd name="connsiteY4605" fmla="*/ 2030428 h 6386516"/>
              <a:gd name="connsiteX4606" fmla="*/ 2225439 w 6789110"/>
              <a:gd name="connsiteY4606" fmla="*/ 2026579 h 6386516"/>
              <a:gd name="connsiteX4607" fmla="*/ 2210041 w 6789110"/>
              <a:gd name="connsiteY4607" fmla="*/ 2034278 h 6386516"/>
              <a:gd name="connsiteX4608" fmla="*/ 2213891 w 6789110"/>
              <a:gd name="connsiteY4608" fmla="*/ 2038125 h 6386516"/>
              <a:gd name="connsiteX4609" fmla="*/ 2202342 w 6789110"/>
              <a:gd name="connsiteY4609" fmla="*/ 2026579 h 6386516"/>
              <a:gd name="connsiteX4610" fmla="*/ 2196567 w 6789110"/>
              <a:gd name="connsiteY4610" fmla="*/ 2032353 h 6386516"/>
              <a:gd name="connsiteX4611" fmla="*/ 2202342 w 6789110"/>
              <a:gd name="connsiteY4611" fmla="*/ 2032353 h 6386516"/>
              <a:gd name="connsiteX4612" fmla="*/ 2106103 w 6789110"/>
              <a:gd name="connsiteY4612" fmla="*/ 2026579 h 6386516"/>
              <a:gd name="connsiteX4613" fmla="*/ 2100328 w 6789110"/>
              <a:gd name="connsiteY4613" fmla="*/ 2038125 h 6386516"/>
              <a:gd name="connsiteX4614" fmla="*/ 2086854 w 6789110"/>
              <a:gd name="connsiteY4614" fmla="*/ 2034276 h 6386516"/>
              <a:gd name="connsiteX4615" fmla="*/ 2102253 w 6789110"/>
              <a:gd name="connsiteY4615" fmla="*/ 2032353 h 6386516"/>
              <a:gd name="connsiteX4616" fmla="*/ 2106103 w 6789110"/>
              <a:gd name="connsiteY4616" fmla="*/ 2026579 h 6386516"/>
              <a:gd name="connsiteX4617" fmla="*/ 2129225 w 6789110"/>
              <a:gd name="connsiteY4617" fmla="*/ 2026431 h 6386516"/>
              <a:gd name="connsiteX4618" fmla="*/ 2129314 w 6789110"/>
              <a:gd name="connsiteY4618" fmla="*/ 2026500 h 6386516"/>
              <a:gd name="connsiteX4619" fmla="*/ 2129200 w 6789110"/>
              <a:gd name="connsiteY4619" fmla="*/ 2026579 h 6386516"/>
              <a:gd name="connsiteX4620" fmla="*/ 4229143 w 6789110"/>
              <a:gd name="connsiteY4620" fmla="*/ 2024665 h 6386516"/>
              <a:gd name="connsiteX4621" fmla="*/ 4186798 w 6789110"/>
              <a:gd name="connsiteY4621" fmla="*/ 2043913 h 6386516"/>
              <a:gd name="connsiteX4622" fmla="*/ 4188723 w 6789110"/>
              <a:gd name="connsiteY4622" fmla="*/ 2067026 h 6386516"/>
              <a:gd name="connsiteX4623" fmla="*/ 4192572 w 6789110"/>
              <a:gd name="connsiteY4623" fmla="*/ 2074727 h 6386516"/>
              <a:gd name="connsiteX4624" fmla="*/ 4221444 w 6789110"/>
              <a:gd name="connsiteY4624" fmla="*/ 2061250 h 6386516"/>
              <a:gd name="connsiteX4625" fmla="*/ 4229143 w 6789110"/>
              <a:gd name="connsiteY4625" fmla="*/ 2024665 h 6386516"/>
              <a:gd name="connsiteX4626" fmla="*/ 810721 w 6789110"/>
              <a:gd name="connsiteY4626" fmla="*/ 2024652 h 6386516"/>
              <a:gd name="connsiteX4627" fmla="*/ 1228400 w 6789110"/>
              <a:gd name="connsiteY4627" fmla="*/ 2105493 h 6386516"/>
              <a:gd name="connsiteX4628" fmla="*/ 810721 w 6789110"/>
              <a:gd name="connsiteY4628" fmla="*/ 2024652 h 6386516"/>
              <a:gd name="connsiteX4629" fmla="*/ 1994466 w 6789110"/>
              <a:gd name="connsiteY4629" fmla="*/ 2020808 h 6386516"/>
              <a:gd name="connsiteX4630" fmla="*/ 1994466 w 6789110"/>
              <a:gd name="connsiteY4630" fmla="*/ 2026580 h 6386516"/>
              <a:gd name="connsiteX4631" fmla="*/ 1988692 w 6789110"/>
              <a:gd name="connsiteY4631" fmla="*/ 2026580 h 6386516"/>
              <a:gd name="connsiteX4632" fmla="*/ 2144598 w 6789110"/>
              <a:gd name="connsiteY4632" fmla="*/ 2020806 h 6386516"/>
              <a:gd name="connsiteX4633" fmla="*/ 2138931 w 6789110"/>
              <a:gd name="connsiteY4633" fmla="*/ 2034027 h 6386516"/>
              <a:gd name="connsiteX4634" fmla="*/ 2129314 w 6789110"/>
              <a:gd name="connsiteY4634" fmla="*/ 2026500 h 6386516"/>
              <a:gd name="connsiteX4635" fmla="*/ 2135455 w 6789110"/>
              <a:gd name="connsiteY4635" fmla="*/ 2022250 h 6386516"/>
              <a:gd name="connsiteX4636" fmla="*/ 2144598 w 6789110"/>
              <a:gd name="connsiteY4636" fmla="*/ 2020806 h 6386516"/>
              <a:gd name="connsiteX4637" fmla="*/ 5362362 w 6789110"/>
              <a:gd name="connsiteY4637" fmla="*/ 2017693 h 6386516"/>
              <a:gd name="connsiteX4638" fmla="*/ 5372467 w 6789110"/>
              <a:gd name="connsiteY4638" fmla="*/ 2022740 h 6386516"/>
              <a:gd name="connsiteX4639" fmla="*/ 5364768 w 6789110"/>
              <a:gd name="connsiteY4639" fmla="*/ 2036216 h 6386516"/>
              <a:gd name="connsiteX4640" fmla="*/ 5355144 w 6789110"/>
              <a:gd name="connsiteY4640" fmla="*/ 2022740 h 6386516"/>
              <a:gd name="connsiteX4641" fmla="*/ 5362362 w 6789110"/>
              <a:gd name="connsiteY4641" fmla="*/ 2017693 h 6386516"/>
              <a:gd name="connsiteX4642" fmla="*/ 2233138 w 6789110"/>
              <a:gd name="connsiteY4642" fmla="*/ 2016957 h 6386516"/>
              <a:gd name="connsiteX4643" fmla="*/ 2233138 w 6789110"/>
              <a:gd name="connsiteY4643" fmla="*/ 2022731 h 6386516"/>
              <a:gd name="connsiteX4644" fmla="*/ 2238914 w 6789110"/>
              <a:gd name="connsiteY4644" fmla="*/ 2016957 h 6386516"/>
              <a:gd name="connsiteX4645" fmla="*/ 2079155 w 6789110"/>
              <a:gd name="connsiteY4645" fmla="*/ 2013111 h 6386516"/>
              <a:gd name="connsiteX4646" fmla="*/ 2084930 w 6789110"/>
              <a:gd name="connsiteY4646" fmla="*/ 2016959 h 6386516"/>
              <a:gd name="connsiteX4647" fmla="*/ 2079155 w 6789110"/>
              <a:gd name="connsiteY4647" fmla="*/ 2022731 h 6386516"/>
              <a:gd name="connsiteX4648" fmla="*/ 2075306 w 6789110"/>
              <a:gd name="connsiteY4648" fmla="*/ 2018881 h 6386516"/>
              <a:gd name="connsiteX4649" fmla="*/ 2219665 w 6789110"/>
              <a:gd name="connsiteY4649" fmla="*/ 2007338 h 6386516"/>
              <a:gd name="connsiteX4650" fmla="*/ 2229289 w 6789110"/>
              <a:gd name="connsiteY4650" fmla="*/ 2020806 h 6386516"/>
              <a:gd name="connsiteX4651" fmla="*/ 2219665 w 6789110"/>
              <a:gd name="connsiteY4651" fmla="*/ 2007338 h 6386516"/>
              <a:gd name="connsiteX4652" fmla="*/ 4232993 w 6789110"/>
              <a:gd name="connsiteY4652" fmla="*/ 2003502 h 6386516"/>
              <a:gd name="connsiteX4653" fmla="*/ 4200271 w 6789110"/>
              <a:gd name="connsiteY4653" fmla="*/ 2026590 h 6386516"/>
              <a:gd name="connsiteX4654" fmla="*/ 4231068 w 6789110"/>
              <a:gd name="connsiteY4654" fmla="*/ 2011201 h 6386516"/>
              <a:gd name="connsiteX4655" fmla="*/ 4232993 w 6789110"/>
              <a:gd name="connsiteY4655" fmla="*/ 2003502 h 6386516"/>
              <a:gd name="connsiteX4656" fmla="*/ 2856770 w 6789110"/>
              <a:gd name="connsiteY4656" fmla="*/ 1997724 h 6386516"/>
              <a:gd name="connsiteX4657" fmla="*/ 2847146 w 6789110"/>
              <a:gd name="connsiteY4657" fmla="*/ 1999649 h 6386516"/>
              <a:gd name="connsiteX4658" fmla="*/ 2833672 w 6789110"/>
              <a:gd name="connsiteY4658" fmla="*/ 1999649 h 6386516"/>
              <a:gd name="connsiteX4659" fmla="*/ 2845221 w 6789110"/>
              <a:gd name="connsiteY4659" fmla="*/ 2040058 h 6386516"/>
              <a:gd name="connsiteX4660" fmla="*/ 2849070 w 6789110"/>
              <a:gd name="connsiteY4660" fmla="*/ 2018891 h 6386516"/>
              <a:gd name="connsiteX4661" fmla="*/ 2893341 w 6789110"/>
              <a:gd name="connsiteY4661" fmla="*/ 2184490 h 6386516"/>
              <a:gd name="connsiteX4662" fmla="*/ 2912588 w 6789110"/>
              <a:gd name="connsiteY4662" fmla="*/ 2180639 h 6386516"/>
              <a:gd name="connsiteX4663" fmla="*/ 2887567 w 6789110"/>
              <a:gd name="connsiteY4663" fmla="*/ 2063171 h 6386516"/>
              <a:gd name="connsiteX4664" fmla="*/ 2856770 w 6789110"/>
              <a:gd name="connsiteY4664" fmla="*/ 1997724 h 6386516"/>
              <a:gd name="connsiteX4665" fmla="*/ 2115726 w 6789110"/>
              <a:gd name="connsiteY4665" fmla="*/ 1997709 h 6386516"/>
              <a:gd name="connsiteX4666" fmla="*/ 2121501 w 6789110"/>
              <a:gd name="connsiteY4666" fmla="*/ 2001558 h 6386516"/>
              <a:gd name="connsiteX4667" fmla="*/ 2111877 w 6789110"/>
              <a:gd name="connsiteY4667" fmla="*/ 2003483 h 6386516"/>
              <a:gd name="connsiteX4668" fmla="*/ 2032962 w 6789110"/>
              <a:gd name="connsiteY4668" fmla="*/ 1991938 h 6386516"/>
              <a:gd name="connsiteX4669" fmla="*/ 2032962 w 6789110"/>
              <a:gd name="connsiteY4669" fmla="*/ 1999639 h 6386516"/>
              <a:gd name="connsiteX4670" fmla="*/ 2027187 w 6789110"/>
              <a:gd name="connsiteY4670" fmla="*/ 1997714 h 6386516"/>
              <a:gd name="connsiteX4671" fmla="*/ 2092629 w 6789110"/>
              <a:gd name="connsiteY4671" fmla="*/ 1991930 h 6386516"/>
              <a:gd name="connsiteX4672" fmla="*/ 2098403 w 6789110"/>
              <a:gd name="connsiteY4672" fmla="*/ 1997704 h 6386516"/>
              <a:gd name="connsiteX4673" fmla="*/ 2094554 w 6789110"/>
              <a:gd name="connsiteY4673" fmla="*/ 1999630 h 6386516"/>
              <a:gd name="connsiteX4674" fmla="*/ 2088780 w 6789110"/>
              <a:gd name="connsiteY4674" fmla="*/ 1995780 h 6386516"/>
              <a:gd name="connsiteX4675" fmla="*/ 4309984 w 6789110"/>
              <a:gd name="connsiteY4675" fmla="*/ 1990030 h 6386516"/>
              <a:gd name="connsiteX4676" fmla="*/ 4252241 w 6789110"/>
              <a:gd name="connsiteY4676" fmla="*/ 2015047 h 6386516"/>
              <a:gd name="connsiteX4677" fmla="*/ 4250316 w 6789110"/>
              <a:gd name="connsiteY4677" fmla="*/ 2047763 h 6386516"/>
              <a:gd name="connsiteX4678" fmla="*/ 4309984 w 6789110"/>
              <a:gd name="connsiteY4678" fmla="*/ 2020817 h 6386516"/>
              <a:gd name="connsiteX4679" fmla="*/ 4309984 w 6789110"/>
              <a:gd name="connsiteY4679" fmla="*/ 1990030 h 6386516"/>
              <a:gd name="connsiteX4680" fmla="*/ 2267784 w 6789110"/>
              <a:gd name="connsiteY4680" fmla="*/ 1990011 h 6386516"/>
              <a:gd name="connsiteX4681" fmla="*/ 2262010 w 6789110"/>
              <a:gd name="connsiteY4681" fmla="*/ 1995786 h 6386516"/>
              <a:gd name="connsiteX4682" fmla="*/ 2267784 w 6789110"/>
              <a:gd name="connsiteY4682" fmla="*/ 1995786 h 6386516"/>
              <a:gd name="connsiteX4683" fmla="*/ 2186943 w 6789110"/>
              <a:gd name="connsiteY4683" fmla="*/ 1988088 h 6386516"/>
              <a:gd name="connsiteX4684" fmla="*/ 2183094 w 6789110"/>
              <a:gd name="connsiteY4684" fmla="*/ 1990011 h 6386516"/>
              <a:gd name="connsiteX4685" fmla="*/ 2188868 w 6789110"/>
              <a:gd name="connsiteY4685" fmla="*/ 1997712 h 6386516"/>
              <a:gd name="connsiteX4686" fmla="*/ 2186943 w 6789110"/>
              <a:gd name="connsiteY4686" fmla="*/ 2001562 h 6386516"/>
              <a:gd name="connsiteX4687" fmla="*/ 2179244 w 6789110"/>
              <a:gd name="connsiteY4687" fmla="*/ 1995786 h 6386516"/>
              <a:gd name="connsiteX4688" fmla="*/ 2173470 w 6789110"/>
              <a:gd name="connsiteY4688" fmla="*/ 2001562 h 6386516"/>
              <a:gd name="connsiteX4689" fmla="*/ 2169621 w 6789110"/>
              <a:gd name="connsiteY4689" fmla="*/ 1999637 h 6386516"/>
              <a:gd name="connsiteX4690" fmla="*/ 2173470 w 6789110"/>
              <a:gd name="connsiteY4690" fmla="*/ 1993861 h 6386516"/>
              <a:gd name="connsiteX4691" fmla="*/ 2163847 w 6789110"/>
              <a:gd name="connsiteY4691" fmla="*/ 1993861 h 6386516"/>
              <a:gd name="connsiteX4692" fmla="*/ 2167696 w 6789110"/>
              <a:gd name="connsiteY4692" fmla="*/ 2005412 h 6386516"/>
              <a:gd name="connsiteX4693" fmla="*/ 2173470 w 6789110"/>
              <a:gd name="connsiteY4693" fmla="*/ 2001562 h 6386516"/>
              <a:gd name="connsiteX4694" fmla="*/ 2177320 w 6789110"/>
              <a:gd name="connsiteY4694" fmla="*/ 2007338 h 6386516"/>
              <a:gd name="connsiteX4695" fmla="*/ 2165771 w 6789110"/>
              <a:gd name="connsiteY4695" fmla="*/ 2009260 h 6386516"/>
              <a:gd name="connsiteX4696" fmla="*/ 2165771 w 6789110"/>
              <a:gd name="connsiteY4696" fmla="*/ 2011184 h 6386516"/>
              <a:gd name="connsiteX4697" fmla="*/ 2177320 w 6789110"/>
              <a:gd name="connsiteY4697" fmla="*/ 2013108 h 6386516"/>
              <a:gd name="connsiteX4698" fmla="*/ 2186943 w 6789110"/>
              <a:gd name="connsiteY4698" fmla="*/ 2001562 h 6386516"/>
              <a:gd name="connsiteX4699" fmla="*/ 2190153 w 6789110"/>
              <a:gd name="connsiteY4699" fmla="*/ 2003701 h 6386516"/>
              <a:gd name="connsiteX4700" fmla="*/ 2188868 w 6789110"/>
              <a:gd name="connsiteY4700" fmla="*/ 2005412 h 6386516"/>
              <a:gd name="connsiteX4701" fmla="*/ 2191476 w 6789110"/>
              <a:gd name="connsiteY4701" fmla="*/ 2006902 h 6386516"/>
              <a:gd name="connsiteX4702" fmla="*/ 2183094 w 6789110"/>
              <a:gd name="connsiteY4702" fmla="*/ 2016957 h 6386516"/>
              <a:gd name="connsiteX4703" fmla="*/ 2192718 w 6789110"/>
              <a:gd name="connsiteY4703" fmla="*/ 2016957 h 6386516"/>
              <a:gd name="connsiteX4704" fmla="*/ 2188868 w 6789110"/>
              <a:gd name="connsiteY4704" fmla="*/ 2022731 h 6386516"/>
              <a:gd name="connsiteX4705" fmla="*/ 2198492 w 6789110"/>
              <a:gd name="connsiteY4705" fmla="*/ 2018881 h 6386516"/>
              <a:gd name="connsiteX4706" fmla="*/ 2208116 w 6789110"/>
              <a:gd name="connsiteY4706" fmla="*/ 2020806 h 6386516"/>
              <a:gd name="connsiteX4707" fmla="*/ 2208116 w 6789110"/>
              <a:gd name="connsiteY4707" fmla="*/ 2015033 h 6386516"/>
              <a:gd name="connsiteX4708" fmla="*/ 2217740 w 6789110"/>
              <a:gd name="connsiteY4708" fmla="*/ 2015033 h 6386516"/>
              <a:gd name="connsiteX4709" fmla="*/ 2217740 w 6789110"/>
              <a:gd name="connsiteY4709" fmla="*/ 2013108 h 6386516"/>
              <a:gd name="connsiteX4710" fmla="*/ 2208116 w 6789110"/>
              <a:gd name="connsiteY4710" fmla="*/ 2013108 h 6386516"/>
              <a:gd name="connsiteX4711" fmla="*/ 2202342 w 6789110"/>
              <a:gd name="connsiteY4711" fmla="*/ 2013108 h 6386516"/>
              <a:gd name="connsiteX4712" fmla="*/ 2191476 w 6789110"/>
              <a:gd name="connsiteY4712" fmla="*/ 2006902 h 6386516"/>
              <a:gd name="connsiteX4713" fmla="*/ 2192718 w 6789110"/>
              <a:gd name="connsiteY4713" fmla="*/ 2005412 h 6386516"/>
              <a:gd name="connsiteX4714" fmla="*/ 2190153 w 6789110"/>
              <a:gd name="connsiteY4714" fmla="*/ 2003701 h 6386516"/>
              <a:gd name="connsiteX4715" fmla="*/ 2194642 w 6789110"/>
              <a:gd name="connsiteY4715" fmla="*/ 1997712 h 6386516"/>
              <a:gd name="connsiteX4716" fmla="*/ 2186943 w 6789110"/>
              <a:gd name="connsiteY4716" fmla="*/ 1988088 h 6386516"/>
              <a:gd name="connsiteX4717" fmla="*/ 2204266 w 6789110"/>
              <a:gd name="connsiteY4717" fmla="*/ 1984239 h 6386516"/>
              <a:gd name="connsiteX4718" fmla="*/ 2202342 w 6789110"/>
              <a:gd name="connsiteY4718" fmla="*/ 1993861 h 6386516"/>
              <a:gd name="connsiteX4719" fmla="*/ 2211966 w 6789110"/>
              <a:gd name="connsiteY4719" fmla="*/ 1993861 h 6386516"/>
              <a:gd name="connsiteX4720" fmla="*/ 2210041 w 6789110"/>
              <a:gd name="connsiteY4720" fmla="*/ 1988088 h 6386516"/>
              <a:gd name="connsiteX4721" fmla="*/ 2204266 w 6789110"/>
              <a:gd name="connsiteY4721" fmla="*/ 1984239 h 6386516"/>
              <a:gd name="connsiteX4722" fmla="*/ 2129200 w 6789110"/>
              <a:gd name="connsiteY4722" fmla="*/ 1978462 h 6386516"/>
              <a:gd name="connsiteX4723" fmla="*/ 2138826 w 6789110"/>
              <a:gd name="connsiteY4723" fmla="*/ 1978462 h 6386516"/>
              <a:gd name="connsiteX4724" fmla="*/ 2134975 w 6789110"/>
              <a:gd name="connsiteY4724" fmla="*/ 1990011 h 6386516"/>
              <a:gd name="connsiteX4725" fmla="*/ 2127275 w 6789110"/>
              <a:gd name="connsiteY4725" fmla="*/ 1990011 h 6386516"/>
              <a:gd name="connsiteX4726" fmla="*/ 2117651 w 6789110"/>
              <a:gd name="connsiteY4726" fmla="*/ 1986161 h 6386516"/>
              <a:gd name="connsiteX4727" fmla="*/ 2129200 w 6789110"/>
              <a:gd name="connsiteY4727" fmla="*/ 1978462 h 6386516"/>
              <a:gd name="connsiteX4728" fmla="*/ 2100329 w 6789110"/>
              <a:gd name="connsiteY4728" fmla="*/ 1970764 h 6386516"/>
              <a:gd name="connsiteX4729" fmla="*/ 2100329 w 6789110"/>
              <a:gd name="connsiteY4729" fmla="*/ 1976538 h 6386516"/>
              <a:gd name="connsiteX4730" fmla="*/ 2092630 w 6789110"/>
              <a:gd name="connsiteY4730" fmla="*/ 1976538 h 6386516"/>
              <a:gd name="connsiteX4731" fmla="*/ 2133050 w 6789110"/>
              <a:gd name="connsiteY4731" fmla="*/ 1970763 h 6386516"/>
              <a:gd name="connsiteX4732" fmla="*/ 2138824 w 6789110"/>
              <a:gd name="connsiteY4732" fmla="*/ 1974612 h 6386516"/>
              <a:gd name="connsiteX4733" fmla="*/ 2129200 w 6789110"/>
              <a:gd name="connsiteY4733" fmla="*/ 1976537 h 6386516"/>
              <a:gd name="connsiteX4734" fmla="*/ 4300360 w 6789110"/>
              <a:gd name="connsiteY4734" fmla="*/ 1963097 h 6386516"/>
              <a:gd name="connsiteX4735" fmla="*/ 4256090 w 6789110"/>
              <a:gd name="connsiteY4735" fmla="*/ 1984259 h 6386516"/>
              <a:gd name="connsiteX4736" fmla="*/ 4254165 w 6789110"/>
              <a:gd name="connsiteY4736" fmla="*/ 2001579 h 6386516"/>
              <a:gd name="connsiteX4737" fmla="*/ 4306134 w 6789110"/>
              <a:gd name="connsiteY4737" fmla="*/ 1976566 h 6386516"/>
              <a:gd name="connsiteX4738" fmla="*/ 4300360 w 6789110"/>
              <a:gd name="connsiteY4738" fmla="*/ 1963097 h 6386516"/>
              <a:gd name="connsiteX4739" fmla="*/ 5588043 w 6789110"/>
              <a:gd name="connsiteY4739" fmla="*/ 1961192 h 6386516"/>
              <a:gd name="connsiteX4740" fmla="*/ 5512976 w 6789110"/>
              <a:gd name="connsiteY4740" fmla="*/ 2016970 h 6386516"/>
              <a:gd name="connsiteX4741" fmla="*/ 5559171 w 6789110"/>
              <a:gd name="connsiteY4741" fmla="*/ 1976566 h 6386516"/>
              <a:gd name="connsiteX4742" fmla="*/ 5588043 w 6789110"/>
              <a:gd name="connsiteY4742" fmla="*/ 1961192 h 6386516"/>
              <a:gd name="connsiteX4743" fmla="*/ 2183094 w 6789110"/>
              <a:gd name="connsiteY4743" fmla="*/ 1959226 h 6386516"/>
              <a:gd name="connsiteX4744" fmla="*/ 2188868 w 6789110"/>
              <a:gd name="connsiteY4744" fmla="*/ 1970768 h 6386516"/>
              <a:gd name="connsiteX4745" fmla="*/ 2192718 w 6789110"/>
              <a:gd name="connsiteY4745" fmla="*/ 1959226 h 6386516"/>
              <a:gd name="connsiteX4746" fmla="*/ 2158073 w 6789110"/>
              <a:gd name="connsiteY4746" fmla="*/ 1959226 h 6386516"/>
              <a:gd name="connsiteX4747" fmla="*/ 2161921 w 6789110"/>
              <a:gd name="connsiteY4747" fmla="*/ 1970768 h 6386516"/>
              <a:gd name="connsiteX4748" fmla="*/ 2167696 w 6789110"/>
              <a:gd name="connsiteY4748" fmla="*/ 1964993 h 6386516"/>
              <a:gd name="connsiteX4749" fmla="*/ 2161921 w 6789110"/>
              <a:gd name="connsiteY4749" fmla="*/ 1963068 h 6386516"/>
              <a:gd name="connsiteX4750" fmla="*/ 2158073 w 6789110"/>
              <a:gd name="connsiteY4750" fmla="*/ 1959226 h 6386516"/>
              <a:gd name="connsiteX4751" fmla="*/ 1934797 w 6789110"/>
              <a:gd name="connsiteY4751" fmla="*/ 1949612 h 6386516"/>
              <a:gd name="connsiteX4752" fmla="*/ 1940571 w 6789110"/>
              <a:gd name="connsiteY4752" fmla="*/ 1951535 h 6386516"/>
              <a:gd name="connsiteX4753" fmla="*/ 1934797 w 6789110"/>
              <a:gd name="connsiteY4753" fmla="*/ 1957312 h 6386516"/>
              <a:gd name="connsiteX4754" fmla="*/ 1932872 w 6789110"/>
              <a:gd name="connsiteY4754" fmla="*/ 1953461 h 6386516"/>
              <a:gd name="connsiteX4755" fmla="*/ 2133771 w 6789110"/>
              <a:gd name="connsiteY4755" fmla="*/ 1942378 h 6386516"/>
              <a:gd name="connsiteX4756" fmla="*/ 2138824 w 6789110"/>
              <a:gd name="connsiteY4756" fmla="*/ 1947670 h 6386516"/>
              <a:gd name="connsiteX4757" fmla="*/ 2129199 w 6789110"/>
              <a:gd name="connsiteY4757" fmla="*/ 1947670 h 6386516"/>
              <a:gd name="connsiteX4758" fmla="*/ 2123425 w 6789110"/>
              <a:gd name="connsiteY4758" fmla="*/ 1947670 h 6386516"/>
              <a:gd name="connsiteX4759" fmla="*/ 2119577 w 6789110"/>
              <a:gd name="connsiteY4759" fmla="*/ 1959220 h 6386516"/>
              <a:gd name="connsiteX4760" fmla="*/ 2106102 w 6789110"/>
              <a:gd name="connsiteY4760" fmla="*/ 1953444 h 6386516"/>
              <a:gd name="connsiteX4761" fmla="*/ 2117651 w 6789110"/>
              <a:gd name="connsiteY4761" fmla="*/ 1951520 h 6386516"/>
              <a:gd name="connsiteX4762" fmla="*/ 2117651 w 6789110"/>
              <a:gd name="connsiteY4762" fmla="*/ 1945745 h 6386516"/>
              <a:gd name="connsiteX4763" fmla="*/ 2127275 w 6789110"/>
              <a:gd name="connsiteY4763" fmla="*/ 1945745 h 6386516"/>
              <a:gd name="connsiteX4764" fmla="*/ 2133771 w 6789110"/>
              <a:gd name="connsiteY4764" fmla="*/ 1942378 h 6386516"/>
              <a:gd name="connsiteX4765" fmla="*/ 2079156 w 6789110"/>
              <a:gd name="connsiteY4765" fmla="*/ 1941909 h 6386516"/>
              <a:gd name="connsiteX4766" fmla="*/ 2084930 w 6789110"/>
              <a:gd name="connsiteY4766" fmla="*/ 1941909 h 6386516"/>
              <a:gd name="connsiteX4767" fmla="*/ 2084930 w 6789110"/>
              <a:gd name="connsiteY4767" fmla="*/ 1949608 h 6386516"/>
              <a:gd name="connsiteX4768" fmla="*/ 2079156 w 6789110"/>
              <a:gd name="connsiteY4768" fmla="*/ 1941909 h 6386516"/>
              <a:gd name="connsiteX4769" fmla="*/ 4286887 w 6789110"/>
              <a:gd name="connsiteY4769" fmla="*/ 1940018 h 6386516"/>
              <a:gd name="connsiteX4770" fmla="*/ 4269564 w 6789110"/>
              <a:gd name="connsiteY4770" fmla="*/ 1941942 h 6386516"/>
              <a:gd name="connsiteX4771" fmla="*/ 4263789 w 6789110"/>
              <a:gd name="connsiteY4771" fmla="*/ 1949640 h 6386516"/>
              <a:gd name="connsiteX4772" fmla="*/ 4286887 w 6789110"/>
              <a:gd name="connsiteY4772" fmla="*/ 1940018 h 6386516"/>
              <a:gd name="connsiteX4773" fmla="*/ 2067608 w 6789110"/>
              <a:gd name="connsiteY4773" fmla="*/ 1938059 h 6386516"/>
              <a:gd name="connsiteX4774" fmla="*/ 2073382 w 6789110"/>
              <a:gd name="connsiteY4774" fmla="*/ 1943833 h 6386516"/>
              <a:gd name="connsiteX4775" fmla="*/ 2065683 w 6789110"/>
              <a:gd name="connsiteY4775" fmla="*/ 1943833 h 6386516"/>
              <a:gd name="connsiteX4776" fmla="*/ 2111877 w 6789110"/>
              <a:gd name="connsiteY4776" fmla="*/ 1936123 h 6386516"/>
              <a:gd name="connsiteX4777" fmla="*/ 2127276 w 6789110"/>
              <a:gd name="connsiteY4777" fmla="*/ 1936123 h 6386516"/>
              <a:gd name="connsiteX4778" fmla="*/ 2127276 w 6789110"/>
              <a:gd name="connsiteY4778" fmla="*/ 1943822 h 6386516"/>
              <a:gd name="connsiteX4779" fmla="*/ 2111877 w 6789110"/>
              <a:gd name="connsiteY4779" fmla="*/ 1936123 h 6386516"/>
              <a:gd name="connsiteX4780" fmla="*/ 5878685 w 6789110"/>
              <a:gd name="connsiteY4780" fmla="*/ 1934246 h 6386516"/>
              <a:gd name="connsiteX4781" fmla="*/ 5872911 w 6789110"/>
              <a:gd name="connsiteY4781" fmla="*/ 1945796 h 6386516"/>
              <a:gd name="connsiteX4782" fmla="*/ 5799769 w 6789110"/>
              <a:gd name="connsiteY4782" fmla="*/ 1966939 h 6386516"/>
              <a:gd name="connsiteX4783" fmla="*/ 5793995 w 6789110"/>
              <a:gd name="connsiteY4783" fmla="*/ 1961192 h 6386516"/>
              <a:gd name="connsiteX4784" fmla="*/ 5878685 w 6789110"/>
              <a:gd name="connsiteY4784" fmla="*/ 1934246 h 6386516"/>
              <a:gd name="connsiteX4785" fmla="*/ 2198492 w 6789110"/>
              <a:gd name="connsiteY4785" fmla="*/ 1928428 h 6386516"/>
              <a:gd name="connsiteX4786" fmla="*/ 2188868 w 6789110"/>
              <a:gd name="connsiteY4786" fmla="*/ 1932279 h 6386516"/>
              <a:gd name="connsiteX4787" fmla="*/ 2196567 w 6789110"/>
              <a:gd name="connsiteY4787" fmla="*/ 1938052 h 6386516"/>
              <a:gd name="connsiteX4788" fmla="*/ 2186943 w 6789110"/>
              <a:gd name="connsiteY4788" fmla="*/ 1926503 h 6386516"/>
              <a:gd name="connsiteX4789" fmla="*/ 2181169 w 6789110"/>
              <a:gd name="connsiteY4789" fmla="*/ 1932279 h 6386516"/>
              <a:gd name="connsiteX4790" fmla="*/ 2186943 w 6789110"/>
              <a:gd name="connsiteY4790" fmla="*/ 1936127 h 6386516"/>
              <a:gd name="connsiteX4791" fmla="*/ 2115727 w 6789110"/>
              <a:gd name="connsiteY4791" fmla="*/ 1926498 h 6386516"/>
              <a:gd name="connsiteX4792" fmla="*/ 2121501 w 6789110"/>
              <a:gd name="connsiteY4792" fmla="*/ 1932273 h 6386516"/>
              <a:gd name="connsiteX4793" fmla="*/ 2113803 w 6789110"/>
              <a:gd name="connsiteY4793" fmla="*/ 1932273 h 6386516"/>
              <a:gd name="connsiteX4794" fmla="*/ 2188868 w 6789110"/>
              <a:gd name="connsiteY4794" fmla="*/ 1922655 h 6386516"/>
              <a:gd name="connsiteX4795" fmla="*/ 2194642 w 6789110"/>
              <a:gd name="connsiteY4795" fmla="*/ 1926503 h 6386516"/>
              <a:gd name="connsiteX4796" fmla="*/ 2198492 w 6789110"/>
              <a:gd name="connsiteY4796" fmla="*/ 1922655 h 6386516"/>
              <a:gd name="connsiteX4797" fmla="*/ 3289847 w 6789110"/>
              <a:gd name="connsiteY4797" fmla="*/ 1913073 h 6386516"/>
              <a:gd name="connsiteX4798" fmla="*/ 3264825 w 6789110"/>
              <a:gd name="connsiteY4798" fmla="*/ 1940018 h 6386516"/>
              <a:gd name="connsiteX4799" fmla="*/ 3262900 w 6789110"/>
              <a:gd name="connsiteY4799" fmla="*/ 1926545 h 6386516"/>
              <a:gd name="connsiteX4800" fmla="*/ 3210930 w 6789110"/>
              <a:gd name="connsiteY4800" fmla="*/ 1978490 h 6386516"/>
              <a:gd name="connsiteX4801" fmla="*/ 3210930 w 6789110"/>
              <a:gd name="connsiteY4801" fmla="*/ 2005425 h 6386516"/>
              <a:gd name="connsiteX4802" fmla="*/ 3299471 w 6789110"/>
              <a:gd name="connsiteY4802" fmla="*/ 1922695 h 6386516"/>
              <a:gd name="connsiteX4803" fmla="*/ 3289847 w 6789110"/>
              <a:gd name="connsiteY4803" fmla="*/ 1913073 h 6386516"/>
              <a:gd name="connsiteX4804" fmla="*/ 2025261 w 6789110"/>
              <a:gd name="connsiteY4804" fmla="*/ 1913017 h 6386516"/>
              <a:gd name="connsiteX4805" fmla="*/ 2036810 w 6789110"/>
              <a:gd name="connsiteY4805" fmla="*/ 1920717 h 6386516"/>
              <a:gd name="connsiteX4806" fmla="*/ 2025261 w 6789110"/>
              <a:gd name="connsiteY4806" fmla="*/ 1913017 h 6386516"/>
              <a:gd name="connsiteX4807" fmla="*/ 2206191 w 6789110"/>
              <a:gd name="connsiteY4807" fmla="*/ 1911106 h 6386516"/>
              <a:gd name="connsiteX4808" fmla="*/ 2215815 w 6789110"/>
              <a:gd name="connsiteY4808" fmla="*/ 1918805 h 6386516"/>
              <a:gd name="connsiteX4809" fmla="*/ 2219665 w 6789110"/>
              <a:gd name="connsiteY4809" fmla="*/ 1913031 h 6386516"/>
              <a:gd name="connsiteX4810" fmla="*/ 2065682 w 6789110"/>
              <a:gd name="connsiteY4810" fmla="*/ 1909181 h 6386516"/>
              <a:gd name="connsiteX4811" fmla="*/ 2071456 w 6789110"/>
              <a:gd name="connsiteY4811" fmla="*/ 1916880 h 6386516"/>
              <a:gd name="connsiteX4812" fmla="*/ 2077231 w 6789110"/>
              <a:gd name="connsiteY4812" fmla="*/ 1914956 h 6386516"/>
              <a:gd name="connsiteX4813" fmla="*/ 2077231 w 6789110"/>
              <a:gd name="connsiteY4813" fmla="*/ 1922654 h 6386516"/>
              <a:gd name="connsiteX4814" fmla="*/ 2065682 w 6789110"/>
              <a:gd name="connsiteY4814" fmla="*/ 1909181 h 6386516"/>
              <a:gd name="connsiteX4815" fmla="*/ 2138824 w 6789110"/>
              <a:gd name="connsiteY4815" fmla="*/ 1905332 h 6386516"/>
              <a:gd name="connsiteX4816" fmla="*/ 2138824 w 6789110"/>
              <a:gd name="connsiteY4816" fmla="*/ 1911106 h 6386516"/>
              <a:gd name="connsiteX4817" fmla="*/ 2144598 w 6789110"/>
              <a:gd name="connsiteY4817" fmla="*/ 1905332 h 6386516"/>
              <a:gd name="connsiteX4818" fmla="*/ 2094554 w 6789110"/>
              <a:gd name="connsiteY4818" fmla="*/ 1903409 h 6386516"/>
              <a:gd name="connsiteX4819" fmla="*/ 2100328 w 6789110"/>
              <a:gd name="connsiteY4819" fmla="*/ 1903409 h 6386516"/>
              <a:gd name="connsiteX4820" fmla="*/ 2108029 w 6789110"/>
              <a:gd name="connsiteY4820" fmla="*/ 1903409 h 6386516"/>
              <a:gd name="connsiteX4821" fmla="*/ 2113803 w 6789110"/>
              <a:gd name="connsiteY4821" fmla="*/ 1911108 h 6386516"/>
              <a:gd name="connsiteX4822" fmla="*/ 2104177 w 6789110"/>
              <a:gd name="connsiteY4822" fmla="*/ 1914957 h 6386516"/>
              <a:gd name="connsiteX4823" fmla="*/ 2109953 w 6789110"/>
              <a:gd name="connsiteY4823" fmla="*/ 1916881 h 6386516"/>
              <a:gd name="connsiteX4824" fmla="*/ 2106102 w 6789110"/>
              <a:gd name="connsiteY4824" fmla="*/ 1924582 h 6386516"/>
              <a:gd name="connsiteX4825" fmla="*/ 2100328 w 6789110"/>
              <a:gd name="connsiteY4825" fmla="*/ 1924582 h 6386516"/>
              <a:gd name="connsiteX4826" fmla="*/ 2098403 w 6789110"/>
              <a:gd name="connsiteY4826" fmla="*/ 1918807 h 6386516"/>
              <a:gd name="connsiteX4827" fmla="*/ 2094554 w 6789110"/>
              <a:gd name="connsiteY4827" fmla="*/ 1914957 h 6386516"/>
              <a:gd name="connsiteX4828" fmla="*/ 2084929 w 6789110"/>
              <a:gd name="connsiteY4828" fmla="*/ 1918807 h 6386516"/>
              <a:gd name="connsiteX4829" fmla="*/ 2079155 w 6789110"/>
              <a:gd name="connsiteY4829" fmla="*/ 1914957 h 6386516"/>
              <a:gd name="connsiteX4830" fmla="*/ 2079155 w 6789110"/>
              <a:gd name="connsiteY4830" fmla="*/ 1909183 h 6386516"/>
              <a:gd name="connsiteX4831" fmla="*/ 2094554 w 6789110"/>
              <a:gd name="connsiteY4831" fmla="*/ 1911108 h 6386516"/>
              <a:gd name="connsiteX4832" fmla="*/ 2096478 w 6789110"/>
              <a:gd name="connsiteY4832" fmla="*/ 1909183 h 6386516"/>
              <a:gd name="connsiteX4833" fmla="*/ 2054134 w 6789110"/>
              <a:gd name="connsiteY4833" fmla="*/ 1897639 h 6386516"/>
              <a:gd name="connsiteX4834" fmla="*/ 2054134 w 6789110"/>
              <a:gd name="connsiteY4834" fmla="*/ 1905339 h 6386516"/>
              <a:gd name="connsiteX4835" fmla="*/ 2048360 w 6789110"/>
              <a:gd name="connsiteY4835" fmla="*/ 1903413 h 6386516"/>
              <a:gd name="connsiteX4836" fmla="*/ 2144598 w 6789110"/>
              <a:gd name="connsiteY4836" fmla="*/ 1897633 h 6386516"/>
              <a:gd name="connsiteX4837" fmla="*/ 2140749 w 6789110"/>
              <a:gd name="connsiteY4837" fmla="*/ 1903407 h 6386516"/>
              <a:gd name="connsiteX4838" fmla="*/ 2150372 w 6789110"/>
              <a:gd name="connsiteY4838" fmla="*/ 1903407 h 6386516"/>
              <a:gd name="connsiteX4839" fmla="*/ 2131125 w 6789110"/>
              <a:gd name="connsiteY4839" fmla="*/ 1888009 h 6386516"/>
              <a:gd name="connsiteX4840" fmla="*/ 2129200 w 6789110"/>
              <a:gd name="connsiteY4840" fmla="*/ 1897633 h 6386516"/>
              <a:gd name="connsiteX4841" fmla="*/ 2138824 w 6789110"/>
              <a:gd name="connsiteY4841" fmla="*/ 1903407 h 6386516"/>
              <a:gd name="connsiteX4842" fmla="*/ 2134974 w 6789110"/>
              <a:gd name="connsiteY4842" fmla="*/ 1895708 h 6386516"/>
              <a:gd name="connsiteX4843" fmla="*/ 2131125 w 6789110"/>
              <a:gd name="connsiteY4843" fmla="*/ 1888009 h 6386516"/>
              <a:gd name="connsiteX4844" fmla="*/ 2067606 w 6789110"/>
              <a:gd name="connsiteY4844" fmla="*/ 1886080 h 6386516"/>
              <a:gd name="connsiteX4845" fmla="*/ 2077230 w 6789110"/>
              <a:gd name="connsiteY4845" fmla="*/ 1886080 h 6386516"/>
              <a:gd name="connsiteX4846" fmla="*/ 2075305 w 6789110"/>
              <a:gd name="connsiteY4846" fmla="*/ 1897629 h 6386516"/>
              <a:gd name="connsiteX4847" fmla="*/ 2067606 w 6789110"/>
              <a:gd name="connsiteY4847" fmla="*/ 1886080 h 6386516"/>
              <a:gd name="connsiteX4848" fmla="*/ 2032962 w 6789110"/>
              <a:gd name="connsiteY4848" fmla="*/ 1886070 h 6386516"/>
              <a:gd name="connsiteX4849" fmla="*/ 2032962 w 6789110"/>
              <a:gd name="connsiteY4849" fmla="*/ 1891844 h 6386516"/>
              <a:gd name="connsiteX4850" fmla="*/ 2027187 w 6789110"/>
              <a:gd name="connsiteY4850" fmla="*/ 1887995 h 6386516"/>
              <a:gd name="connsiteX4851" fmla="*/ 2038736 w 6789110"/>
              <a:gd name="connsiteY4851" fmla="*/ 1882220 h 6386516"/>
              <a:gd name="connsiteX4852" fmla="*/ 2048359 w 6789110"/>
              <a:gd name="connsiteY4852" fmla="*/ 1882220 h 6386516"/>
              <a:gd name="connsiteX4853" fmla="*/ 2042585 w 6789110"/>
              <a:gd name="connsiteY4853" fmla="*/ 1887994 h 6386516"/>
              <a:gd name="connsiteX4854" fmla="*/ 2054134 w 6789110"/>
              <a:gd name="connsiteY4854" fmla="*/ 1872618 h 6386516"/>
              <a:gd name="connsiteX4855" fmla="*/ 2054134 w 6789110"/>
              <a:gd name="connsiteY4855" fmla="*/ 1891866 h 6386516"/>
              <a:gd name="connsiteX4856" fmla="*/ 2050284 w 6789110"/>
              <a:gd name="connsiteY4856" fmla="*/ 1880317 h 6386516"/>
              <a:gd name="connsiteX4857" fmla="*/ 2140749 w 6789110"/>
              <a:gd name="connsiteY4857" fmla="*/ 1872611 h 6386516"/>
              <a:gd name="connsiteX4858" fmla="*/ 2144598 w 6789110"/>
              <a:gd name="connsiteY4858" fmla="*/ 1878386 h 6386516"/>
              <a:gd name="connsiteX4859" fmla="*/ 2150372 w 6789110"/>
              <a:gd name="connsiteY4859" fmla="*/ 1872611 h 6386516"/>
              <a:gd name="connsiteX4860" fmla="*/ 2154222 w 6789110"/>
              <a:gd name="connsiteY4860" fmla="*/ 1870687 h 6386516"/>
              <a:gd name="connsiteX4861" fmla="*/ 2154222 w 6789110"/>
              <a:gd name="connsiteY4861" fmla="*/ 1880310 h 6386516"/>
              <a:gd name="connsiteX4862" fmla="*/ 2163847 w 6789110"/>
              <a:gd name="connsiteY4862" fmla="*/ 1878386 h 6386516"/>
              <a:gd name="connsiteX4863" fmla="*/ 2025262 w 6789110"/>
              <a:gd name="connsiteY4863" fmla="*/ 1866822 h 6386516"/>
              <a:gd name="connsiteX4864" fmla="*/ 2034886 w 6789110"/>
              <a:gd name="connsiteY4864" fmla="*/ 1872596 h 6386516"/>
              <a:gd name="connsiteX4865" fmla="*/ 2021412 w 6789110"/>
              <a:gd name="connsiteY4865" fmla="*/ 1872596 h 6386516"/>
              <a:gd name="connsiteX4866" fmla="*/ 2056059 w 6789110"/>
              <a:gd name="connsiteY4866" fmla="*/ 1861070 h 6386516"/>
              <a:gd name="connsiteX4867" fmla="*/ 2061833 w 6789110"/>
              <a:gd name="connsiteY4867" fmla="*/ 1866844 h 6386516"/>
              <a:gd name="connsiteX4868" fmla="*/ 2054134 w 6789110"/>
              <a:gd name="connsiteY4868" fmla="*/ 1870694 h 6386516"/>
              <a:gd name="connsiteX4869" fmla="*/ 1984841 w 6789110"/>
              <a:gd name="connsiteY4869" fmla="*/ 1859120 h 6386516"/>
              <a:gd name="connsiteX4870" fmla="*/ 1994466 w 6789110"/>
              <a:gd name="connsiteY4870" fmla="*/ 1861046 h 6386516"/>
              <a:gd name="connsiteX4871" fmla="*/ 1988690 w 6789110"/>
              <a:gd name="connsiteY4871" fmla="*/ 1864895 h 6386516"/>
              <a:gd name="connsiteX4872" fmla="*/ 2069531 w 6789110"/>
              <a:gd name="connsiteY4872" fmla="*/ 1855291 h 6386516"/>
              <a:gd name="connsiteX4873" fmla="*/ 2079155 w 6789110"/>
              <a:gd name="connsiteY4873" fmla="*/ 1855291 h 6386516"/>
              <a:gd name="connsiteX4874" fmla="*/ 2073381 w 6789110"/>
              <a:gd name="connsiteY4874" fmla="*/ 1861065 h 6386516"/>
              <a:gd name="connsiteX4875" fmla="*/ 3620910 w 6789110"/>
              <a:gd name="connsiteY4875" fmla="*/ 1853406 h 6386516"/>
              <a:gd name="connsiteX4876" fmla="*/ 3297546 w 6789110"/>
              <a:gd name="connsiteY4876" fmla="*/ 2197965 h 6386516"/>
              <a:gd name="connsiteX4877" fmla="*/ 3634384 w 6789110"/>
              <a:gd name="connsiteY4877" fmla="*/ 1870731 h 6386516"/>
              <a:gd name="connsiteX4878" fmla="*/ 3620910 w 6789110"/>
              <a:gd name="connsiteY4878" fmla="*/ 1853406 h 6386516"/>
              <a:gd name="connsiteX4879" fmla="*/ 2573825 w 6789110"/>
              <a:gd name="connsiteY4879" fmla="*/ 1851488 h 6386516"/>
              <a:gd name="connsiteX4880" fmla="*/ 2833671 w 6789110"/>
              <a:gd name="connsiteY4880" fmla="*/ 2400043 h 6386516"/>
              <a:gd name="connsiteX4881" fmla="*/ 2573825 w 6789110"/>
              <a:gd name="connsiteY4881" fmla="*/ 1851488 h 6386516"/>
              <a:gd name="connsiteX4882" fmla="*/ 217886 w 6789110"/>
              <a:gd name="connsiteY4882" fmla="*/ 1845647 h 6386516"/>
              <a:gd name="connsiteX4883" fmla="*/ 202488 w 6789110"/>
              <a:gd name="connsiteY4883" fmla="*/ 1859121 h 6386516"/>
              <a:gd name="connsiteX4884" fmla="*/ 252532 w 6789110"/>
              <a:gd name="connsiteY4884" fmla="*/ 2016953 h 6386516"/>
              <a:gd name="connsiteX4885" fmla="*/ 227510 w 6789110"/>
              <a:gd name="connsiteY4885" fmla="*/ 1861045 h 6386516"/>
              <a:gd name="connsiteX4886" fmla="*/ 258307 w 6789110"/>
              <a:gd name="connsiteY4886" fmla="*/ 1918788 h 6386516"/>
              <a:gd name="connsiteX4887" fmla="*/ 217886 w 6789110"/>
              <a:gd name="connsiteY4887" fmla="*/ 1845647 h 6386516"/>
              <a:gd name="connsiteX4888" fmla="*/ 3570866 w 6789110"/>
              <a:gd name="connsiteY4888" fmla="*/ 1843783 h 6386516"/>
              <a:gd name="connsiteX4889" fmla="*/ 3251351 w 6789110"/>
              <a:gd name="connsiteY4889" fmla="*/ 2172934 h 6386516"/>
              <a:gd name="connsiteX4890" fmla="*/ 3570866 w 6789110"/>
              <a:gd name="connsiteY4890" fmla="*/ 1843783 h 6386516"/>
              <a:gd name="connsiteX4891" fmla="*/ 2165771 w 6789110"/>
              <a:gd name="connsiteY4891" fmla="*/ 1828342 h 6386516"/>
              <a:gd name="connsiteX4892" fmla="*/ 2165771 w 6789110"/>
              <a:gd name="connsiteY4892" fmla="*/ 1837966 h 6386516"/>
              <a:gd name="connsiteX4893" fmla="*/ 2175395 w 6789110"/>
              <a:gd name="connsiteY4893" fmla="*/ 1830267 h 6386516"/>
              <a:gd name="connsiteX4894" fmla="*/ 2000239 w 6789110"/>
              <a:gd name="connsiteY4894" fmla="*/ 1826415 h 6386516"/>
              <a:gd name="connsiteX4895" fmla="*/ 1996389 w 6789110"/>
              <a:gd name="connsiteY4895" fmla="*/ 1832189 h 6386516"/>
              <a:gd name="connsiteX4896" fmla="*/ 1990615 w 6789110"/>
              <a:gd name="connsiteY4896" fmla="*/ 1828340 h 6386516"/>
              <a:gd name="connsiteX4897" fmla="*/ 2100329 w 6789110"/>
              <a:gd name="connsiteY4897" fmla="*/ 1826400 h 6386516"/>
              <a:gd name="connsiteX4898" fmla="*/ 2106103 w 6789110"/>
              <a:gd name="connsiteY4898" fmla="*/ 1826400 h 6386516"/>
              <a:gd name="connsiteX4899" fmla="*/ 2100329 w 6789110"/>
              <a:gd name="connsiteY4899" fmla="*/ 1834100 h 6386516"/>
              <a:gd name="connsiteX4900" fmla="*/ 2140749 w 6789110"/>
              <a:gd name="connsiteY4900" fmla="*/ 1815638 h 6386516"/>
              <a:gd name="connsiteX4901" fmla="*/ 2143066 w 6789110"/>
              <a:gd name="connsiteY4901" fmla="*/ 1816565 h 6386516"/>
              <a:gd name="connsiteX4902" fmla="*/ 2140749 w 6789110"/>
              <a:gd name="connsiteY4902" fmla="*/ 1816793 h 6386516"/>
              <a:gd name="connsiteX4903" fmla="*/ 2262010 w 6789110"/>
              <a:gd name="connsiteY4903" fmla="*/ 1812943 h 6386516"/>
              <a:gd name="connsiteX4904" fmla="*/ 2267784 w 6789110"/>
              <a:gd name="connsiteY4904" fmla="*/ 1818718 h 6386516"/>
              <a:gd name="connsiteX4905" fmla="*/ 2267784 w 6789110"/>
              <a:gd name="connsiteY4905" fmla="*/ 1812943 h 6386516"/>
              <a:gd name="connsiteX4906" fmla="*/ 1990616 w 6789110"/>
              <a:gd name="connsiteY4906" fmla="*/ 1811016 h 6386516"/>
              <a:gd name="connsiteX4907" fmla="*/ 1998315 w 6789110"/>
              <a:gd name="connsiteY4907" fmla="*/ 1811016 h 6386516"/>
              <a:gd name="connsiteX4908" fmla="*/ 1996390 w 6789110"/>
              <a:gd name="connsiteY4908" fmla="*/ 1816791 h 6386516"/>
              <a:gd name="connsiteX4909" fmla="*/ 2198492 w 6789110"/>
              <a:gd name="connsiteY4909" fmla="*/ 1809093 h 6386516"/>
              <a:gd name="connsiteX4910" fmla="*/ 2192718 w 6789110"/>
              <a:gd name="connsiteY4910" fmla="*/ 1812943 h 6386516"/>
              <a:gd name="connsiteX4911" fmla="*/ 2198492 w 6789110"/>
              <a:gd name="connsiteY4911" fmla="*/ 1816793 h 6386516"/>
              <a:gd name="connsiteX4912" fmla="*/ 2084931 w 6789110"/>
              <a:gd name="connsiteY4912" fmla="*/ 1805229 h 6386516"/>
              <a:gd name="connsiteX4913" fmla="*/ 2092630 w 6789110"/>
              <a:gd name="connsiteY4913" fmla="*/ 1811003 h 6386516"/>
              <a:gd name="connsiteX4914" fmla="*/ 2092630 w 6789110"/>
              <a:gd name="connsiteY4914" fmla="*/ 1818702 h 6386516"/>
              <a:gd name="connsiteX4915" fmla="*/ 2084931 w 6789110"/>
              <a:gd name="connsiteY4915" fmla="*/ 1824477 h 6386516"/>
              <a:gd name="connsiteX4916" fmla="*/ 2088780 w 6789110"/>
              <a:gd name="connsiteY4916" fmla="*/ 1830251 h 6386516"/>
              <a:gd name="connsiteX4917" fmla="*/ 2079155 w 6789110"/>
              <a:gd name="connsiteY4917" fmla="*/ 1830251 h 6386516"/>
              <a:gd name="connsiteX4918" fmla="*/ 2083006 w 6789110"/>
              <a:gd name="connsiteY4918" fmla="*/ 1824477 h 6386516"/>
              <a:gd name="connsiteX4919" fmla="*/ 2067607 w 6789110"/>
              <a:gd name="connsiteY4919" fmla="*/ 1826402 h 6386516"/>
              <a:gd name="connsiteX4920" fmla="*/ 2065682 w 6789110"/>
              <a:gd name="connsiteY4920" fmla="*/ 1818702 h 6386516"/>
              <a:gd name="connsiteX4921" fmla="*/ 2069531 w 6789110"/>
              <a:gd name="connsiteY4921" fmla="*/ 1816778 h 6386516"/>
              <a:gd name="connsiteX4922" fmla="*/ 2078193 w 6789110"/>
              <a:gd name="connsiteY4922" fmla="*/ 1822462 h 6386516"/>
              <a:gd name="connsiteX4923" fmla="*/ 2083006 w 6789110"/>
              <a:gd name="connsiteY4923" fmla="*/ 1822526 h 6386516"/>
              <a:gd name="connsiteX4924" fmla="*/ 2083006 w 6789110"/>
              <a:gd name="connsiteY4924" fmla="*/ 1822552 h 6386516"/>
              <a:gd name="connsiteX4925" fmla="*/ 2084931 w 6789110"/>
              <a:gd name="connsiteY4925" fmla="*/ 1822552 h 6386516"/>
              <a:gd name="connsiteX4926" fmla="*/ 2083006 w 6789110"/>
              <a:gd name="connsiteY4926" fmla="*/ 1822526 h 6386516"/>
              <a:gd name="connsiteX4927" fmla="*/ 2083006 w 6789110"/>
              <a:gd name="connsiteY4927" fmla="*/ 1814853 h 6386516"/>
              <a:gd name="connsiteX4928" fmla="*/ 2088780 w 6789110"/>
              <a:gd name="connsiteY4928" fmla="*/ 1814853 h 6386516"/>
              <a:gd name="connsiteX4929" fmla="*/ 2081081 w 6789110"/>
              <a:gd name="connsiteY4929" fmla="*/ 1807154 h 6386516"/>
              <a:gd name="connsiteX4930" fmla="*/ 2129521 w 6789110"/>
              <a:gd name="connsiteY4930" fmla="*/ 1804763 h 6386516"/>
              <a:gd name="connsiteX4931" fmla="*/ 2131125 w 6789110"/>
              <a:gd name="connsiteY4931" fmla="*/ 1807169 h 6386516"/>
              <a:gd name="connsiteX4932" fmla="*/ 2130911 w 6789110"/>
              <a:gd name="connsiteY4932" fmla="*/ 1807811 h 6386516"/>
              <a:gd name="connsiteX4933" fmla="*/ 2129200 w 6789110"/>
              <a:gd name="connsiteY4933" fmla="*/ 1805244 h 6386516"/>
              <a:gd name="connsiteX4934" fmla="*/ 2188868 w 6789110"/>
              <a:gd name="connsiteY4934" fmla="*/ 1799470 h 6386516"/>
              <a:gd name="connsiteX4935" fmla="*/ 2177320 w 6789110"/>
              <a:gd name="connsiteY4935" fmla="*/ 1801393 h 6386516"/>
              <a:gd name="connsiteX4936" fmla="*/ 2181169 w 6789110"/>
              <a:gd name="connsiteY4936" fmla="*/ 1812943 h 6386516"/>
              <a:gd name="connsiteX4937" fmla="*/ 2169621 w 6789110"/>
              <a:gd name="connsiteY4937" fmla="*/ 1812943 h 6386516"/>
              <a:gd name="connsiteX4938" fmla="*/ 2175395 w 6789110"/>
              <a:gd name="connsiteY4938" fmla="*/ 1820642 h 6386516"/>
              <a:gd name="connsiteX4939" fmla="*/ 2185019 w 6789110"/>
              <a:gd name="connsiteY4939" fmla="*/ 1822568 h 6386516"/>
              <a:gd name="connsiteX4940" fmla="*/ 2179244 w 6789110"/>
              <a:gd name="connsiteY4940" fmla="*/ 1826417 h 6386516"/>
              <a:gd name="connsiteX4941" fmla="*/ 2185019 w 6789110"/>
              <a:gd name="connsiteY4941" fmla="*/ 1826417 h 6386516"/>
              <a:gd name="connsiteX4942" fmla="*/ 2183094 w 6789110"/>
              <a:gd name="connsiteY4942" fmla="*/ 1837966 h 6386516"/>
              <a:gd name="connsiteX4943" fmla="*/ 2198492 w 6789110"/>
              <a:gd name="connsiteY4943" fmla="*/ 1826417 h 6386516"/>
              <a:gd name="connsiteX4944" fmla="*/ 2183094 w 6789110"/>
              <a:gd name="connsiteY4944" fmla="*/ 1805244 h 6386516"/>
              <a:gd name="connsiteX4945" fmla="*/ 2188868 w 6789110"/>
              <a:gd name="connsiteY4945" fmla="*/ 1805244 h 6386516"/>
              <a:gd name="connsiteX4946" fmla="*/ 2090704 w 6789110"/>
              <a:gd name="connsiteY4946" fmla="*/ 1797529 h 6386516"/>
              <a:gd name="connsiteX4947" fmla="*/ 2096478 w 6789110"/>
              <a:gd name="connsiteY4947" fmla="*/ 1801378 h 6386516"/>
              <a:gd name="connsiteX4948" fmla="*/ 2086854 w 6789110"/>
              <a:gd name="connsiteY4948" fmla="*/ 1803303 h 6386516"/>
              <a:gd name="connsiteX4949" fmla="*/ 2031035 w 6789110"/>
              <a:gd name="connsiteY4949" fmla="*/ 1795602 h 6386516"/>
              <a:gd name="connsiteX4950" fmla="*/ 2034885 w 6789110"/>
              <a:gd name="connsiteY4950" fmla="*/ 1803302 h 6386516"/>
              <a:gd name="connsiteX4951" fmla="*/ 2025261 w 6789110"/>
              <a:gd name="connsiteY4951" fmla="*/ 1799451 h 6386516"/>
              <a:gd name="connsiteX4952" fmla="*/ 2017563 w 6789110"/>
              <a:gd name="connsiteY4952" fmla="*/ 1795602 h 6386516"/>
              <a:gd name="connsiteX4953" fmla="*/ 2025262 w 6789110"/>
              <a:gd name="connsiteY4953" fmla="*/ 1797527 h 6386516"/>
              <a:gd name="connsiteX4954" fmla="*/ 2019489 w 6789110"/>
              <a:gd name="connsiteY4954" fmla="*/ 1799451 h 6386516"/>
              <a:gd name="connsiteX4955" fmla="*/ 2219665 w 6789110"/>
              <a:gd name="connsiteY4955" fmla="*/ 1791770 h 6386516"/>
              <a:gd name="connsiteX4956" fmla="*/ 2219665 w 6789110"/>
              <a:gd name="connsiteY4956" fmla="*/ 1801393 h 6386516"/>
              <a:gd name="connsiteX4957" fmla="*/ 2225439 w 6789110"/>
              <a:gd name="connsiteY4957" fmla="*/ 1797544 h 6386516"/>
              <a:gd name="connsiteX4958" fmla="*/ 2202342 w 6789110"/>
              <a:gd name="connsiteY4958" fmla="*/ 1791770 h 6386516"/>
              <a:gd name="connsiteX4959" fmla="*/ 2206191 w 6789110"/>
              <a:gd name="connsiteY4959" fmla="*/ 1797544 h 6386516"/>
              <a:gd name="connsiteX4960" fmla="*/ 2211966 w 6789110"/>
              <a:gd name="connsiteY4960" fmla="*/ 1791770 h 6386516"/>
              <a:gd name="connsiteX4961" fmla="*/ 3388011 w 6789110"/>
              <a:gd name="connsiteY4961" fmla="*/ 1789888 h 6386516"/>
              <a:gd name="connsiteX4962" fmla="*/ 3309095 w 6789110"/>
              <a:gd name="connsiteY4962" fmla="*/ 1888052 h 6386516"/>
              <a:gd name="connsiteX4963" fmla="*/ 3316794 w 6789110"/>
              <a:gd name="connsiteY4963" fmla="*/ 1897674 h 6386516"/>
              <a:gd name="connsiteX4964" fmla="*/ 3388011 w 6789110"/>
              <a:gd name="connsiteY4964" fmla="*/ 1789888 h 6386516"/>
              <a:gd name="connsiteX4965" fmla="*/ 2244688 w 6789110"/>
              <a:gd name="connsiteY4965" fmla="*/ 1785997 h 6386516"/>
              <a:gd name="connsiteX4966" fmla="*/ 2240837 w 6789110"/>
              <a:gd name="connsiteY4966" fmla="*/ 1791770 h 6386516"/>
              <a:gd name="connsiteX4967" fmla="*/ 2244688 w 6789110"/>
              <a:gd name="connsiteY4967" fmla="*/ 1793694 h 6386516"/>
              <a:gd name="connsiteX4968" fmla="*/ 2250462 w 6789110"/>
              <a:gd name="connsiteY4968" fmla="*/ 1791770 h 6386516"/>
              <a:gd name="connsiteX4969" fmla="*/ 5809395 w 6789110"/>
              <a:gd name="connsiteY4969" fmla="*/ 1784118 h 6386516"/>
              <a:gd name="connsiteX4970" fmla="*/ 5767049 w 6789110"/>
              <a:gd name="connsiteY4970" fmla="*/ 1826461 h 6386516"/>
              <a:gd name="connsiteX4971" fmla="*/ 5607291 w 6789110"/>
              <a:gd name="connsiteY4971" fmla="*/ 1938097 h 6386516"/>
              <a:gd name="connsiteX4972" fmla="*/ 5782448 w 6789110"/>
              <a:gd name="connsiteY4972" fmla="*/ 1801437 h 6386516"/>
              <a:gd name="connsiteX4973" fmla="*/ 5809395 w 6789110"/>
              <a:gd name="connsiteY4973" fmla="*/ 1784118 h 6386516"/>
              <a:gd name="connsiteX4974" fmla="*/ 2290882 w 6789110"/>
              <a:gd name="connsiteY4974" fmla="*/ 1782146 h 6386516"/>
              <a:gd name="connsiteX4975" fmla="*/ 2294732 w 6789110"/>
              <a:gd name="connsiteY4975" fmla="*/ 1787922 h 6386516"/>
              <a:gd name="connsiteX4976" fmla="*/ 2300506 w 6789110"/>
              <a:gd name="connsiteY4976" fmla="*/ 1782146 h 6386516"/>
              <a:gd name="connsiteX4977" fmla="*/ 2052208 w 6789110"/>
              <a:gd name="connsiteY4977" fmla="*/ 1778303 h 6386516"/>
              <a:gd name="connsiteX4978" fmla="*/ 2061832 w 6789110"/>
              <a:gd name="connsiteY4978" fmla="*/ 1778303 h 6386516"/>
              <a:gd name="connsiteX4979" fmla="*/ 2056057 w 6789110"/>
              <a:gd name="connsiteY4979" fmla="*/ 1784080 h 6386516"/>
              <a:gd name="connsiteX4980" fmla="*/ 1998315 w 6789110"/>
              <a:gd name="connsiteY4980" fmla="*/ 1778295 h 6386516"/>
              <a:gd name="connsiteX4981" fmla="*/ 2006014 w 6789110"/>
              <a:gd name="connsiteY4981" fmla="*/ 1778295 h 6386516"/>
              <a:gd name="connsiteX4982" fmla="*/ 2006014 w 6789110"/>
              <a:gd name="connsiteY4982" fmla="*/ 1785997 h 6386516"/>
              <a:gd name="connsiteX4983" fmla="*/ 1998315 w 6789110"/>
              <a:gd name="connsiteY4983" fmla="*/ 1785997 h 6386516"/>
              <a:gd name="connsiteX4984" fmla="*/ 1998315 w 6789110"/>
              <a:gd name="connsiteY4984" fmla="*/ 1778295 h 6386516"/>
              <a:gd name="connsiteX4985" fmla="*/ 2185019 w 6789110"/>
              <a:gd name="connsiteY4985" fmla="*/ 1778148 h 6386516"/>
              <a:gd name="connsiteX4986" fmla="*/ 2184805 w 6789110"/>
              <a:gd name="connsiteY4986" fmla="*/ 1778296 h 6386516"/>
              <a:gd name="connsiteX4987" fmla="*/ 2185019 w 6789110"/>
              <a:gd name="connsiteY4987" fmla="*/ 1778296 h 6386516"/>
              <a:gd name="connsiteX4988" fmla="*/ 2375573 w 6789110"/>
              <a:gd name="connsiteY4988" fmla="*/ 1776357 h 6386516"/>
              <a:gd name="connsiteX4989" fmla="*/ 2375573 w 6789110"/>
              <a:gd name="connsiteY4989" fmla="*/ 1784057 h 6386516"/>
              <a:gd name="connsiteX4990" fmla="*/ 2381347 w 6789110"/>
              <a:gd name="connsiteY4990" fmla="*/ 1782131 h 6386516"/>
              <a:gd name="connsiteX4991" fmla="*/ 2246612 w 6789110"/>
              <a:gd name="connsiteY4991" fmla="*/ 1772522 h 6386516"/>
              <a:gd name="connsiteX4992" fmla="*/ 2252386 w 6789110"/>
              <a:gd name="connsiteY4992" fmla="*/ 1784073 h 6386516"/>
              <a:gd name="connsiteX4993" fmla="*/ 2256236 w 6789110"/>
              <a:gd name="connsiteY4993" fmla="*/ 1778296 h 6386516"/>
              <a:gd name="connsiteX4994" fmla="*/ 2246612 w 6789110"/>
              <a:gd name="connsiteY4994" fmla="*/ 1772522 h 6386516"/>
              <a:gd name="connsiteX4995" fmla="*/ 2104178 w 6789110"/>
              <a:gd name="connsiteY4995" fmla="*/ 1772522 h 6386516"/>
              <a:gd name="connsiteX4996" fmla="*/ 2113801 w 6789110"/>
              <a:gd name="connsiteY4996" fmla="*/ 1772522 h 6386516"/>
              <a:gd name="connsiteX4997" fmla="*/ 2113801 w 6789110"/>
              <a:gd name="connsiteY4997" fmla="*/ 1778296 h 6386516"/>
              <a:gd name="connsiteX4998" fmla="*/ 2113801 w 6789110"/>
              <a:gd name="connsiteY4998" fmla="*/ 1784073 h 6386516"/>
              <a:gd name="connsiteX4999" fmla="*/ 2123425 w 6789110"/>
              <a:gd name="connsiteY4999" fmla="*/ 1784073 h 6386516"/>
              <a:gd name="connsiteX5000" fmla="*/ 2133050 w 6789110"/>
              <a:gd name="connsiteY5000" fmla="*/ 1799470 h 6386516"/>
              <a:gd name="connsiteX5001" fmla="*/ 2129521 w 6789110"/>
              <a:gd name="connsiteY5001" fmla="*/ 1804763 h 6386516"/>
              <a:gd name="connsiteX5002" fmla="*/ 2127275 w 6789110"/>
              <a:gd name="connsiteY5002" fmla="*/ 1801393 h 6386516"/>
              <a:gd name="connsiteX5003" fmla="*/ 2115726 w 6789110"/>
              <a:gd name="connsiteY5003" fmla="*/ 1799470 h 6386516"/>
              <a:gd name="connsiteX5004" fmla="*/ 2104178 w 6789110"/>
              <a:gd name="connsiteY5004" fmla="*/ 1803319 h 6386516"/>
              <a:gd name="connsiteX5005" fmla="*/ 2108027 w 6789110"/>
              <a:gd name="connsiteY5005" fmla="*/ 1797544 h 6386516"/>
              <a:gd name="connsiteX5006" fmla="*/ 2096478 w 6789110"/>
              <a:gd name="connsiteY5006" fmla="*/ 1784073 h 6386516"/>
              <a:gd name="connsiteX5007" fmla="*/ 2102253 w 6789110"/>
              <a:gd name="connsiteY5007" fmla="*/ 1784073 h 6386516"/>
              <a:gd name="connsiteX5008" fmla="*/ 2098403 w 6789110"/>
              <a:gd name="connsiteY5008" fmla="*/ 1778296 h 6386516"/>
              <a:gd name="connsiteX5009" fmla="*/ 2104178 w 6789110"/>
              <a:gd name="connsiteY5009" fmla="*/ 1778296 h 6386516"/>
              <a:gd name="connsiteX5010" fmla="*/ 2127276 w 6789110"/>
              <a:gd name="connsiteY5010" fmla="*/ 1772521 h 6386516"/>
              <a:gd name="connsiteX5011" fmla="*/ 2127276 w 6789110"/>
              <a:gd name="connsiteY5011" fmla="*/ 1782146 h 6386516"/>
              <a:gd name="connsiteX5012" fmla="*/ 2121502 w 6789110"/>
              <a:gd name="connsiteY5012" fmla="*/ 1778295 h 6386516"/>
              <a:gd name="connsiteX5013" fmla="*/ 2123427 w 6789110"/>
              <a:gd name="connsiteY5013" fmla="*/ 1776371 h 6386516"/>
              <a:gd name="connsiteX5014" fmla="*/ 2163845 w 6789110"/>
              <a:gd name="connsiteY5014" fmla="*/ 1770593 h 6386516"/>
              <a:gd name="connsiteX5015" fmla="*/ 2169621 w 6789110"/>
              <a:gd name="connsiteY5015" fmla="*/ 1774442 h 6386516"/>
              <a:gd name="connsiteX5016" fmla="*/ 2159996 w 6789110"/>
              <a:gd name="connsiteY5016" fmla="*/ 1776367 h 6386516"/>
              <a:gd name="connsiteX5017" fmla="*/ 2396745 w 6789110"/>
              <a:gd name="connsiteY5017" fmla="*/ 1770583 h 6386516"/>
              <a:gd name="connsiteX5018" fmla="*/ 2390970 w 6789110"/>
              <a:gd name="connsiteY5018" fmla="*/ 1778282 h 6386516"/>
              <a:gd name="connsiteX5019" fmla="*/ 2396745 w 6789110"/>
              <a:gd name="connsiteY5019" fmla="*/ 1778282 h 6386516"/>
              <a:gd name="connsiteX5020" fmla="*/ 2271634 w 6789110"/>
              <a:gd name="connsiteY5020" fmla="*/ 1766746 h 6386516"/>
              <a:gd name="connsiteX5021" fmla="*/ 2267784 w 6789110"/>
              <a:gd name="connsiteY5021" fmla="*/ 1772522 h 6386516"/>
              <a:gd name="connsiteX5022" fmla="*/ 2271634 w 6789110"/>
              <a:gd name="connsiteY5022" fmla="*/ 1774446 h 6386516"/>
              <a:gd name="connsiteX5023" fmla="*/ 2277408 w 6789110"/>
              <a:gd name="connsiteY5023" fmla="*/ 1772522 h 6386516"/>
              <a:gd name="connsiteX5024" fmla="*/ 6332937 w 6789110"/>
              <a:gd name="connsiteY5024" fmla="*/ 1764866 h 6386516"/>
              <a:gd name="connsiteX5025" fmla="*/ 6313689 w 6789110"/>
              <a:gd name="connsiteY5025" fmla="*/ 1786045 h 6386516"/>
              <a:gd name="connsiteX5026" fmla="*/ 6036518 w 6789110"/>
              <a:gd name="connsiteY5026" fmla="*/ 1938097 h 6386516"/>
              <a:gd name="connsiteX5027" fmla="*/ 6313689 w 6789110"/>
              <a:gd name="connsiteY5027" fmla="*/ 1774492 h 6386516"/>
              <a:gd name="connsiteX5028" fmla="*/ 6332937 w 6789110"/>
              <a:gd name="connsiteY5028" fmla="*/ 1764866 h 6386516"/>
              <a:gd name="connsiteX5029" fmla="*/ 2223514 w 6789110"/>
              <a:gd name="connsiteY5029" fmla="*/ 1764581 h 6386516"/>
              <a:gd name="connsiteX5030" fmla="*/ 2223514 w 6789110"/>
              <a:gd name="connsiteY5030" fmla="*/ 1770594 h 6386516"/>
              <a:gd name="connsiteX5031" fmla="*/ 2223512 w 6789110"/>
              <a:gd name="connsiteY5031" fmla="*/ 1770594 h 6386516"/>
              <a:gd name="connsiteX5032" fmla="*/ 2225439 w 6789110"/>
              <a:gd name="connsiteY5032" fmla="*/ 1772522 h 6386516"/>
              <a:gd name="connsiteX5033" fmla="*/ 2229289 w 6789110"/>
              <a:gd name="connsiteY5033" fmla="*/ 1766746 h 6386516"/>
              <a:gd name="connsiteX5034" fmla="*/ 2188868 w 6789110"/>
              <a:gd name="connsiteY5034" fmla="*/ 1762895 h 6386516"/>
              <a:gd name="connsiteX5035" fmla="*/ 2198492 w 6789110"/>
              <a:gd name="connsiteY5035" fmla="*/ 1762895 h 6386516"/>
              <a:gd name="connsiteX5036" fmla="*/ 2198492 w 6789110"/>
              <a:gd name="connsiteY5036" fmla="*/ 1770596 h 6386516"/>
              <a:gd name="connsiteX5037" fmla="*/ 2106103 w 6789110"/>
              <a:gd name="connsiteY5037" fmla="*/ 1759032 h 6386516"/>
              <a:gd name="connsiteX5038" fmla="*/ 2100328 w 6789110"/>
              <a:gd name="connsiteY5038" fmla="*/ 1770582 h 6386516"/>
              <a:gd name="connsiteX5039" fmla="*/ 2106103 w 6789110"/>
              <a:gd name="connsiteY5039" fmla="*/ 1759032 h 6386516"/>
              <a:gd name="connsiteX5040" fmla="*/ 2183095 w 6789110"/>
              <a:gd name="connsiteY5040" fmla="*/ 1757122 h 6386516"/>
              <a:gd name="connsiteX5041" fmla="*/ 2192718 w 6789110"/>
              <a:gd name="connsiteY5041" fmla="*/ 1757122 h 6386516"/>
              <a:gd name="connsiteX5042" fmla="*/ 2188868 w 6789110"/>
              <a:gd name="connsiteY5042" fmla="*/ 1762895 h 6386516"/>
              <a:gd name="connsiteX5043" fmla="*/ 2077231 w 6789110"/>
              <a:gd name="connsiteY5043" fmla="*/ 1757108 h 6386516"/>
              <a:gd name="connsiteX5044" fmla="*/ 2084930 w 6789110"/>
              <a:gd name="connsiteY5044" fmla="*/ 1757108 h 6386516"/>
              <a:gd name="connsiteX5045" fmla="*/ 2084930 w 6789110"/>
              <a:gd name="connsiteY5045" fmla="*/ 1762882 h 6386516"/>
              <a:gd name="connsiteX5046" fmla="*/ 3449604 w 6789110"/>
              <a:gd name="connsiteY5046" fmla="*/ 1755240 h 6386516"/>
              <a:gd name="connsiteX5047" fmla="*/ 3330268 w 6789110"/>
              <a:gd name="connsiteY5047" fmla="*/ 1922695 h 6386516"/>
              <a:gd name="connsiteX5048" fmla="*/ 3332192 w 6789110"/>
              <a:gd name="connsiteY5048" fmla="*/ 1926545 h 6386516"/>
              <a:gd name="connsiteX5049" fmla="*/ 3316794 w 6789110"/>
              <a:gd name="connsiteY5049" fmla="*/ 1943867 h 6386516"/>
              <a:gd name="connsiteX5050" fmla="*/ 3312944 w 6789110"/>
              <a:gd name="connsiteY5050" fmla="*/ 1940018 h 6386516"/>
              <a:gd name="connsiteX5051" fmla="*/ 3205157 w 6789110"/>
              <a:gd name="connsiteY5051" fmla="*/ 2040058 h 6386516"/>
              <a:gd name="connsiteX5052" fmla="*/ 3201306 w 6789110"/>
              <a:gd name="connsiteY5052" fmla="*/ 2063171 h 6386516"/>
              <a:gd name="connsiteX5053" fmla="*/ 3449604 w 6789110"/>
              <a:gd name="connsiteY5053" fmla="*/ 1755240 h 6386516"/>
              <a:gd name="connsiteX5054" fmla="*/ 2250462 w 6789110"/>
              <a:gd name="connsiteY5054" fmla="*/ 1755197 h 6386516"/>
              <a:gd name="connsiteX5055" fmla="*/ 2260085 w 6789110"/>
              <a:gd name="connsiteY5055" fmla="*/ 1762897 h 6386516"/>
              <a:gd name="connsiteX5056" fmla="*/ 2260085 w 6789110"/>
              <a:gd name="connsiteY5056" fmla="*/ 1755197 h 6386516"/>
              <a:gd name="connsiteX5057" fmla="*/ 2165771 w 6789110"/>
              <a:gd name="connsiteY5057" fmla="*/ 1753270 h 6386516"/>
              <a:gd name="connsiteX5058" fmla="*/ 2167696 w 6789110"/>
              <a:gd name="connsiteY5058" fmla="*/ 1764819 h 6386516"/>
              <a:gd name="connsiteX5059" fmla="*/ 2161922 w 6789110"/>
              <a:gd name="connsiteY5059" fmla="*/ 1766745 h 6386516"/>
              <a:gd name="connsiteX5060" fmla="*/ 2150372 w 6789110"/>
              <a:gd name="connsiteY5060" fmla="*/ 1764819 h 6386516"/>
              <a:gd name="connsiteX5061" fmla="*/ 2150372 w 6789110"/>
              <a:gd name="connsiteY5061" fmla="*/ 1768668 h 6386516"/>
              <a:gd name="connsiteX5062" fmla="*/ 2150374 w 6789110"/>
              <a:gd name="connsiteY5062" fmla="*/ 1768668 h 6386516"/>
              <a:gd name="connsiteX5063" fmla="*/ 2156148 w 6789110"/>
              <a:gd name="connsiteY5063" fmla="*/ 1774442 h 6386516"/>
              <a:gd name="connsiteX5064" fmla="*/ 2134974 w 6789110"/>
              <a:gd name="connsiteY5064" fmla="*/ 1782142 h 6386516"/>
              <a:gd name="connsiteX5065" fmla="*/ 2145260 w 6789110"/>
              <a:gd name="connsiteY5065" fmla="*/ 1774563 h 6386516"/>
              <a:gd name="connsiteX5066" fmla="*/ 2148702 w 6789110"/>
              <a:gd name="connsiteY5066" fmla="*/ 1770594 h 6386516"/>
              <a:gd name="connsiteX5067" fmla="*/ 2140748 w 6789110"/>
              <a:gd name="connsiteY5067" fmla="*/ 1770594 h 6386516"/>
              <a:gd name="connsiteX5068" fmla="*/ 2156147 w 6789110"/>
              <a:gd name="connsiteY5068" fmla="*/ 1757119 h 6386516"/>
              <a:gd name="connsiteX5069" fmla="*/ 2152297 w 6789110"/>
              <a:gd name="connsiteY5069" fmla="*/ 1760968 h 6386516"/>
              <a:gd name="connsiteX5070" fmla="*/ 2161922 w 6789110"/>
              <a:gd name="connsiteY5070" fmla="*/ 1760968 h 6386516"/>
              <a:gd name="connsiteX5071" fmla="*/ 2165771 w 6789110"/>
              <a:gd name="connsiteY5071" fmla="*/ 1753270 h 6386516"/>
              <a:gd name="connsiteX5072" fmla="*/ 2198493 w 6789110"/>
              <a:gd name="connsiteY5072" fmla="*/ 1751349 h 6386516"/>
              <a:gd name="connsiteX5073" fmla="*/ 2198493 w 6789110"/>
              <a:gd name="connsiteY5073" fmla="*/ 1759047 h 6386516"/>
              <a:gd name="connsiteX5074" fmla="*/ 2192719 w 6789110"/>
              <a:gd name="connsiteY5074" fmla="*/ 1757122 h 6386516"/>
              <a:gd name="connsiteX5075" fmla="*/ 2121501 w 6789110"/>
              <a:gd name="connsiteY5075" fmla="*/ 1751346 h 6386516"/>
              <a:gd name="connsiteX5076" fmla="*/ 2136900 w 6789110"/>
              <a:gd name="connsiteY5076" fmla="*/ 1751346 h 6386516"/>
              <a:gd name="connsiteX5077" fmla="*/ 2136900 w 6789110"/>
              <a:gd name="connsiteY5077" fmla="*/ 1759044 h 6386516"/>
              <a:gd name="connsiteX5078" fmla="*/ 2129200 w 6789110"/>
              <a:gd name="connsiteY5078" fmla="*/ 1764819 h 6386516"/>
              <a:gd name="connsiteX5079" fmla="*/ 2133050 w 6789110"/>
              <a:gd name="connsiteY5079" fmla="*/ 1770594 h 6386516"/>
              <a:gd name="connsiteX5080" fmla="*/ 2127275 w 6789110"/>
              <a:gd name="connsiteY5080" fmla="*/ 1772520 h 6386516"/>
              <a:gd name="connsiteX5081" fmla="*/ 2121501 w 6789110"/>
              <a:gd name="connsiteY5081" fmla="*/ 1766745 h 6386516"/>
              <a:gd name="connsiteX5082" fmla="*/ 2125351 w 6789110"/>
              <a:gd name="connsiteY5082" fmla="*/ 1760969 h 6386516"/>
              <a:gd name="connsiteX5083" fmla="*/ 2084931 w 6789110"/>
              <a:gd name="connsiteY5083" fmla="*/ 1751334 h 6386516"/>
              <a:gd name="connsiteX5084" fmla="*/ 2090705 w 6789110"/>
              <a:gd name="connsiteY5084" fmla="*/ 1751334 h 6386516"/>
              <a:gd name="connsiteX5085" fmla="*/ 2084931 w 6789110"/>
              <a:gd name="connsiteY5085" fmla="*/ 1757108 h 6386516"/>
              <a:gd name="connsiteX5086" fmla="*/ 2096479 w 6789110"/>
              <a:gd name="connsiteY5086" fmla="*/ 1749433 h 6386516"/>
              <a:gd name="connsiteX5087" fmla="*/ 2108027 w 6789110"/>
              <a:gd name="connsiteY5087" fmla="*/ 1751357 h 6386516"/>
              <a:gd name="connsiteX5088" fmla="*/ 2108027 w 6789110"/>
              <a:gd name="connsiteY5088" fmla="*/ 1755206 h 6386516"/>
              <a:gd name="connsiteX5089" fmla="*/ 2096479 w 6789110"/>
              <a:gd name="connsiteY5089" fmla="*/ 1757130 h 6386516"/>
              <a:gd name="connsiteX5090" fmla="*/ 2094554 w 6789110"/>
              <a:gd name="connsiteY5090" fmla="*/ 1753281 h 6386516"/>
              <a:gd name="connsiteX5091" fmla="*/ 2262010 w 6789110"/>
              <a:gd name="connsiteY5091" fmla="*/ 1749425 h 6386516"/>
              <a:gd name="connsiteX5092" fmla="*/ 2267784 w 6789110"/>
              <a:gd name="connsiteY5092" fmla="*/ 1755197 h 6386516"/>
              <a:gd name="connsiteX5093" fmla="*/ 2269709 w 6789110"/>
              <a:gd name="connsiteY5093" fmla="*/ 1759047 h 6386516"/>
              <a:gd name="connsiteX5094" fmla="*/ 2273559 w 6789110"/>
              <a:gd name="connsiteY5094" fmla="*/ 1766746 h 6386516"/>
              <a:gd name="connsiteX5095" fmla="*/ 2277408 w 6789110"/>
              <a:gd name="connsiteY5095" fmla="*/ 1755197 h 6386516"/>
              <a:gd name="connsiteX5096" fmla="*/ 2267784 w 6789110"/>
              <a:gd name="connsiteY5096" fmla="*/ 1755197 h 6386516"/>
              <a:gd name="connsiteX5097" fmla="*/ 2267784 w 6789110"/>
              <a:gd name="connsiteY5097" fmla="*/ 1749425 h 6386516"/>
              <a:gd name="connsiteX5098" fmla="*/ 2059907 w 6789110"/>
              <a:gd name="connsiteY5098" fmla="*/ 1745582 h 6386516"/>
              <a:gd name="connsiteX5099" fmla="*/ 2063757 w 6789110"/>
              <a:gd name="connsiteY5099" fmla="*/ 1749431 h 6386516"/>
              <a:gd name="connsiteX5100" fmla="*/ 2057983 w 6789110"/>
              <a:gd name="connsiteY5100" fmla="*/ 1755205 h 6386516"/>
              <a:gd name="connsiteX5101" fmla="*/ 2057983 w 6789110"/>
              <a:gd name="connsiteY5101" fmla="*/ 1762903 h 6386516"/>
              <a:gd name="connsiteX5102" fmla="*/ 2052208 w 6789110"/>
              <a:gd name="connsiteY5102" fmla="*/ 1751356 h 6386516"/>
              <a:gd name="connsiteX5103" fmla="*/ 2210041 w 6789110"/>
              <a:gd name="connsiteY5103" fmla="*/ 1741729 h 6386516"/>
              <a:gd name="connsiteX5104" fmla="*/ 2204266 w 6789110"/>
              <a:gd name="connsiteY5104" fmla="*/ 1747502 h 6386516"/>
              <a:gd name="connsiteX5105" fmla="*/ 2210041 w 6789110"/>
              <a:gd name="connsiteY5105" fmla="*/ 1751352 h 6386516"/>
              <a:gd name="connsiteX5106" fmla="*/ 2229186 w 6789110"/>
              <a:gd name="connsiteY5106" fmla="*/ 1739949 h 6386516"/>
              <a:gd name="connsiteX5107" fmla="*/ 2220407 w 6789110"/>
              <a:gd name="connsiteY5107" fmla="*/ 1752238 h 6386516"/>
              <a:gd name="connsiteX5108" fmla="*/ 2223514 w 6789110"/>
              <a:gd name="connsiteY5108" fmla="*/ 1753274 h 6386516"/>
              <a:gd name="connsiteX5109" fmla="*/ 2233138 w 6789110"/>
              <a:gd name="connsiteY5109" fmla="*/ 1741726 h 6386516"/>
              <a:gd name="connsiteX5110" fmla="*/ 2228326 w 6789110"/>
              <a:gd name="connsiteY5110" fmla="*/ 1739559 h 6386516"/>
              <a:gd name="connsiteX5111" fmla="*/ 2227788 w 6789110"/>
              <a:gd name="connsiteY5111" fmla="*/ 1739801 h 6386516"/>
              <a:gd name="connsiteX5112" fmla="*/ 2228865 w 6789110"/>
              <a:gd name="connsiteY5112" fmla="*/ 1739801 h 6386516"/>
              <a:gd name="connsiteX5113" fmla="*/ 2221271 w 6789110"/>
              <a:gd name="connsiteY5113" fmla="*/ 1737236 h 6386516"/>
              <a:gd name="connsiteX5114" fmla="*/ 2219667 w 6789110"/>
              <a:gd name="connsiteY5114" fmla="*/ 1737876 h 6386516"/>
              <a:gd name="connsiteX5115" fmla="*/ 2219667 w 6789110"/>
              <a:gd name="connsiteY5115" fmla="*/ 1739801 h 6386516"/>
              <a:gd name="connsiteX5116" fmla="*/ 2222554 w 6789110"/>
              <a:gd name="connsiteY5116" fmla="*/ 1739801 h 6386516"/>
              <a:gd name="connsiteX5117" fmla="*/ 2252386 w 6789110"/>
              <a:gd name="connsiteY5117" fmla="*/ 1735952 h 6386516"/>
              <a:gd name="connsiteX5118" fmla="*/ 2240837 w 6789110"/>
              <a:gd name="connsiteY5118" fmla="*/ 1737875 h 6386516"/>
              <a:gd name="connsiteX5119" fmla="*/ 2252386 w 6789110"/>
              <a:gd name="connsiteY5119" fmla="*/ 1745577 h 6386516"/>
              <a:gd name="connsiteX5120" fmla="*/ 2258161 w 6789110"/>
              <a:gd name="connsiteY5120" fmla="*/ 1737875 h 6386516"/>
              <a:gd name="connsiteX5121" fmla="*/ 2252386 w 6789110"/>
              <a:gd name="connsiteY5121" fmla="*/ 1735952 h 6386516"/>
              <a:gd name="connsiteX5122" fmla="*/ 2175395 w 6789110"/>
              <a:gd name="connsiteY5122" fmla="*/ 1732099 h 6386516"/>
              <a:gd name="connsiteX5123" fmla="*/ 2185019 w 6789110"/>
              <a:gd name="connsiteY5123" fmla="*/ 1739801 h 6386516"/>
              <a:gd name="connsiteX5124" fmla="*/ 2177320 w 6789110"/>
              <a:gd name="connsiteY5124" fmla="*/ 1743651 h 6386516"/>
              <a:gd name="connsiteX5125" fmla="*/ 2354399 w 6789110"/>
              <a:gd name="connsiteY5125" fmla="*/ 1732087 h 6386516"/>
              <a:gd name="connsiteX5126" fmla="*/ 2354399 w 6789110"/>
              <a:gd name="connsiteY5126" fmla="*/ 1737861 h 6386516"/>
              <a:gd name="connsiteX5127" fmla="*/ 2360174 w 6789110"/>
              <a:gd name="connsiteY5127" fmla="*/ 1732087 h 6386516"/>
              <a:gd name="connsiteX5128" fmla="*/ 2150372 w 6789110"/>
              <a:gd name="connsiteY5128" fmla="*/ 1730174 h 6386516"/>
              <a:gd name="connsiteX5129" fmla="*/ 2159996 w 6789110"/>
              <a:gd name="connsiteY5129" fmla="*/ 1732098 h 6386516"/>
              <a:gd name="connsiteX5130" fmla="*/ 2156146 w 6789110"/>
              <a:gd name="connsiteY5130" fmla="*/ 1737875 h 6386516"/>
              <a:gd name="connsiteX5131" fmla="*/ 2150372 w 6789110"/>
              <a:gd name="connsiteY5131" fmla="*/ 1735949 h 6386516"/>
              <a:gd name="connsiteX5132" fmla="*/ 2134975 w 6789110"/>
              <a:gd name="connsiteY5132" fmla="*/ 1730174 h 6386516"/>
              <a:gd name="connsiteX5133" fmla="*/ 2140749 w 6789110"/>
              <a:gd name="connsiteY5133" fmla="*/ 1730174 h 6386516"/>
              <a:gd name="connsiteX5134" fmla="*/ 2140749 w 6789110"/>
              <a:gd name="connsiteY5134" fmla="*/ 1735949 h 6386516"/>
              <a:gd name="connsiteX5135" fmla="*/ 2150372 w 6789110"/>
              <a:gd name="connsiteY5135" fmla="*/ 1735949 h 6386516"/>
              <a:gd name="connsiteX5136" fmla="*/ 2146522 w 6789110"/>
              <a:gd name="connsiteY5136" fmla="*/ 1739797 h 6386516"/>
              <a:gd name="connsiteX5137" fmla="*/ 2140749 w 6789110"/>
              <a:gd name="connsiteY5137" fmla="*/ 1739797 h 6386516"/>
              <a:gd name="connsiteX5138" fmla="*/ 2138824 w 6789110"/>
              <a:gd name="connsiteY5138" fmla="*/ 1747497 h 6386516"/>
              <a:gd name="connsiteX5139" fmla="*/ 2127274 w 6789110"/>
              <a:gd name="connsiteY5139" fmla="*/ 1741722 h 6386516"/>
              <a:gd name="connsiteX5140" fmla="*/ 2125351 w 6789110"/>
              <a:gd name="connsiteY5140" fmla="*/ 1747497 h 6386516"/>
              <a:gd name="connsiteX5141" fmla="*/ 2123425 w 6789110"/>
              <a:gd name="connsiteY5141" fmla="*/ 1739797 h 6386516"/>
              <a:gd name="connsiteX5142" fmla="*/ 2131124 w 6789110"/>
              <a:gd name="connsiteY5142" fmla="*/ 1737872 h 6386516"/>
              <a:gd name="connsiteX5143" fmla="*/ 2140748 w 6789110"/>
              <a:gd name="connsiteY5143" fmla="*/ 1739797 h 6386516"/>
              <a:gd name="connsiteX5144" fmla="*/ 2140748 w 6789110"/>
              <a:gd name="connsiteY5144" fmla="*/ 1735949 h 6386516"/>
              <a:gd name="connsiteX5145" fmla="*/ 2077230 w 6789110"/>
              <a:gd name="connsiteY5145" fmla="*/ 1730161 h 6386516"/>
              <a:gd name="connsiteX5146" fmla="*/ 2088780 w 6789110"/>
              <a:gd name="connsiteY5146" fmla="*/ 1734010 h 6386516"/>
              <a:gd name="connsiteX5147" fmla="*/ 2083004 w 6789110"/>
              <a:gd name="connsiteY5147" fmla="*/ 1737860 h 6386516"/>
              <a:gd name="connsiteX5148" fmla="*/ 2364023 w 6789110"/>
              <a:gd name="connsiteY5148" fmla="*/ 1726313 h 6386516"/>
              <a:gd name="connsiteX5149" fmla="*/ 2369799 w 6789110"/>
              <a:gd name="connsiteY5149" fmla="*/ 1732087 h 6386516"/>
              <a:gd name="connsiteX5150" fmla="*/ 2369799 w 6789110"/>
              <a:gd name="connsiteY5150" fmla="*/ 1726313 h 6386516"/>
              <a:gd name="connsiteX5151" fmla="*/ 2279333 w 6789110"/>
              <a:gd name="connsiteY5151" fmla="*/ 1724403 h 6386516"/>
              <a:gd name="connsiteX5152" fmla="*/ 2265860 w 6789110"/>
              <a:gd name="connsiteY5152" fmla="*/ 1726329 h 6386516"/>
              <a:gd name="connsiteX5153" fmla="*/ 2269709 w 6789110"/>
              <a:gd name="connsiteY5153" fmla="*/ 1732102 h 6386516"/>
              <a:gd name="connsiteX5154" fmla="*/ 2279333 w 6789110"/>
              <a:gd name="connsiteY5154" fmla="*/ 1730176 h 6386516"/>
              <a:gd name="connsiteX5155" fmla="*/ 2298581 w 6789110"/>
              <a:gd name="connsiteY5155" fmla="*/ 1720554 h 6386516"/>
              <a:gd name="connsiteX5156" fmla="*/ 2308205 w 6789110"/>
              <a:gd name="connsiteY5156" fmla="*/ 1732102 h 6386516"/>
              <a:gd name="connsiteX5157" fmla="*/ 2312056 w 6789110"/>
              <a:gd name="connsiteY5157" fmla="*/ 1730176 h 6386516"/>
              <a:gd name="connsiteX5158" fmla="*/ 2298581 w 6789110"/>
              <a:gd name="connsiteY5158" fmla="*/ 1720554 h 6386516"/>
              <a:gd name="connsiteX5159" fmla="*/ 2190794 w 6789110"/>
              <a:gd name="connsiteY5159" fmla="*/ 1718628 h 6386516"/>
              <a:gd name="connsiteX5160" fmla="*/ 2196568 w 6789110"/>
              <a:gd name="connsiteY5160" fmla="*/ 1724402 h 6386516"/>
              <a:gd name="connsiteX5161" fmla="*/ 2188870 w 6789110"/>
              <a:gd name="connsiteY5161" fmla="*/ 1728252 h 6386516"/>
              <a:gd name="connsiteX5162" fmla="*/ 2123426 w 6789110"/>
              <a:gd name="connsiteY5162" fmla="*/ 1718626 h 6386516"/>
              <a:gd name="connsiteX5163" fmla="*/ 2131125 w 6789110"/>
              <a:gd name="connsiteY5163" fmla="*/ 1724399 h 6386516"/>
              <a:gd name="connsiteX5164" fmla="*/ 2123426 w 6789110"/>
              <a:gd name="connsiteY5164" fmla="*/ 1728250 h 6386516"/>
              <a:gd name="connsiteX5165" fmla="*/ 2117651 w 6789110"/>
              <a:gd name="connsiteY5165" fmla="*/ 1716709 h 6386516"/>
              <a:gd name="connsiteX5166" fmla="*/ 2117651 w 6789110"/>
              <a:gd name="connsiteY5166" fmla="*/ 1724407 h 6386516"/>
              <a:gd name="connsiteX5167" fmla="*/ 2106102 w 6789110"/>
              <a:gd name="connsiteY5167" fmla="*/ 1718634 h 6386516"/>
              <a:gd name="connsiteX5168" fmla="*/ 2142673 w 6789110"/>
              <a:gd name="connsiteY5168" fmla="*/ 1716701 h 6386516"/>
              <a:gd name="connsiteX5169" fmla="*/ 2138824 w 6789110"/>
              <a:gd name="connsiteY5169" fmla="*/ 1728251 h 6386516"/>
              <a:gd name="connsiteX5170" fmla="*/ 2133050 w 6789110"/>
              <a:gd name="connsiteY5170" fmla="*/ 1718627 h 6386516"/>
              <a:gd name="connsiteX5171" fmla="*/ 2165771 w 6789110"/>
              <a:gd name="connsiteY5171" fmla="*/ 1709004 h 6386516"/>
              <a:gd name="connsiteX5172" fmla="*/ 2175397 w 6789110"/>
              <a:gd name="connsiteY5172" fmla="*/ 1710929 h 6386516"/>
              <a:gd name="connsiteX5173" fmla="*/ 2171546 w 6789110"/>
              <a:gd name="connsiteY5173" fmla="*/ 1714779 h 6386516"/>
              <a:gd name="connsiteX5174" fmla="*/ 2171545 w 6789110"/>
              <a:gd name="connsiteY5174" fmla="*/ 1714779 h 6386516"/>
              <a:gd name="connsiteX5175" fmla="*/ 2165771 w 6789110"/>
              <a:gd name="connsiteY5175" fmla="*/ 1716704 h 6386516"/>
              <a:gd name="connsiteX5176" fmla="*/ 2161921 w 6789110"/>
              <a:gd name="connsiteY5176" fmla="*/ 1724402 h 6386516"/>
              <a:gd name="connsiteX5177" fmla="*/ 2158073 w 6789110"/>
              <a:gd name="connsiteY5177" fmla="*/ 1712854 h 6386516"/>
              <a:gd name="connsiteX5178" fmla="*/ 2167696 w 6789110"/>
              <a:gd name="connsiteY5178" fmla="*/ 1712854 h 6386516"/>
              <a:gd name="connsiteX5179" fmla="*/ 2069531 w 6789110"/>
              <a:gd name="connsiteY5179" fmla="*/ 1707085 h 6386516"/>
              <a:gd name="connsiteX5180" fmla="*/ 2069531 w 6789110"/>
              <a:gd name="connsiteY5180" fmla="*/ 1712862 h 6386516"/>
              <a:gd name="connsiteX5181" fmla="*/ 2059907 w 6789110"/>
              <a:gd name="connsiteY5181" fmla="*/ 1712862 h 6386516"/>
              <a:gd name="connsiteX5182" fmla="*/ 2069531 w 6789110"/>
              <a:gd name="connsiteY5182" fmla="*/ 1707085 h 6386516"/>
              <a:gd name="connsiteX5183" fmla="*/ 2383271 w 6789110"/>
              <a:gd name="connsiteY5183" fmla="*/ 1701291 h 6386516"/>
              <a:gd name="connsiteX5184" fmla="*/ 2381347 w 6789110"/>
              <a:gd name="connsiteY5184" fmla="*/ 1705140 h 6386516"/>
              <a:gd name="connsiteX5185" fmla="*/ 2390970 w 6789110"/>
              <a:gd name="connsiteY5185" fmla="*/ 1716690 h 6386516"/>
              <a:gd name="connsiteX5186" fmla="*/ 2387121 w 6789110"/>
              <a:gd name="connsiteY5186" fmla="*/ 1708991 h 6386516"/>
              <a:gd name="connsiteX5187" fmla="*/ 2383271 w 6789110"/>
              <a:gd name="connsiteY5187" fmla="*/ 1701291 h 6386516"/>
              <a:gd name="connsiteX5188" fmla="*/ 2009864 w 6789110"/>
              <a:gd name="connsiteY5188" fmla="*/ 1699364 h 6386516"/>
              <a:gd name="connsiteX5189" fmla="*/ 2009864 w 6789110"/>
              <a:gd name="connsiteY5189" fmla="*/ 1705138 h 6386516"/>
              <a:gd name="connsiteX5190" fmla="*/ 2004090 w 6789110"/>
              <a:gd name="connsiteY5190" fmla="*/ 1705138 h 6386516"/>
              <a:gd name="connsiteX5191" fmla="*/ 2115726 w 6789110"/>
              <a:gd name="connsiteY5191" fmla="*/ 1697459 h 6386516"/>
              <a:gd name="connsiteX5192" fmla="*/ 2106102 w 6789110"/>
              <a:gd name="connsiteY5192" fmla="*/ 1707083 h 6386516"/>
              <a:gd name="connsiteX5193" fmla="*/ 2102253 w 6789110"/>
              <a:gd name="connsiteY5193" fmla="*/ 1701309 h 6386516"/>
              <a:gd name="connsiteX5194" fmla="*/ 2206191 w 6789110"/>
              <a:gd name="connsiteY5194" fmla="*/ 1697457 h 6386516"/>
              <a:gd name="connsiteX5195" fmla="*/ 2211965 w 6789110"/>
              <a:gd name="connsiteY5195" fmla="*/ 1697457 h 6386516"/>
              <a:gd name="connsiteX5196" fmla="*/ 2217741 w 6789110"/>
              <a:gd name="connsiteY5196" fmla="*/ 1703231 h 6386516"/>
              <a:gd name="connsiteX5197" fmla="*/ 2229290 w 6789110"/>
              <a:gd name="connsiteY5197" fmla="*/ 1701307 h 6386516"/>
              <a:gd name="connsiteX5198" fmla="*/ 2213891 w 6789110"/>
              <a:gd name="connsiteY5198" fmla="*/ 1710932 h 6386516"/>
              <a:gd name="connsiteX5199" fmla="*/ 2208116 w 6789110"/>
              <a:gd name="connsiteY5199" fmla="*/ 1703231 h 6386516"/>
              <a:gd name="connsiteX5200" fmla="*/ 2204266 w 6789110"/>
              <a:gd name="connsiteY5200" fmla="*/ 1714782 h 6386516"/>
              <a:gd name="connsiteX5201" fmla="*/ 2198492 w 6789110"/>
              <a:gd name="connsiteY5201" fmla="*/ 1714782 h 6386516"/>
              <a:gd name="connsiteX5202" fmla="*/ 2192718 w 6789110"/>
              <a:gd name="connsiteY5202" fmla="*/ 1710932 h 6386516"/>
              <a:gd name="connsiteX5203" fmla="*/ 2183094 w 6789110"/>
              <a:gd name="connsiteY5203" fmla="*/ 1714782 h 6386516"/>
              <a:gd name="connsiteX5204" fmla="*/ 2177319 w 6789110"/>
              <a:gd name="connsiteY5204" fmla="*/ 1722481 h 6386516"/>
              <a:gd name="connsiteX5205" fmla="*/ 2171545 w 6789110"/>
              <a:gd name="connsiteY5205" fmla="*/ 1716706 h 6386516"/>
              <a:gd name="connsiteX5206" fmla="*/ 2181169 w 6789110"/>
              <a:gd name="connsiteY5206" fmla="*/ 1716706 h 6386516"/>
              <a:gd name="connsiteX5207" fmla="*/ 2177319 w 6789110"/>
              <a:gd name="connsiteY5207" fmla="*/ 1709007 h 6386516"/>
              <a:gd name="connsiteX5208" fmla="*/ 2183094 w 6789110"/>
              <a:gd name="connsiteY5208" fmla="*/ 1705156 h 6386516"/>
              <a:gd name="connsiteX5209" fmla="*/ 2194642 w 6789110"/>
              <a:gd name="connsiteY5209" fmla="*/ 1709007 h 6386516"/>
              <a:gd name="connsiteX5210" fmla="*/ 2204267 w 6789110"/>
              <a:gd name="connsiteY5210" fmla="*/ 1699382 h 6386516"/>
              <a:gd name="connsiteX5211" fmla="*/ 2067606 w 6789110"/>
              <a:gd name="connsiteY5211" fmla="*/ 1693612 h 6386516"/>
              <a:gd name="connsiteX5212" fmla="*/ 2073381 w 6789110"/>
              <a:gd name="connsiteY5212" fmla="*/ 1699388 h 6386516"/>
              <a:gd name="connsiteX5213" fmla="*/ 2067606 w 6789110"/>
              <a:gd name="connsiteY5213" fmla="*/ 1703237 h 6386516"/>
              <a:gd name="connsiteX5214" fmla="*/ 2063757 w 6789110"/>
              <a:gd name="connsiteY5214" fmla="*/ 1699388 h 6386516"/>
              <a:gd name="connsiteX5215" fmla="*/ 2200418 w 6789110"/>
              <a:gd name="connsiteY5215" fmla="*/ 1693606 h 6386516"/>
              <a:gd name="connsiteX5216" fmla="*/ 2204267 w 6789110"/>
              <a:gd name="connsiteY5216" fmla="*/ 1699382 h 6386516"/>
              <a:gd name="connsiteX5217" fmla="*/ 2196568 w 6789110"/>
              <a:gd name="connsiteY5217" fmla="*/ 1699382 h 6386516"/>
              <a:gd name="connsiteX5218" fmla="*/ 2217741 w 6789110"/>
              <a:gd name="connsiteY5218" fmla="*/ 1693595 h 6386516"/>
              <a:gd name="connsiteX5219" fmla="*/ 2223515 w 6789110"/>
              <a:gd name="connsiteY5219" fmla="*/ 1699369 h 6386516"/>
              <a:gd name="connsiteX5220" fmla="*/ 2215816 w 6789110"/>
              <a:gd name="connsiteY5220" fmla="*/ 1699369 h 6386516"/>
              <a:gd name="connsiteX5221" fmla="*/ 2240838 w 6789110"/>
              <a:gd name="connsiteY5221" fmla="*/ 1691681 h 6386516"/>
              <a:gd name="connsiteX5222" fmla="*/ 2233138 w 6789110"/>
              <a:gd name="connsiteY5222" fmla="*/ 1701306 h 6386516"/>
              <a:gd name="connsiteX5223" fmla="*/ 2229289 w 6789110"/>
              <a:gd name="connsiteY5223" fmla="*/ 1695530 h 6386516"/>
              <a:gd name="connsiteX5224" fmla="*/ 2229289 w 6789110"/>
              <a:gd name="connsiteY5224" fmla="*/ 1685905 h 6386516"/>
              <a:gd name="connsiteX5225" fmla="*/ 2229289 w 6789110"/>
              <a:gd name="connsiteY5225" fmla="*/ 1695530 h 6386516"/>
              <a:gd name="connsiteX5226" fmla="*/ 2229289 w 6789110"/>
              <a:gd name="connsiteY5226" fmla="*/ 1695531 h 6386516"/>
              <a:gd name="connsiteX5227" fmla="*/ 2219665 w 6789110"/>
              <a:gd name="connsiteY5227" fmla="*/ 1687831 h 6386516"/>
              <a:gd name="connsiteX5228" fmla="*/ 2171545 w 6789110"/>
              <a:gd name="connsiteY5228" fmla="*/ 1685896 h 6386516"/>
              <a:gd name="connsiteX5229" fmla="*/ 2181169 w 6789110"/>
              <a:gd name="connsiteY5229" fmla="*/ 1687821 h 6386516"/>
              <a:gd name="connsiteX5230" fmla="*/ 2171545 w 6789110"/>
              <a:gd name="connsiteY5230" fmla="*/ 1695520 h 6386516"/>
              <a:gd name="connsiteX5231" fmla="*/ 2365948 w 6789110"/>
              <a:gd name="connsiteY5231" fmla="*/ 1685892 h 6386516"/>
              <a:gd name="connsiteX5232" fmla="*/ 2365948 w 6789110"/>
              <a:gd name="connsiteY5232" fmla="*/ 1691666 h 6386516"/>
              <a:gd name="connsiteX5233" fmla="*/ 2371722 w 6789110"/>
              <a:gd name="connsiteY5233" fmla="*/ 1691666 h 6386516"/>
              <a:gd name="connsiteX5234" fmla="*/ 3580490 w 6789110"/>
              <a:gd name="connsiteY5234" fmla="*/ 1684022 h 6386516"/>
              <a:gd name="connsiteX5235" fmla="*/ 3185908 w 6789110"/>
              <a:gd name="connsiteY5235" fmla="*/ 2169084 h 6386516"/>
              <a:gd name="connsiteX5236" fmla="*/ 3185908 w 6789110"/>
              <a:gd name="connsiteY5236" fmla="*/ 2171011 h 6386516"/>
              <a:gd name="connsiteX5237" fmla="*/ 3580490 w 6789110"/>
              <a:gd name="connsiteY5237" fmla="*/ 1684022 h 6386516"/>
              <a:gd name="connsiteX5238" fmla="*/ 3561242 w 6789110"/>
              <a:gd name="connsiteY5238" fmla="*/ 1680174 h 6386516"/>
              <a:gd name="connsiteX5239" fmla="*/ 3528520 w 6789110"/>
              <a:gd name="connsiteY5239" fmla="*/ 1745620 h 6386516"/>
              <a:gd name="connsiteX5240" fmla="*/ 3191683 w 6789110"/>
              <a:gd name="connsiteY5240" fmla="*/ 2132505 h 6386516"/>
              <a:gd name="connsiteX5241" fmla="*/ 3191683 w 6789110"/>
              <a:gd name="connsiteY5241" fmla="*/ 2149832 h 6386516"/>
              <a:gd name="connsiteX5242" fmla="*/ 3528520 w 6789110"/>
              <a:gd name="connsiteY5242" fmla="*/ 1766789 h 6386516"/>
              <a:gd name="connsiteX5243" fmla="*/ 3561242 w 6789110"/>
              <a:gd name="connsiteY5243" fmla="*/ 1680174 h 6386516"/>
              <a:gd name="connsiteX5244" fmla="*/ 2250462 w 6789110"/>
              <a:gd name="connsiteY5244" fmla="*/ 1680124 h 6386516"/>
              <a:gd name="connsiteX5245" fmla="*/ 2260086 w 6789110"/>
              <a:gd name="connsiteY5245" fmla="*/ 1687824 h 6386516"/>
              <a:gd name="connsiteX5246" fmla="*/ 2250462 w 6789110"/>
              <a:gd name="connsiteY5246" fmla="*/ 1687824 h 6386516"/>
              <a:gd name="connsiteX5247" fmla="*/ 2246612 w 6789110"/>
              <a:gd name="connsiteY5247" fmla="*/ 1693598 h 6386516"/>
              <a:gd name="connsiteX5248" fmla="*/ 2244688 w 6789110"/>
              <a:gd name="connsiteY5248" fmla="*/ 1685898 h 6386516"/>
              <a:gd name="connsiteX5249" fmla="*/ 2242763 w 6789110"/>
              <a:gd name="connsiteY5249" fmla="*/ 1678200 h 6386516"/>
              <a:gd name="connsiteX5250" fmla="*/ 2242763 w 6789110"/>
              <a:gd name="connsiteY5250" fmla="*/ 1683974 h 6386516"/>
              <a:gd name="connsiteX5251" fmla="*/ 2236989 w 6789110"/>
              <a:gd name="connsiteY5251" fmla="*/ 1683974 h 6386516"/>
              <a:gd name="connsiteX5252" fmla="*/ 2094554 w 6789110"/>
              <a:gd name="connsiteY5252" fmla="*/ 1678191 h 6386516"/>
              <a:gd name="connsiteX5253" fmla="*/ 2090704 w 6789110"/>
              <a:gd name="connsiteY5253" fmla="*/ 1689741 h 6386516"/>
              <a:gd name="connsiteX5254" fmla="*/ 2081080 w 6789110"/>
              <a:gd name="connsiteY5254" fmla="*/ 1682041 h 6386516"/>
              <a:gd name="connsiteX5255" fmla="*/ 2365948 w 6789110"/>
              <a:gd name="connsiteY5255" fmla="*/ 1676268 h 6386516"/>
              <a:gd name="connsiteX5256" fmla="*/ 2369799 w 6789110"/>
              <a:gd name="connsiteY5256" fmla="*/ 1682042 h 6386516"/>
              <a:gd name="connsiteX5257" fmla="*/ 2375573 w 6789110"/>
              <a:gd name="connsiteY5257" fmla="*/ 1676268 h 6386516"/>
              <a:gd name="connsiteX5258" fmla="*/ 2188868 w 6789110"/>
              <a:gd name="connsiteY5258" fmla="*/ 1672422 h 6386516"/>
              <a:gd name="connsiteX5259" fmla="*/ 2185018 w 6789110"/>
              <a:gd name="connsiteY5259" fmla="*/ 1691671 h 6386516"/>
              <a:gd name="connsiteX5260" fmla="*/ 2183093 w 6789110"/>
              <a:gd name="connsiteY5260" fmla="*/ 1687821 h 6386516"/>
              <a:gd name="connsiteX5261" fmla="*/ 2186943 w 6789110"/>
              <a:gd name="connsiteY5261" fmla="*/ 1678196 h 6386516"/>
              <a:gd name="connsiteX5262" fmla="*/ 2177319 w 6789110"/>
              <a:gd name="connsiteY5262" fmla="*/ 1676271 h 6386516"/>
              <a:gd name="connsiteX5263" fmla="*/ 2181168 w 6789110"/>
              <a:gd name="connsiteY5263" fmla="*/ 1662798 h 6386516"/>
              <a:gd name="connsiteX5264" fmla="*/ 2186943 w 6789110"/>
              <a:gd name="connsiteY5264" fmla="*/ 1664723 h 6386516"/>
              <a:gd name="connsiteX5265" fmla="*/ 2177319 w 6789110"/>
              <a:gd name="connsiteY5265" fmla="*/ 1674347 h 6386516"/>
              <a:gd name="connsiteX5266" fmla="*/ 2240837 w 6789110"/>
              <a:gd name="connsiteY5266" fmla="*/ 1660885 h 6386516"/>
              <a:gd name="connsiteX5267" fmla="*/ 2251562 w 6789110"/>
              <a:gd name="connsiteY5267" fmla="*/ 1671608 h 6386516"/>
              <a:gd name="connsiteX5268" fmla="*/ 2265860 w 6789110"/>
              <a:gd name="connsiteY5268" fmla="*/ 1660885 h 6386516"/>
              <a:gd name="connsiteX5269" fmla="*/ 2269711 w 6789110"/>
              <a:gd name="connsiteY5269" fmla="*/ 1664734 h 6386516"/>
              <a:gd name="connsiteX5270" fmla="*/ 2254281 w 6789110"/>
              <a:gd name="connsiteY5270" fmla="*/ 1677184 h 6386516"/>
              <a:gd name="connsiteX5271" fmla="*/ 2251013 w 6789110"/>
              <a:gd name="connsiteY5271" fmla="*/ 1673119 h 6386516"/>
              <a:gd name="connsiteX5272" fmla="*/ 2248537 w 6789110"/>
              <a:gd name="connsiteY5272" fmla="*/ 1674357 h 6386516"/>
              <a:gd name="connsiteX5273" fmla="*/ 2236988 w 6789110"/>
              <a:gd name="connsiteY5273" fmla="*/ 1672433 h 6386516"/>
              <a:gd name="connsiteX5274" fmla="*/ 2240837 w 6789110"/>
              <a:gd name="connsiteY5274" fmla="*/ 1660885 h 6386516"/>
              <a:gd name="connsiteX5275" fmla="*/ 2211965 w 6789110"/>
              <a:gd name="connsiteY5275" fmla="*/ 1660875 h 6386516"/>
              <a:gd name="connsiteX5276" fmla="*/ 2217740 w 6789110"/>
              <a:gd name="connsiteY5276" fmla="*/ 1666649 h 6386516"/>
              <a:gd name="connsiteX5277" fmla="*/ 2208116 w 6789110"/>
              <a:gd name="connsiteY5277" fmla="*/ 1668574 h 6386516"/>
              <a:gd name="connsiteX5278" fmla="*/ 2391612 w 6789110"/>
              <a:gd name="connsiteY5278" fmla="*/ 1656378 h 6386516"/>
              <a:gd name="connsiteX5279" fmla="*/ 2392895 w 6789110"/>
              <a:gd name="connsiteY5279" fmla="*/ 1657021 h 6386516"/>
              <a:gd name="connsiteX5280" fmla="*/ 2390970 w 6789110"/>
              <a:gd name="connsiteY5280" fmla="*/ 1657021 h 6386516"/>
              <a:gd name="connsiteX5281" fmla="*/ 2127276 w 6789110"/>
              <a:gd name="connsiteY5281" fmla="*/ 1655106 h 6386516"/>
              <a:gd name="connsiteX5282" fmla="*/ 2127276 w 6789110"/>
              <a:gd name="connsiteY5282" fmla="*/ 1658957 h 6386516"/>
              <a:gd name="connsiteX5283" fmla="*/ 2121502 w 6789110"/>
              <a:gd name="connsiteY5283" fmla="*/ 1658957 h 6386516"/>
              <a:gd name="connsiteX5284" fmla="*/ 4829678 w 6789110"/>
              <a:gd name="connsiteY5284" fmla="*/ 1653226 h 6386516"/>
              <a:gd name="connsiteX5285" fmla="*/ 4818129 w 6789110"/>
              <a:gd name="connsiteY5285" fmla="*/ 1662852 h 6386516"/>
              <a:gd name="connsiteX5286" fmla="*/ 4816204 w 6789110"/>
              <a:gd name="connsiteY5286" fmla="*/ 1668628 h 6386516"/>
              <a:gd name="connsiteX5287" fmla="*/ 4829678 w 6789110"/>
              <a:gd name="connsiteY5287" fmla="*/ 1653226 h 6386516"/>
              <a:gd name="connsiteX5288" fmla="*/ 2117652 w 6789110"/>
              <a:gd name="connsiteY5288" fmla="*/ 1651263 h 6386516"/>
              <a:gd name="connsiteX5289" fmla="*/ 2117652 w 6789110"/>
              <a:gd name="connsiteY5289" fmla="*/ 1657037 h 6386516"/>
              <a:gd name="connsiteX5290" fmla="*/ 2111878 w 6789110"/>
              <a:gd name="connsiteY5290" fmla="*/ 1657037 h 6386516"/>
              <a:gd name="connsiteX5291" fmla="*/ 2302431 w 6789110"/>
              <a:gd name="connsiteY5291" fmla="*/ 1651260 h 6386516"/>
              <a:gd name="connsiteX5292" fmla="*/ 2319755 w 6789110"/>
              <a:gd name="connsiteY5292" fmla="*/ 1658960 h 6386516"/>
              <a:gd name="connsiteX5293" fmla="*/ 2315905 w 6789110"/>
              <a:gd name="connsiteY5293" fmla="*/ 1664734 h 6386516"/>
              <a:gd name="connsiteX5294" fmla="*/ 2319755 w 6789110"/>
              <a:gd name="connsiteY5294" fmla="*/ 1666659 h 6386516"/>
              <a:gd name="connsiteX5295" fmla="*/ 2317830 w 6789110"/>
              <a:gd name="connsiteY5295" fmla="*/ 1674356 h 6386516"/>
              <a:gd name="connsiteX5296" fmla="*/ 2310130 w 6789110"/>
              <a:gd name="connsiteY5296" fmla="*/ 1672433 h 6386516"/>
              <a:gd name="connsiteX5297" fmla="*/ 2313981 w 6789110"/>
              <a:gd name="connsiteY5297" fmla="*/ 1683980 h 6386516"/>
              <a:gd name="connsiteX5298" fmla="*/ 2317830 w 6789110"/>
              <a:gd name="connsiteY5298" fmla="*/ 1682055 h 6386516"/>
              <a:gd name="connsiteX5299" fmla="*/ 2315905 w 6789110"/>
              <a:gd name="connsiteY5299" fmla="*/ 1691680 h 6386516"/>
              <a:gd name="connsiteX5300" fmla="*/ 2306280 w 6789110"/>
              <a:gd name="connsiteY5300" fmla="*/ 1691680 h 6386516"/>
              <a:gd name="connsiteX5301" fmla="*/ 2310130 w 6789110"/>
              <a:gd name="connsiteY5301" fmla="*/ 1685905 h 6386516"/>
              <a:gd name="connsiteX5302" fmla="*/ 2298581 w 6789110"/>
              <a:gd name="connsiteY5302" fmla="*/ 1683980 h 6386516"/>
              <a:gd name="connsiteX5303" fmla="*/ 2296656 w 6789110"/>
              <a:gd name="connsiteY5303" fmla="*/ 1685905 h 6386516"/>
              <a:gd name="connsiteX5304" fmla="*/ 2298581 w 6789110"/>
              <a:gd name="connsiteY5304" fmla="*/ 1691680 h 6386516"/>
              <a:gd name="connsiteX5305" fmla="*/ 2298581 w 6789110"/>
              <a:gd name="connsiteY5305" fmla="*/ 1697455 h 6386516"/>
              <a:gd name="connsiteX5306" fmla="*/ 2292807 w 6789110"/>
              <a:gd name="connsiteY5306" fmla="*/ 1701305 h 6386516"/>
              <a:gd name="connsiteX5307" fmla="*/ 2300506 w 6789110"/>
              <a:gd name="connsiteY5307" fmla="*/ 1709005 h 6386516"/>
              <a:gd name="connsiteX5308" fmla="*/ 2304355 w 6789110"/>
              <a:gd name="connsiteY5308" fmla="*/ 1705155 h 6386516"/>
              <a:gd name="connsiteX5309" fmla="*/ 2298581 w 6789110"/>
              <a:gd name="connsiteY5309" fmla="*/ 1697455 h 6386516"/>
              <a:gd name="connsiteX5310" fmla="*/ 2302431 w 6789110"/>
              <a:gd name="connsiteY5310" fmla="*/ 1695530 h 6386516"/>
              <a:gd name="connsiteX5311" fmla="*/ 2317830 w 6789110"/>
              <a:gd name="connsiteY5311" fmla="*/ 1701305 h 6386516"/>
              <a:gd name="connsiteX5312" fmla="*/ 2317830 w 6789110"/>
              <a:gd name="connsiteY5312" fmla="*/ 1714781 h 6386516"/>
              <a:gd name="connsiteX5313" fmla="*/ 2315905 w 6789110"/>
              <a:gd name="connsiteY5313" fmla="*/ 1714781 h 6386516"/>
              <a:gd name="connsiteX5314" fmla="*/ 2317830 w 6789110"/>
              <a:gd name="connsiteY5314" fmla="*/ 1716706 h 6386516"/>
              <a:gd name="connsiteX5315" fmla="*/ 2315905 w 6789110"/>
              <a:gd name="connsiteY5315" fmla="*/ 1741726 h 6386516"/>
              <a:gd name="connsiteX5316" fmla="*/ 2315905 w 6789110"/>
              <a:gd name="connsiteY5316" fmla="*/ 1743651 h 6386516"/>
              <a:gd name="connsiteX5317" fmla="*/ 2315905 w 6789110"/>
              <a:gd name="connsiteY5317" fmla="*/ 1753274 h 6386516"/>
              <a:gd name="connsiteX5318" fmla="*/ 2315905 w 6789110"/>
              <a:gd name="connsiteY5318" fmla="*/ 1755197 h 6386516"/>
              <a:gd name="connsiteX5319" fmla="*/ 2383273 w 6789110"/>
              <a:gd name="connsiteY5319" fmla="*/ 2068928 h 6386516"/>
              <a:gd name="connsiteX5320" fmla="*/ 2375575 w 6789110"/>
              <a:gd name="connsiteY5320" fmla="*/ 2067003 h 6386516"/>
              <a:gd name="connsiteX5321" fmla="*/ 2381349 w 6789110"/>
              <a:gd name="connsiteY5321" fmla="*/ 2078554 h 6386516"/>
              <a:gd name="connsiteX5322" fmla="*/ 2385198 w 6789110"/>
              <a:gd name="connsiteY5322" fmla="*/ 2074702 h 6386516"/>
              <a:gd name="connsiteX5323" fmla="*/ 2388803 w 6789110"/>
              <a:gd name="connsiteY5323" fmla="*/ 2082516 h 6386516"/>
              <a:gd name="connsiteX5324" fmla="*/ 2385198 w 6789110"/>
              <a:gd name="connsiteY5324" fmla="*/ 2080477 h 6386516"/>
              <a:gd name="connsiteX5325" fmla="*/ 2385198 w 6789110"/>
              <a:gd name="connsiteY5325" fmla="*/ 2084328 h 6386516"/>
              <a:gd name="connsiteX5326" fmla="*/ 2379423 w 6789110"/>
              <a:gd name="connsiteY5326" fmla="*/ 2080477 h 6386516"/>
              <a:gd name="connsiteX5327" fmla="*/ 2376624 w 6789110"/>
              <a:gd name="connsiteY5327" fmla="*/ 2084678 h 6386516"/>
              <a:gd name="connsiteX5328" fmla="*/ 2375575 w 6789110"/>
              <a:gd name="connsiteY5328" fmla="*/ 2084328 h 6386516"/>
              <a:gd name="connsiteX5329" fmla="*/ 2375253 w 6789110"/>
              <a:gd name="connsiteY5329" fmla="*/ 2085932 h 6386516"/>
              <a:gd name="connsiteX5330" fmla="*/ 2371724 w 6789110"/>
              <a:gd name="connsiteY5330" fmla="*/ 2082402 h 6386516"/>
              <a:gd name="connsiteX5331" fmla="*/ 2365950 w 6789110"/>
              <a:gd name="connsiteY5331" fmla="*/ 2086253 h 6386516"/>
              <a:gd name="connsiteX5332" fmla="*/ 2366671 w 6789110"/>
              <a:gd name="connsiteY5332" fmla="*/ 2084569 h 6386516"/>
              <a:gd name="connsiteX5333" fmla="*/ 2361183 w 6789110"/>
              <a:gd name="connsiteY5333" fmla="*/ 2084365 h 6386516"/>
              <a:gd name="connsiteX5334" fmla="*/ 2363483 w 6789110"/>
              <a:gd name="connsiteY5334" fmla="*/ 2082885 h 6386516"/>
              <a:gd name="connsiteX5335" fmla="*/ 2364025 w 6789110"/>
              <a:gd name="connsiteY5335" fmla="*/ 2078554 h 6386516"/>
              <a:gd name="connsiteX5336" fmla="*/ 2354401 w 6789110"/>
              <a:gd name="connsiteY5336" fmla="*/ 2074702 h 6386516"/>
              <a:gd name="connsiteX5337" fmla="*/ 2357608 w 6789110"/>
              <a:gd name="connsiteY5337" fmla="*/ 2084328 h 6386516"/>
              <a:gd name="connsiteX5338" fmla="*/ 2354401 w 6789110"/>
              <a:gd name="connsiteY5338" fmla="*/ 2084328 h 6386516"/>
              <a:gd name="connsiteX5339" fmla="*/ 2348627 w 6789110"/>
              <a:gd name="connsiteY5339" fmla="*/ 2086253 h 6386516"/>
              <a:gd name="connsiteX5340" fmla="*/ 2339004 w 6789110"/>
              <a:gd name="connsiteY5340" fmla="*/ 2084328 h 6386516"/>
              <a:gd name="connsiteX5341" fmla="*/ 2335153 w 6789110"/>
              <a:gd name="connsiteY5341" fmla="*/ 2082402 h 6386516"/>
              <a:gd name="connsiteX5342" fmla="*/ 2333228 w 6789110"/>
              <a:gd name="connsiteY5342" fmla="*/ 2074702 h 6386516"/>
              <a:gd name="connsiteX5343" fmla="*/ 2329379 w 6789110"/>
              <a:gd name="connsiteY5343" fmla="*/ 2076629 h 6386516"/>
              <a:gd name="connsiteX5344" fmla="*/ 2331304 w 6789110"/>
              <a:gd name="connsiteY5344" fmla="*/ 2084328 h 6386516"/>
              <a:gd name="connsiteX5345" fmla="*/ 2337078 w 6789110"/>
              <a:gd name="connsiteY5345" fmla="*/ 2084328 h 6386516"/>
              <a:gd name="connsiteX5346" fmla="*/ 2327454 w 6789110"/>
              <a:gd name="connsiteY5346" fmla="*/ 2088178 h 6386516"/>
              <a:gd name="connsiteX5347" fmla="*/ 2337078 w 6789110"/>
              <a:gd name="connsiteY5347" fmla="*/ 2095879 h 6386516"/>
              <a:gd name="connsiteX5348" fmla="*/ 2333228 w 6789110"/>
              <a:gd name="connsiteY5348" fmla="*/ 2101655 h 6386516"/>
              <a:gd name="connsiteX5349" fmla="*/ 2327454 w 6789110"/>
              <a:gd name="connsiteY5349" fmla="*/ 2097804 h 6386516"/>
              <a:gd name="connsiteX5350" fmla="*/ 2323604 w 6789110"/>
              <a:gd name="connsiteY5350" fmla="*/ 2099729 h 6386516"/>
              <a:gd name="connsiteX5351" fmla="*/ 2321680 w 6789110"/>
              <a:gd name="connsiteY5351" fmla="*/ 2097804 h 6386516"/>
              <a:gd name="connsiteX5352" fmla="*/ 2315905 w 6789110"/>
              <a:gd name="connsiteY5352" fmla="*/ 2090103 h 6386516"/>
              <a:gd name="connsiteX5353" fmla="*/ 2315905 w 6789110"/>
              <a:gd name="connsiteY5353" fmla="*/ 2097804 h 6386516"/>
              <a:gd name="connsiteX5354" fmla="*/ 2304355 w 6789110"/>
              <a:gd name="connsiteY5354" fmla="*/ 2099729 h 6386516"/>
              <a:gd name="connsiteX5355" fmla="*/ 2298581 w 6789110"/>
              <a:gd name="connsiteY5355" fmla="*/ 2093954 h 6386516"/>
              <a:gd name="connsiteX5356" fmla="*/ 2292807 w 6789110"/>
              <a:gd name="connsiteY5356" fmla="*/ 2093954 h 6386516"/>
              <a:gd name="connsiteX5357" fmla="*/ 2288958 w 6789110"/>
              <a:gd name="connsiteY5357" fmla="*/ 2082402 h 6386516"/>
              <a:gd name="connsiteX5358" fmla="*/ 2281258 w 6789110"/>
              <a:gd name="connsiteY5358" fmla="*/ 2084328 h 6386516"/>
              <a:gd name="connsiteX5359" fmla="*/ 2277408 w 6789110"/>
              <a:gd name="connsiteY5359" fmla="*/ 2092029 h 6386516"/>
              <a:gd name="connsiteX5360" fmla="*/ 2283183 w 6789110"/>
              <a:gd name="connsiteY5360" fmla="*/ 2092029 h 6386516"/>
              <a:gd name="connsiteX5361" fmla="*/ 2283183 w 6789110"/>
              <a:gd name="connsiteY5361" fmla="*/ 2086253 h 6386516"/>
              <a:gd name="connsiteX5362" fmla="*/ 2290882 w 6789110"/>
              <a:gd name="connsiteY5362" fmla="*/ 2092029 h 6386516"/>
              <a:gd name="connsiteX5363" fmla="*/ 2279333 w 6789110"/>
              <a:gd name="connsiteY5363" fmla="*/ 2097804 h 6386516"/>
              <a:gd name="connsiteX5364" fmla="*/ 2283183 w 6789110"/>
              <a:gd name="connsiteY5364" fmla="*/ 2103580 h 6386516"/>
              <a:gd name="connsiteX5365" fmla="*/ 2271634 w 6789110"/>
              <a:gd name="connsiteY5365" fmla="*/ 2109356 h 6386516"/>
              <a:gd name="connsiteX5366" fmla="*/ 2268747 w 6789110"/>
              <a:gd name="connsiteY5366" fmla="*/ 2107911 h 6386516"/>
              <a:gd name="connsiteX5367" fmla="*/ 2269709 w 6789110"/>
              <a:gd name="connsiteY5367" fmla="*/ 2107431 h 6386516"/>
              <a:gd name="connsiteX5368" fmla="*/ 2273559 w 6789110"/>
              <a:gd name="connsiteY5368" fmla="*/ 2101655 h 6386516"/>
              <a:gd name="connsiteX5369" fmla="*/ 2263935 w 6789110"/>
              <a:gd name="connsiteY5369" fmla="*/ 2101655 h 6386516"/>
              <a:gd name="connsiteX5370" fmla="*/ 2265565 w 6789110"/>
              <a:gd name="connsiteY5370" fmla="*/ 2108169 h 6386516"/>
              <a:gd name="connsiteX5371" fmla="*/ 2262010 w 6789110"/>
              <a:gd name="connsiteY5371" fmla="*/ 2109356 h 6386516"/>
              <a:gd name="connsiteX5372" fmla="*/ 2256236 w 6789110"/>
              <a:gd name="connsiteY5372" fmla="*/ 2103580 h 6386516"/>
              <a:gd name="connsiteX5373" fmla="*/ 2262010 w 6789110"/>
              <a:gd name="connsiteY5373" fmla="*/ 2097804 h 6386516"/>
              <a:gd name="connsiteX5374" fmla="*/ 2260085 w 6789110"/>
              <a:gd name="connsiteY5374" fmla="*/ 2088178 h 6386516"/>
              <a:gd name="connsiteX5375" fmla="*/ 2250462 w 6789110"/>
              <a:gd name="connsiteY5375" fmla="*/ 2092029 h 6386516"/>
              <a:gd name="connsiteX5376" fmla="*/ 2248537 w 6789110"/>
              <a:gd name="connsiteY5376" fmla="*/ 2086253 h 6386516"/>
              <a:gd name="connsiteX5377" fmla="*/ 2258161 w 6789110"/>
              <a:gd name="connsiteY5377" fmla="*/ 2082402 h 6386516"/>
              <a:gd name="connsiteX5378" fmla="*/ 2263935 w 6789110"/>
              <a:gd name="connsiteY5378" fmla="*/ 2093954 h 6386516"/>
              <a:gd name="connsiteX5379" fmla="*/ 2267784 w 6789110"/>
              <a:gd name="connsiteY5379" fmla="*/ 2086253 h 6386516"/>
              <a:gd name="connsiteX5380" fmla="*/ 2269709 w 6789110"/>
              <a:gd name="connsiteY5380" fmla="*/ 2078554 h 6386516"/>
              <a:gd name="connsiteX5381" fmla="*/ 2279333 w 6789110"/>
              <a:gd name="connsiteY5381" fmla="*/ 2068928 h 6386516"/>
              <a:gd name="connsiteX5382" fmla="*/ 2273559 w 6789110"/>
              <a:gd name="connsiteY5382" fmla="*/ 2074702 h 6386516"/>
              <a:gd name="connsiteX5383" fmla="*/ 2267784 w 6789110"/>
              <a:gd name="connsiteY5383" fmla="*/ 2070853 h 6386516"/>
              <a:gd name="connsiteX5384" fmla="*/ 2267784 w 6789110"/>
              <a:gd name="connsiteY5384" fmla="*/ 2076629 h 6386516"/>
              <a:gd name="connsiteX5385" fmla="*/ 2258161 w 6789110"/>
              <a:gd name="connsiteY5385" fmla="*/ 2076629 h 6386516"/>
              <a:gd name="connsiteX5386" fmla="*/ 2258161 w 6789110"/>
              <a:gd name="connsiteY5386" fmla="*/ 2082402 h 6386516"/>
              <a:gd name="connsiteX5387" fmla="*/ 2252386 w 6789110"/>
              <a:gd name="connsiteY5387" fmla="*/ 2080477 h 6386516"/>
              <a:gd name="connsiteX5388" fmla="*/ 2248537 w 6789110"/>
              <a:gd name="connsiteY5388" fmla="*/ 2086253 h 6386516"/>
              <a:gd name="connsiteX5389" fmla="*/ 2250462 w 6789110"/>
              <a:gd name="connsiteY5389" fmla="*/ 2076629 h 6386516"/>
              <a:gd name="connsiteX5390" fmla="*/ 2240837 w 6789110"/>
              <a:gd name="connsiteY5390" fmla="*/ 2076629 h 6386516"/>
              <a:gd name="connsiteX5391" fmla="*/ 2258161 w 6789110"/>
              <a:gd name="connsiteY5391" fmla="*/ 2074702 h 6386516"/>
              <a:gd name="connsiteX5392" fmla="*/ 2260085 w 6789110"/>
              <a:gd name="connsiteY5392" fmla="*/ 2067003 h 6386516"/>
              <a:gd name="connsiteX5393" fmla="*/ 2244688 w 6789110"/>
              <a:gd name="connsiteY5393" fmla="*/ 2061227 h 6386516"/>
              <a:gd name="connsiteX5394" fmla="*/ 2244688 w 6789110"/>
              <a:gd name="connsiteY5394" fmla="*/ 2067003 h 6386516"/>
              <a:gd name="connsiteX5395" fmla="*/ 2229289 w 6789110"/>
              <a:gd name="connsiteY5395" fmla="*/ 2055451 h 6386516"/>
              <a:gd name="connsiteX5396" fmla="*/ 2221590 w 6789110"/>
              <a:gd name="connsiteY5396" fmla="*/ 2061227 h 6386516"/>
              <a:gd name="connsiteX5397" fmla="*/ 2221590 w 6789110"/>
              <a:gd name="connsiteY5397" fmla="*/ 2053526 h 6386516"/>
              <a:gd name="connsiteX5398" fmla="*/ 2217740 w 6789110"/>
              <a:gd name="connsiteY5398" fmla="*/ 2061227 h 6386516"/>
              <a:gd name="connsiteX5399" fmla="*/ 2208116 w 6789110"/>
              <a:gd name="connsiteY5399" fmla="*/ 2061227 h 6386516"/>
              <a:gd name="connsiteX5400" fmla="*/ 2208116 w 6789110"/>
              <a:gd name="connsiteY5400" fmla="*/ 2068928 h 6386516"/>
              <a:gd name="connsiteX5401" fmla="*/ 2202342 w 6789110"/>
              <a:gd name="connsiteY5401" fmla="*/ 2057377 h 6386516"/>
              <a:gd name="connsiteX5402" fmla="*/ 2211966 w 6789110"/>
              <a:gd name="connsiteY5402" fmla="*/ 2057377 h 6386516"/>
              <a:gd name="connsiteX5403" fmla="*/ 2208116 w 6789110"/>
              <a:gd name="connsiteY5403" fmla="*/ 2045825 h 6386516"/>
              <a:gd name="connsiteX5404" fmla="*/ 2198492 w 6789110"/>
              <a:gd name="connsiteY5404" fmla="*/ 2053526 h 6386516"/>
              <a:gd name="connsiteX5405" fmla="*/ 2190793 w 6789110"/>
              <a:gd name="connsiteY5405" fmla="*/ 2051601 h 6386516"/>
              <a:gd name="connsiteX5406" fmla="*/ 2181169 w 6789110"/>
              <a:gd name="connsiteY5406" fmla="*/ 2051601 h 6386516"/>
              <a:gd name="connsiteX5407" fmla="*/ 2181169 w 6789110"/>
              <a:gd name="connsiteY5407" fmla="*/ 2043900 h 6386516"/>
              <a:gd name="connsiteX5408" fmla="*/ 2175395 w 6789110"/>
              <a:gd name="connsiteY5408" fmla="*/ 2049676 h 6386516"/>
              <a:gd name="connsiteX5409" fmla="*/ 2167696 w 6789110"/>
              <a:gd name="connsiteY5409" fmla="*/ 2043900 h 6386516"/>
              <a:gd name="connsiteX5410" fmla="*/ 2167696 w 6789110"/>
              <a:gd name="connsiteY5410" fmla="*/ 2051601 h 6386516"/>
              <a:gd name="connsiteX5411" fmla="*/ 2163847 w 6789110"/>
              <a:gd name="connsiteY5411" fmla="*/ 2053526 h 6386516"/>
              <a:gd name="connsiteX5412" fmla="*/ 2160272 w 6789110"/>
              <a:gd name="connsiteY5412" fmla="*/ 2050730 h 6386516"/>
              <a:gd name="connsiteX5413" fmla="*/ 2161440 w 6789110"/>
              <a:gd name="connsiteY5413" fmla="*/ 2047028 h 6386516"/>
              <a:gd name="connsiteX5414" fmla="*/ 2159996 w 6789110"/>
              <a:gd name="connsiteY5414" fmla="*/ 2043900 h 6386516"/>
              <a:gd name="connsiteX5415" fmla="*/ 2165771 w 6789110"/>
              <a:gd name="connsiteY5415" fmla="*/ 2038125 h 6386516"/>
              <a:gd name="connsiteX5416" fmla="*/ 2154222 w 6789110"/>
              <a:gd name="connsiteY5416" fmla="*/ 2043419 h 6386516"/>
              <a:gd name="connsiteX5417" fmla="*/ 2158280 w 6789110"/>
              <a:gd name="connsiteY5417" fmla="*/ 2049170 h 6386516"/>
              <a:gd name="connsiteX5418" fmla="*/ 2146570 w 6789110"/>
              <a:gd name="connsiteY5418" fmla="*/ 2040004 h 6386516"/>
              <a:gd name="connsiteX5419" fmla="*/ 2152297 w 6789110"/>
              <a:gd name="connsiteY5419" fmla="*/ 2034278 h 6386516"/>
              <a:gd name="connsiteX5420" fmla="*/ 2146523 w 6789110"/>
              <a:gd name="connsiteY5420" fmla="*/ 2034278 h 6386516"/>
              <a:gd name="connsiteX5421" fmla="*/ 2146523 w 6789110"/>
              <a:gd name="connsiteY5421" fmla="*/ 2028505 h 6386516"/>
              <a:gd name="connsiteX5422" fmla="*/ 2152297 w 6789110"/>
              <a:gd name="connsiteY5422" fmla="*/ 2030428 h 6386516"/>
              <a:gd name="connsiteX5423" fmla="*/ 2158073 w 6789110"/>
              <a:gd name="connsiteY5423" fmla="*/ 2024656 h 6386516"/>
              <a:gd name="connsiteX5424" fmla="*/ 2154222 w 6789110"/>
              <a:gd name="connsiteY5424" fmla="*/ 2016957 h 6386516"/>
              <a:gd name="connsiteX5425" fmla="*/ 2154222 w 6789110"/>
              <a:gd name="connsiteY5425" fmla="*/ 2009260 h 6386516"/>
              <a:gd name="connsiteX5426" fmla="*/ 2150372 w 6789110"/>
              <a:gd name="connsiteY5426" fmla="*/ 2009260 h 6386516"/>
              <a:gd name="connsiteX5427" fmla="*/ 2150372 w 6789110"/>
              <a:gd name="connsiteY5427" fmla="*/ 2016957 h 6386516"/>
              <a:gd name="connsiteX5428" fmla="*/ 2140749 w 6789110"/>
              <a:gd name="connsiteY5428" fmla="*/ 2016957 h 6386516"/>
              <a:gd name="connsiteX5429" fmla="*/ 2131125 w 6789110"/>
              <a:gd name="connsiteY5429" fmla="*/ 2015033 h 6386516"/>
              <a:gd name="connsiteX5430" fmla="*/ 2129225 w 6789110"/>
              <a:gd name="connsiteY5430" fmla="*/ 2026431 h 6386516"/>
              <a:gd name="connsiteX5431" fmla="*/ 2119577 w 6789110"/>
              <a:gd name="connsiteY5431" fmla="*/ 2018881 h 6386516"/>
              <a:gd name="connsiteX5432" fmla="*/ 2133050 w 6789110"/>
              <a:gd name="connsiteY5432" fmla="*/ 2007338 h 6386516"/>
              <a:gd name="connsiteX5433" fmla="*/ 2140749 w 6789110"/>
              <a:gd name="connsiteY5433" fmla="*/ 2007338 h 6386516"/>
              <a:gd name="connsiteX5434" fmla="*/ 2140749 w 6789110"/>
              <a:gd name="connsiteY5434" fmla="*/ 1999637 h 6386516"/>
              <a:gd name="connsiteX5435" fmla="*/ 2150372 w 6789110"/>
              <a:gd name="connsiteY5435" fmla="*/ 1999637 h 6386516"/>
              <a:gd name="connsiteX5436" fmla="*/ 2156147 w 6789110"/>
              <a:gd name="connsiteY5436" fmla="*/ 1993861 h 6386516"/>
              <a:gd name="connsiteX5437" fmla="*/ 2154222 w 6789110"/>
              <a:gd name="connsiteY5437" fmla="*/ 1980391 h 6386516"/>
              <a:gd name="connsiteX5438" fmla="*/ 2154222 w 6789110"/>
              <a:gd name="connsiteY5438" fmla="*/ 1990011 h 6386516"/>
              <a:gd name="connsiteX5439" fmla="*/ 2142673 w 6789110"/>
              <a:gd name="connsiteY5439" fmla="*/ 1990011 h 6386516"/>
              <a:gd name="connsiteX5440" fmla="*/ 2142673 w 6789110"/>
              <a:gd name="connsiteY5440" fmla="*/ 1982314 h 6386516"/>
              <a:gd name="connsiteX5441" fmla="*/ 2148448 w 6789110"/>
              <a:gd name="connsiteY5441" fmla="*/ 1986164 h 6386516"/>
              <a:gd name="connsiteX5442" fmla="*/ 2154222 w 6789110"/>
              <a:gd name="connsiteY5442" fmla="*/ 1966918 h 6386516"/>
              <a:gd name="connsiteX5443" fmla="*/ 2146523 w 6789110"/>
              <a:gd name="connsiteY5443" fmla="*/ 1972691 h 6386516"/>
              <a:gd name="connsiteX5444" fmla="*/ 2146523 w 6789110"/>
              <a:gd name="connsiteY5444" fmla="*/ 1959226 h 6386516"/>
              <a:gd name="connsiteX5445" fmla="*/ 2158073 w 6789110"/>
              <a:gd name="connsiteY5445" fmla="*/ 1963068 h 6386516"/>
              <a:gd name="connsiteX5446" fmla="*/ 2152297 w 6789110"/>
              <a:gd name="connsiteY5446" fmla="*/ 1955376 h 6386516"/>
              <a:gd name="connsiteX5447" fmla="*/ 2163847 w 6789110"/>
              <a:gd name="connsiteY5447" fmla="*/ 1945752 h 6386516"/>
              <a:gd name="connsiteX5448" fmla="*/ 2162350 w 6789110"/>
              <a:gd name="connsiteY5448" fmla="*/ 1941261 h 6386516"/>
              <a:gd name="connsiteX5449" fmla="*/ 2163205 w 6789110"/>
              <a:gd name="connsiteY5449" fmla="*/ 1939978 h 6386516"/>
              <a:gd name="connsiteX5450" fmla="*/ 2171545 w 6789110"/>
              <a:gd name="connsiteY5450" fmla="*/ 1939978 h 6386516"/>
              <a:gd name="connsiteX5451" fmla="*/ 2165771 w 6789110"/>
              <a:gd name="connsiteY5451" fmla="*/ 1936127 h 6386516"/>
              <a:gd name="connsiteX5452" fmla="*/ 2163205 w 6789110"/>
              <a:gd name="connsiteY5452" fmla="*/ 1939978 h 6386516"/>
              <a:gd name="connsiteX5453" fmla="*/ 2161921 w 6789110"/>
              <a:gd name="connsiteY5453" fmla="*/ 1939978 h 6386516"/>
              <a:gd name="connsiteX5454" fmla="*/ 2162350 w 6789110"/>
              <a:gd name="connsiteY5454" fmla="*/ 1941261 h 6386516"/>
              <a:gd name="connsiteX5455" fmla="*/ 2161921 w 6789110"/>
              <a:gd name="connsiteY5455" fmla="*/ 1941903 h 6386516"/>
              <a:gd name="connsiteX5456" fmla="*/ 2150372 w 6789110"/>
              <a:gd name="connsiteY5456" fmla="*/ 1955376 h 6386516"/>
              <a:gd name="connsiteX5457" fmla="*/ 2146523 w 6789110"/>
              <a:gd name="connsiteY5457" fmla="*/ 1949601 h 6386516"/>
              <a:gd name="connsiteX5458" fmla="*/ 2140749 w 6789110"/>
              <a:gd name="connsiteY5458" fmla="*/ 1941903 h 6386516"/>
              <a:gd name="connsiteX5459" fmla="*/ 2140749 w 6789110"/>
              <a:gd name="connsiteY5459" fmla="*/ 1930353 h 6386516"/>
              <a:gd name="connsiteX5460" fmla="*/ 2146523 w 6789110"/>
              <a:gd name="connsiteY5460" fmla="*/ 1928428 h 6386516"/>
              <a:gd name="connsiteX5461" fmla="*/ 2136899 w 6789110"/>
              <a:gd name="connsiteY5461" fmla="*/ 1926503 h 6386516"/>
              <a:gd name="connsiteX5462" fmla="*/ 2140749 w 6789110"/>
              <a:gd name="connsiteY5462" fmla="*/ 1920730 h 6386516"/>
              <a:gd name="connsiteX5463" fmla="*/ 2131125 w 6789110"/>
              <a:gd name="connsiteY5463" fmla="*/ 1920730 h 6386516"/>
              <a:gd name="connsiteX5464" fmla="*/ 2134974 w 6789110"/>
              <a:gd name="connsiteY5464" fmla="*/ 1914956 h 6386516"/>
              <a:gd name="connsiteX5465" fmla="*/ 2129200 w 6789110"/>
              <a:gd name="connsiteY5465" fmla="*/ 1913031 h 6386516"/>
              <a:gd name="connsiteX5466" fmla="*/ 2133050 w 6789110"/>
              <a:gd name="connsiteY5466" fmla="*/ 1901482 h 6386516"/>
              <a:gd name="connsiteX5467" fmla="*/ 2129200 w 6789110"/>
              <a:gd name="connsiteY5467" fmla="*/ 1905332 h 6386516"/>
              <a:gd name="connsiteX5468" fmla="*/ 2123425 w 6789110"/>
              <a:gd name="connsiteY5468" fmla="*/ 1907257 h 6386516"/>
              <a:gd name="connsiteX5469" fmla="*/ 2129200 w 6789110"/>
              <a:gd name="connsiteY5469" fmla="*/ 1913031 h 6386516"/>
              <a:gd name="connsiteX5470" fmla="*/ 2127275 w 6789110"/>
              <a:gd name="connsiteY5470" fmla="*/ 1916881 h 6386516"/>
              <a:gd name="connsiteX5471" fmla="*/ 2121501 w 6789110"/>
              <a:gd name="connsiteY5471" fmla="*/ 1924580 h 6386516"/>
              <a:gd name="connsiteX5472" fmla="*/ 2115726 w 6789110"/>
              <a:gd name="connsiteY5472" fmla="*/ 1918805 h 6386516"/>
              <a:gd name="connsiteX5473" fmla="*/ 2125351 w 6789110"/>
              <a:gd name="connsiteY5473" fmla="*/ 1918805 h 6386516"/>
              <a:gd name="connsiteX5474" fmla="*/ 2115726 w 6789110"/>
              <a:gd name="connsiteY5474" fmla="*/ 1907257 h 6386516"/>
              <a:gd name="connsiteX5475" fmla="*/ 2109952 w 6789110"/>
              <a:gd name="connsiteY5475" fmla="*/ 1893783 h 6386516"/>
              <a:gd name="connsiteX5476" fmla="*/ 2098403 w 6789110"/>
              <a:gd name="connsiteY5476" fmla="*/ 1901482 h 6386516"/>
              <a:gd name="connsiteX5477" fmla="*/ 2086854 w 6789110"/>
              <a:gd name="connsiteY5477" fmla="*/ 1893783 h 6386516"/>
              <a:gd name="connsiteX5478" fmla="*/ 2088780 w 6789110"/>
              <a:gd name="connsiteY5478" fmla="*/ 1889934 h 6386516"/>
              <a:gd name="connsiteX5479" fmla="*/ 2083006 w 6789110"/>
              <a:gd name="connsiteY5479" fmla="*/ 1888009 h 6386516"/>
              <a:gd name="connsiteX5480" fmla="*/ 2094554 w 6789110"/>
              <a:gd name="connsiteY5480" fmla="*/ 1882234 h 6386516"/>
              <a:gd name="connsiteX5481" fmla="*/ 2090704 w 6789110"/>
              <a:gd name="connsiteY5481" fmla="*/ 1876460 h 6386516"/>
              <a:gd name="connsiteX5482" fmla="*/ 2100328 w 6789110"/>
              <a:gd name="connsiteY5482" fmla="*/ 1882234 h 6386516"/>
              <a:gd name="connsiteX5483" fmla="*/ 2106102 w 6789110"/>
              <a:gd name="connsiteY5483" fmla="*/ 1882234 h 6386516"/>
              <a:gd name="connsiteX5484" fmla="*/ 2102253 w 6789110"/>
              <a:gd name="connsiteY5484" fmla="*/ 1884159 h 6386516"/>
              <a:gd name="connsiteX5485" fmla="*/ 2102253 w 6789110"/>
              <a:gd name="connsiteY5485" fmla="*/ 1891858 h 6386516"/>
              <a:gd name="connsiteX5486" fmla="*/ 2119577 w 6789110"/>
              <a:gd name="connsiteY5486" fmla="*/ 1888009 h 6386516"/>
              <a:gd name="connsiteX5487" fmla="*/ 2133050 w 6789110"/>
              <a:gd name="connsiteY5487" fmla="*/ 1876460 h 6386516"/>
              <a:gd name="connsiteX5488" fmla="*/ 2127275 w 6789110"/>
              <a:gd name="connsiteY5488" fmla="*/ 1870687 h 6386516"/>
              <a:gd name="connsiteX5489" fmla="*/ 2127275 w 6789110"/>
              <a:gd name="connsiteY5489" fmla="*/ 1862988 h 6386516"/>
              <a:gd name="connsiteX5490" fmla="*/ 2136899 w 6789110"/>
              <a:gd name="connsiteY5490" fmla="*/ 1862988 h 6386516"/>
              <a:gd name="connsiteX5491" fmla="*/ 2146523 w 6789110"/>
              <a:gd name="connsiteY5491" fmla="*/ 1861062 h 6386516"/>
              <a:gd name="connsiteX5492" fmla="*/ 2150372 w 6789110"/>
              <a:gd name="connsiteY5492" fmla="*/ 1866837 h 6386516"/>
              <a:gd name="connsiteX5493" fmla="*/ 2158073 w 6789110"/>
              <a:gd name="connsiteY5493" fmla="*/ 1861062 h 6386516"/>
              <a:gd name="connsiteX5494" fmla="*/ 2161921 w 6789110"/>
              <a:gd name="connsiteY5494" fmla="*/ 1849514 h 6386516"/>
              <a:gd name="connsiteX5495" fmla="*/ 2154222 w 6789110"/>
              <a:gd name="connsiteY5495" fmla="*/ 1849514 h 6386516"/>
              <a:gd name="connsiteX5496" fmla="*/ 2159996 w 6789110"/>
              <a:gd name="connsiteY5496" fmla="*/ 1843741 h 6386516"/>
              <a:gd name="connsiteX5497" fmla="*/ 2150372 w 6789110"/>
              <a:gd name="connsiteY5497" fmla="*/ 1841816 h 6386516"/>
              <a:gd name="connsiteX5498" fmla="*/ 2154222 w 6789110"/>
              <a:gd name="connsiteY5498" fmla="*/ 1849514 h 6386516"/>
              <a:gd name="connsiteX5499" fmla="*/ 2152297 w 6789110"/>
              <a:gd name="connsiteY5499" fmla="*/ 1849514 h 6386516"/>
              <a:gd name="connsiteX5500" fmla="*/ 2146523 w 6789110"/>
              <a:gd name="connsiteY5500" fmla="*/ 1861062 h 6386516"/>
              <a:gd name="connsiteX5501" fmla="*/ 2136899 w 6789110"/>
              <a:gd name="connsiteY5501" fmla="*/ 1853364 h 6386516"/>
              <a:gd name="connsiteX5502" fmla="*/ 2121501 w 6789110"/>
              <a:gd name="connsiteY5502" fmla="*/ 1861062 h 6386516"/>
              <a:gd name="connsiteX5503" fmla="*/ 2125351 w 6789110"/>
              <a:gd name="connsiteY5503" fmla="*/ 1868762 h 6386516"/>
              <a:gd name="connsiteX5504" fmla="*/ 2111877 w 6789110"/>
              <a:gd name="connsiteY5504" fmla="*/ 1882234 h 6386516"/>
              <a:gd name="connsiteX5505" fmla="*/ 2106102 w 6789110"/>
              <a:gd name="connsiteY5505" fmla="*/ 1878386 h 6386516"/>
              <a:gd name="connsiteX5506" fmla="*/ 2106102 w 6789110"/>
              <a:gd name="connsiteY5506" fmla="*/ 1872611 h 6386516"/>
              <a:gd name="connsiteX5507" fmla="*/ 2111877 w 6789110"/>
              <a:gd name="connsiteY5507" fmla="*/ 1872611 h 6386516"/>
              <a:gd name="connsiteX5508" fmla="*/ 2111877 w 6789110"/>
              <a:gd name="connsiteY5508" fmla="*/ 1864912 h 6386516"/>
              <a:gd name="connsiteX5509" fmla="*/ 2102253 w 6789110"/>
              <a:gd name="connsiteY5509" fmla="*/ 1864912 h 6386516"/>
              <a:gd name="connsiteX5510" fmla="*/ 2102253 w 6789110"/>
              <a:gd name="connsiteY5510" fmla="*/ 1862988 h 6386516"/>
              <a:gd name="connsiteX5511" fmla="*/ 2111877 w 6789110"/>
              <a:gd name="connsiteY5511" fmla="*/ 1862988 h 6386516"/>
              <a:gd name="connsiteX5512" fmla="*/ 2109952 w 6789110"/>
              <a:gd name="connsiteY5512" fmla="*/ 1851439 h 6386516"/>
              <a:gd name="connsiteX5513" fmla="*/ 2117651 w 6789110"/>
              <a:gd name="connsiteY5513" fmla="*/ 1851439 h 6386516"/>
              <a:gd name="connsiteX5514" fmla="*/ 2123425 w 6789110"/>
              <a:gd name="connsiteY5514" fmla="*/ 1843741 h 6386516"/>
              <a:gd name="connsiteX5515" fmla="*/ 2113801 w 6789110"/>
              <a:gd name="connsiteY5515" fmla="*/ 1836041 h 6386516"/>
              <a:gd name="connsiteX5516" fmla="*/ 2125351 w 6789110"/>
              <a:gd name="connsiteY5516" fmla="*/ 1832192 h 6386516"/>
              <a:gd name="connsiteX5517" fmla="*/ 2109952 w 6789110"/>
              <a:gd name="connsiteY5517" fmla="*/ 1830267 h 6386516"/>
              <a:gd name="connsiteX5518" fmla="*/ 2109952 w 6789110"/>
              <a:gd name="connsiteY5518" fmla="*/ 1822568 h 6386516"/>
              <a:gd name="connsiteX5519" fmla="*/ 2119577 w 6789110"/>
              <a:gd name="connsiteY5519" fmla="*/ 1822568 h 6386516"/>
              <a:gd name="connsiteX5520" fmla="*/ 2109952 w 6789110"/>
              <a:gd name="connsiteY5520" fmla="*/ 1814868 h 6386516"/>
              <a:gd name="connsiteX5521" fmla="*/ 2117892 w 6789110"/>
              <a:gd name="connsiteY5521" fmla="*/ 1815350 h 6386516"/>
              <a:gd name="connsiteX5522" fmla="*/ 2121499 w 6789110"/>
              <a:gd name="connsiteY5522" fmla="*/ 1812944 h 6386516"/>
              <a:gd name="connsiteX5523" fmla="*/ 2111877 w 6789110"/>
              <a:gd name="connsiteY5523" fmla="*/ 1812944 h 6386516"/>
              <a:gd name="connsiteX5524" fmla="*/ 2117651 w 6789110"/>
              <a:gd name="connsiteY5524" fmla="*/ 1807170 h 6386516"/>
              <a:gd name="connsiteX5525" fmla="*/ 2121501 w 6789110"/>
              <a:gd name="connsiteY5525" fmla="*/ 1812944 h 6386516"/>
              <a:gd name="connsiteX5526" fmla="*/ 2121501 w 6789110"/>
              <a:gd name="connsiteY5526" fmla="*/ 1812943 h 6386516"/>
              <a:gd name="connsiteX5527" fmla="*/ 2127275 w 6789110"/>
              <a:gd name="connsiteY5527" fmla="*/ 1816793 h 6386516"/>
              <a:gd name="connsiteX5528" fmla="*/ 2123425 w 6789110"/>
              <a:gd name="connsiteY5528" fmla="*/ 1826417 h 6386516"/>
              <a:gd name="connsiteX5529" fmla="*/ 2129200 w 6789110"/>
              <a:gd name="connsiteY5529" fmla="*/ 1826417 h 6386516"/>
              <a:gd name="connsiteX5530" fmla="*/ 2131125 w 6789110"/>
              <a:gd name="connsiteY5530" fmla="*/ 1818718 h 6386516"/>
              <a:gd name="connsiteX5531" fmla="*/ 2129200 w 6789110"/>
              <a:gd name="connsiteY5531" fmla="*/ 1812943 h 6386516"/>
              <a:gd name="connsiteX5532" fmla="*/ 2130911 w 6789110"/>
              <a:gd name="connsiteY5532" fmla="*/ 1807811 h 6386516"/>
              <a:gd name="connsiteX5533" fmla="*/ 2133050 w 6789110"/>
              <a:gd name="connsiteY5533" fmla="*/ 1811018 h 6386516"/>
              <a:gd name="connsiteX5534" fmla="*/ 2140749 w 6789110"/>
              <a:gd name="connsiteY5534" fmla="*/ 1809093 h 6386516"/>
              <a:gd name="connsiteX5535" fmla="*/ 2140749 w 6789110"/>
              <a:gd name="connsiteY5535" fmla="*/ 1815638 h 6386516"/>
              <a:gd name="connsiteX5536" fmla="*/ 2138824 w 6789110"/>
              <a:gd name="connsiteY5536" fmla="*/ 1814868 h 6386516"/>
              <a:gd name="connsiteX5537" fmla="*/ 2134974 w 6789110"/>
              <a:gd name="connsiteY5537" fmla="*/ 1820642 h 6386516"/>
              <a:gd name="connsiteX5538" fmla="*/ 2144598 w 6789110"/>
              <a:gd name="connsiteY5538" fmla="*/ 1832192 h 6386516"/>
              <a:gd name="connsiteX5539" fmla="*/ 2144598 w 6789110"/>
              <a:gd name="connsiteY5539" fmla="*/ 1839891 h 6386516"/>
              <a:gd name="connsiteX5540" fmla="*/ 2141711 w 6789110"/>
              <a:gd name="connsiteY5540" fmla="*/ 1841816 h 6386516"/>
              <a:gd name="connsiteX5541" fmla="*/ 2136899 w 6789110"/>
              <a:gd name="connsiteY5541" fmla="*/ 1841816 h 6386516"/>
              <a:gd name="connsiteX5542" fmla="*/ 2133050 w 6789110"/>
              <a:gd name="connsiteY5542" fmla="*/ 1834116 h 6386516"/>
              <a:gd name="connsiteX5543" fmla="*/ 2133050 w 6789110"/>
              <a:gd name="connsiteY5543" fmla="*/ 1849514 h 6386516"/>
              <a:gd name="connsiteX5544" fmla="*/ 2142673 w 6789110"/>
              <a:gd name="connsiteY5544" fmla="*/ 1851439 h 6386516"/>
              <a:gd name="connsiteX5545" fmla="*/ 2138824 w 6789110"/>
              <a:gd name="connsiteY5545" fmla="*/ 1843741 h 6386516"/>
              <a:gd name="connsiteX5546" fmla="*/ 2141711 w 6789110"/>
              <a:gd name="connsiteY5546" fmla="*/ 1841816 h 6386516"/>
              <a:gd name="connsiteX5547" fmla="*/ 2144598 w 6789110"/>
              <a:gd name="connsiteY5547" fmla="*/ 1841816 h 6386516"/>
              <a:gd name="connsiteX5548" fmla="*/ 2144598 w 6789110"/>
              <a:gd name="connsiteY5548" fmla="*/ 1839891 h 6386516"/>
              <a:gd name="connsiteX5549" fmla="*/ 2159996 w 6789110"/>
              <a:gd name="connsiteY5549" fmla="*/ 1834116 h 6386516"/>
              <a:gd name="connsiteX5550" fmla="*/ 2150372 w 6789110"/>
              <a:gd name="connsiteY5550" fmla="*/ 1828342 h 6386516"/>
              <a:gd name="connsiteX5551" fmla="*/ 2150372 w 6789110"/>
              <a:gd name="connsiteY5551" fmla="*/ 1834116 h 6386516"/>
              <a:gd name="connsiteX5552" fmla="*/ 2144598 w 6789110"/>
              <a:gd name="connsiteY5552" fmla="*/ 1830267 h 6386516"/>
              <a:gd name="connsiteX5553" fmla="*/ 2148448 w 6789110"/>
              <a:gd name="connsiteY5553" fmla="*/ 1828342 h 6386516"/>
              <a:gd name="connsiteX5554" fmla="*/ 2148448 w 6789110"/>
              <a:gd name="connsiteY5554" fmla="*/ 1818718 h 6386516"/>
              <a:gd name="connsiteX5555" fmla="*/ 2143066 w 6789110"/>
              <a:gd name="connsiteY5555" fmla="*/ 1816565 h 6386516"/>
              <a:gd name="connsiteX5556" fmla="*/ 2147155 w 6789110"/>
              <a:gd name="connsiteY5556" fmla="*/ 1816161 h 6386516"/>
              <a:gd name="connsiteX5557" fmla="*/ 2152297 w 6789110"/>
              <a:gd name="connsiteY5557" fmla="*/ 1811018 h 6386516"/>
              <a:gd name="connsiteX5558" fmla="*/ 2161921 w 6789110"/>
              <a:gd name="connsiteY5558" fmla="*/ 1811018 h 6386516"/>
              <a:gd name="connsiteX5559" fmla="*/ 2167696 w 6789110"/>
              <a:gd name="connsiteY5559" fmla="*/ 1803319 h 6386516"/>
              <a:gd name="connsiteX5560" fmla="*/ 2166595 w 6789110"/>
              <a:gd name="connsiteY5560" fmla="*/ 1801116 h 6386516"/>
              <a:gd name="connsiteX5561" fmla="*/ 2163847 w 6789110"/>
              <a:gd name="connsiteY5561" fmla="*/ 1805240 h 6386516"/>
              <a:gd name="connsiteX5562" fmla="*/ 2159997 w 6789110"/>
              <a:gd name="connsiteY5562" fmla="*/ 1799466 h 6386516"/>
              <a:gd name="connsiteX5563" fmla="*/ 2144598 w 6789110"/>
              <a:gd name="connsiteY5563" fmla="*/ 1805240 h 6386516"/>
              <a:gd name="connsiteX5564" fmla="*/ 2156147 w 6789110"/>
              <a:gd name="connsiteY5564" fmla="*/ 1793690 h 6386516"/>
              <a:gd name="connsiteX5565" fmla="*/ 2152297 w 6789110"/>
              <a:gd name="connsiteY5565" fmla="*/ 1785993 h 6386516"/>
              <a:gd name="connsiteX5566" fmla="*/ 2159997 w 6789110"/>
              <a:gd name="connsiteY5566" fmla="*/ 1778292 h 6386516"/>
              <a:gd name="connsiteX5567" fmla="*/ 2167696 w 6789110"/>
              <a:gd name="connsiteY5567" fmla="*/ 1778292 h 6386516"/>
              <a:gd name="connsiteX5568" fmla="*/ 2159997 w 6789110"/>
              <a:gd name="connsiteY5568" fmla="*/ 1791766 h 6386516"/>
              <a:gd name="connsiteX5569" fmla="*/ 2163847 w 6789110"/>
              <a:gd name="connsiteY5569" fmla="*/ 1797540 h 6386516"/>
              <a:gd name="connsiteX5570" fmla="*/ 2159999 w 6789110"/>
              <a:gd name="connsiteY5570" fmla="*/ 1799465 h 6386516"/>
              <a:gd name="connsiteX5571" fmla="*/ 2165769 w 6789110"/>
              <a:gd name="connsiteY5571" fmla="*/ 1799465 h 6386516"/>
              <a:gd name="connsiteX5572" fmla="*/ 2163847 w 6789110"/>
              <a:gd name="connsiteY5572" fmla="*/ 1795619 h 6386516"/>
              <a:gd name="connsiteX5573" fmla="*/ 2171545 w 6789110"/>
              <a:gd name="connsiteY5573" fmla="*/ 1789846 h 6386516"/>
              <a:gd name="connsiteX5574" fmla="*/ 2167696 w 6789110"/>
              <a:gd name="connsiteY5574" fmla="*/ 1784073 h 6386516"/>
              <a:gd name="connsiteX5575" fmla="*/ 2179244 w 6789110"/>
              <a:gd name="connsiteY5575" fmla="*/ 1789846 h 6386516"/>
              <a:gd name="connsiteX5576" fmla="*/ 2181169 w 6789110"/>
              <a:gd name="connsiteY5576" fmla="*/ 1784073 h 6386516"/>
              <a:gd name="connsiteX5577" fmla="*/ 2180287 w 6789110"/>
              <a:gd name="connsiteY5577" fmla="*/ 1781423 h 6386516"/>
              <a:gd name="connsiteX5578" fmla="*/ 2179244 w 6789110"/>
              <a:gd name="connsiteY5578" fmla="*/ 1782146 h 6386516"/>
              <a:gd name="connsiteX5579" fmla="*/ 2173470 w 6789110"/>
              <a:gd name="connsiteY5579" fmla="*/ 1776371 h 6386516"/>
              <a:gd name="connsiteX5580" fmla="*/ 2175395 w 6789110"/>
              <a:gd name="connsiteY5580" fmla="*/ 1768671 h 6386516"/>
              <a:gd name="connsiteX5581" fmla="*/ 2175395 w 6789110"/>
              <a:gd name="connsiteY5581" fmla="*/ 1762895 h 6386516"/>
              <a:gd name="connsiteX5582" fmla="*/ 2183094 w 6789110"/>
              <a:gd name="connsiteY5582" fmla="*/ 1757121 h 6386516"/>
              <a:gd name="connsiteX5583" fmla="*/ 2183095 w 6789110"/>
              <a:gd name="connsiteY5583" fmla="*/ 1757122 h 6386516"/>
              <a:gd name="connsiteX5584" fmla="*/ 2186944 w 6789110"/>
              <a:gd name="connsiteY5584" fmla="*/ 1768671 h 6386516"/>
              <a:gd name="connsiteX5585" fmla="*/ 2181169 w 6789110"/>
              <a:gd name="connsiteY5585" fmla="*/ 1774446 h 6386516"/>
              <a:gd name="connsiteX5586" fmla="*/ 2185019 w 6789110"/>
              <a:gd name="connsiteY5586" fmla="*/ 1774446 h 6386516"/>
              <a:gd name="connsiteX5587" fmla="*/ 2185019 w 6789110"/>
              <a:gd name="connsiteY5587" fmla="*/ 1772522 h 6386516"/>
              <a:gd name="connsiteX5588" fmla="*/ 2189295 w 6789110"/>
              <a:gd name="connsiteY5588" fmla="*/ 1774446 h 6386516"/>
              <a:gd name="connsiteX5589" fmla="*/ 2190367 w 6789110"/>
              <a:gd name="connsiteY5589" fmla="*/ 1774446 h 6386516"/>
              <a:gd name="connsiteX5590" fmla="*/ 2190695 w 6789110"/>
              <a:gd name="connsiteY5590" fmla="*/ 1774298 h 6386516"/>
              <a:gd name="connsiteX5591" fmla="*/ 2186944 w 6789110"/>
              <a:gd name="connsiteY5591" fmla="*/ 1768671 h 6386516"/>
              <a:gd name="connsiteX5592" fmla="*/ 2192719 w 6789110"/>
              <a:gd name="connsiteY5592" fmla="*/ 1768671 h 6386516"/>
              <a:gd name="connsiteX5593" fmla="*/ 2193779 w 6789110"/>
              <a:gd name="connsiteY5593" fmla="*/ 1772911 h 6386516"/>
              <a:gd name="connsiteX5594" fmla="*/ 2194642 w 6789110"/>
              <a:gd name="connsiteY5594" fmla="*/ 1772522 h 6386516"/>
              <a:gd name="connsiteX5595" fmla="*/ 2198492 w 6789110"/>
              <a:gd name="connsiteY5595" fmla="*/ 1778296 h 6386516"/>
              <a:gd name="connsiteX5596" fmla="*/ 2210041 w 6789110"/>
              <a:gd name="connsiteY5596" fmla="*/ 1780221 h 6386516"/>
              <a:gd name="connsiteX5597" fmla="*/ 2213891 w 6789110"/>
              <a:gd name="connsiteY5597" fmla="*/ 1776371 h 6386516"/>
              <a:gd name="connsiteX5598" fmla="*/ 2208116 w 6789110"/>
              <a:gd name="connsiteY5598" fmla="*/ 1774446 h 6386516"/>
              <a:gd name="connsiteX5599" fmla="*/ 2213891 w 6789110"/>
              <a:gd name="connsiteY5599" fmla="*/ 1770597 h 6386516"/>
              <a:gd name="connsiteX5600" fmla="*/ 2213895 w 6789110"/>
              <a:gd name="connsiteY5600" fmla="*/ 1770594 h 6386516"/>
              <a:gd name="connsiteX5601" fmla="*/ 2213891 w 6789110"/>
              <a:gd name="connsiteY5601" fmla="*/ 1770594 h 6386516"/>
              <a:gd name="connsiteX5602" fmla="*/ 2213891 w 6789110"/>
              <a:gd name="connsiteY5602" fmla="*/ 1762893 h 6386516"/>
              <a:gd name="connsiteX5603" fmla="*/ 2219014 w 6789110"/>
              <a:gd name="connsiteY5603" fmla="*/ 1762893 h 6386516"/>
              <a:gd name="connsiteX5604" fmla="*/ 2213891 w 6789110"/>
              <a:gd name="connsiteY5604" fmla="*/ 1760971 h 6386516"/>
              <a:gd name="connsiteX5605" fmla="*/ 2213891 w 6789110"/>
              <a:gd name="connsiteY5605" fmla="*/ 1759047 h 6386516"/>
              <a:gd name="connsiteX5606" fmla="*/ 2214612 w 6789110"/>
              <a:gd name="connsiteY5606" fmla="*/ 1757605 h 6386516"/>
              <a:gd name="connsiteX5607" fmla="*/ 2213891 w 6789110"/>
              <a:gd name="connsiteY5607" fmla="*/ 1757124 h 6386516"/>
              <a:gd name="connsiteX5608" fmla="*/ 2208116 w 6789110"/>
              <a:gd name="connsiteY5608" fmla="*/ 1762897 h 6386516"/>
              <a:gd name="connsiteX5609" fmla="*/ 2208116 w 6789110"/>
              <a:gd name="connsiteY5609" fmla="*/ 1755200 h 6386516"/>
              <a:gd name="connsiteX5610" fmla="*/ 2192718 w 6789110"/>
              <a:gd name="connsiteY5610" fmla="*/ 1743653 h 6386516"/>
              <a:gd name="connsiteX5611" fmla="*/ 2190793 w 6789110"/>
              <a:gd name="connsiteY5611" fmla="*/ 1732103 h 6386516"/>
              <a:gd name="connsiteX5612" fmla="*/ 2208116 w 6789110"/>
              <a:gd name="connsiteY5612" fmla="*/ 1724405 h 6386516"/>
              <a:gd name="connsiteX5613" fmla="*/ 2208116 w 6789110"/>
              <a:gd name="connsiteY5613" fmla="*/ 1716706 h 6386516"/>
              <a:gd name="connsiteX5614" fmla="*/ 2213891 w 6789110"/>
              <a:gd name="connsiteY5614" fmla="*/ 1722480 h 6386516"/>
              <a:gd name="connsiteX5615" fmla="*/ 2221590 w 6789110"/>
              <a:gd name="connsiteY5615" fmla="*/ 1722480 h 6386516"/>
              <a:gd name="connsiteX5616" fmla="*/ 2231214 w 6789110"/>
              <a:gd name="connsiteY5616" fmla="*/ 1718632 h 6386516"/>
              <a:gd name="connsiteX5617" fmla="*/ 2225441 w 6789110"/>
              <a:gd name="connsiteY5617" fmla="*/ 1724405 h 6386516"/>
              <a:gd name="connsiteX5618" fmla="*/ 2227365 w 6789110"/>
              <a:gd name="connsiteY5618" fmla="*/ 1728256 h 6386516"/>
              <a:gd name="connsiteX5619" fmla="*/ 2225655 w 6789110"/>
              <a:gd name="connsiteY5619" fmla="*/ 1729537 h 6386516"/>
              <a:gd name="connsiteX5620" fmla="*/ 2227364 w 6789110"/>
              <a:gd name="connsiteY5620" fmla="*/ 1732102 h 6386516"/>
              <a:gd name="connsiteX5621" fmla="*/ 2233136 w 6789110"/>
              <a:gd name="connsiteY5621" fmla="*/ 1726330 h 6386516"/>
              <a:gd name="connsiteX5622" fmla="*/ 2231214 w 6789110"/>
              <a:gd name="connsiteY5622" fmla="*/ 1726330 h 6386516"/>
              <a:gd name="connsiteX5623" fmla="*/ 2231214 w 6789110"/>
              <a:gd name="connsiteY5623" fmla="*/ 1718632 h 6386516"/>
              <a:gd name="connsiteX5624" fmla="*/ 2236988 w 6789110"/>
              <a:gd name="connsiteY5624" fmla="*/ 1716706 h 6386516"/>
              <a:gd name="connsiteX5625" fmla="*/ 2238912 w 6789110"/>
              <a:gd name="connsiteY5625" fmla="*/ 1720555 h 6386516"/>
              <a:gd name="connsiteX5626" fmla="*/ 2238914 w 6789110"/>
              <a:gd name="connsiteY5626" fmla="*/ 1720554 h 6386516"/>
              <a:gd name="connsiteX5627" fmla="*/ 2244573 w 6789110"/>
              <a:gd name="connsiteY5627" fmla="*/ 1719422 h 6386516"/>
              <a:gd name="connsiteX5628" fmla="*/ 2242762 w 6789110"/>
              <a:gd name="connsiteY5628" fmla="*/ 1716706 h 6386516"/>
              <a:gd name="connsiteX5629" fmla="*/ 2236988 w 6789110"/>
              <a:gd name="connsiteY5629" fmla="*/ 1716706 h 6386516"/>
              <a:gd name="connsiteX5630" fmla="*/ 2236987 w 6789110"/>
              <a:gd name="connsiteY5630" fmla="*/ 1716706 h 6386516"/>
              <a:gd name="connsiteX5631" fmla="*/ 2240837 w 6789110"/>
              <a:gd name="connsiteY5631" fmla="*/ 1710932 h 6386516"/>
              <a:gd name="connsiteX5632" fmla="*/ 2231213 w 6789110"/>
              <a:gd name="connsiteY5632" fmla="*/ 1710932 h 6386516"/>
              <a:gd name="connsiteX5633" fmla="*/ 2242762 w 6789110"/>
              <a:gd name="connsiteY5633" fmla="*/ 1699382 h 6386516"/>
              <a:gd name="connsiteX5634" fmla="*/ 2240837 w 6789110"/>
              <a:gd name="connsiteY5634" fmla="*/ 1709006 h 6386516"/>
              <a:gd name="connsiteX5635" fmla="*/ 2246612 w 6789110"/>
              <a:gd name="connsiteY5635" fmla="*/ 1709006 h 6386516"/>
              <a:gd name="connsiteX5636" fmla="*/ 2242762 w 6789110"/>
              <a:gd name="connsiteY5636" fmla="*/ 1712855 h 6386516"/>
              <a:gd name="connsiteX5637" fmla="*/ 2248537 w 6789110"/>
              <a:gd name="connsiteY5637" fmla="*/ 1716706 h 6386516"/>
              <a:gd name="connsiteX5638" fmla="*/ 2247850 w 6789110"/>
              <a:gd name="connsiteY5638" fmla="*/ 1718767 h 6386516"/>
              <a:gd name="connsiteX5639" fmla="*/ 2248537 w 6789110"/>
              <a:gd name="connsiteY5639" fmla="*/ 1718630 h 6386516"/>
              <a:gd name="connsiteX5640" fmla="*/ 2248537 w 6789110"/>
              <a:gd name="connsiteY5640" fmla="*/ 1730176 h 6386516"/>
              <a:gd name="connsiteX5641" fmla="*/ 2263935 w 6789110"/>
              <a:gd name="connsiteY5641" fmla="*/ 1718630 h 6386516"/>
              <a:gd name="connsiteX5642" fmla="*/ 2258161 w 6789110"/>
              <a:gd name="connsiteY5642" fmla="*/ 1710929 h 6386516"/>
              <a:gd name="connsiteX5643" fmla="*/ 2250462 w 6789110"/>
              <a:gd name="connsiteY5643" fmla="*/ 1716706 h 6386516"/>
              <a:gd name="connsiteX5644" fmla="*/ 2248537 w 6789110"/>
              <a:gd name="connsiteY5644" fmla="*/ 1712855 h 6386516"/>
              <a:gd name="connsiteX5645" fmla="*/ 2254311 w 6789110"/>
              <a:gd name="connsiteY5645" fmla="*/ 1707079 h 6386516"/>
              <a:gd name="connsiteX5646" fmla="*/ 2250462 w 6789110"/>
              <a:gd name="connsiteY5646" fmla="*/ 1697455 h 6386516"/>
              <a:gd name="connsiteX5647" fmla="*/ 2263935 w 6789110"/>
              <a:gd name="connsiteY5647" fmla="*/ 1697455 h 6386516"/>
              <a:gd name="connsiteX5648" fmla="*/ 2267784 w 6789110"/>
              <a:gd name="connsiteY5648" fmla="*/ 1689756 h 6386516"/>
              <a:gd name="connsiteX5649" fmla="*/ 2277408 w 6789110"/>
              <a:gd name="connsiteY5649" fmla="*/ 1693606 h 6386516"/>
              <a:gd name="connsiteX5650" fmla="*/ 2281258 w 6789110"/>
              <a:gd name="connsiteY5650" fmla="*/ 1701305 h 6386516"/>
              <a:gd name="connsiteX5651" fmla="*/ 2271634 w 6789110"/>
              <a:gd name="connsiteY5651" fmla="*/ 1709005 h 6386516"/>
              <a:gd name="connsiteX5652" fmla="*/ 2277408 w 6789110"/>
              <a:gd name="connsiteY5652" fmla="*/ 1712855 h 6386516"/>
              <a:gd name="connsiteX5653" fmla="*/ 2271634 w 6789110"/>
              <a:gd name="connsiteY5653" fmla="*/ 1720554 h 6386516"/>
              <a:gd name="connsiteX5654" fmla="*/ 2281258 w 6789110"/>
              <a:gd name="connsiteY5654" fmla="*/ 1720554 h 6386516"/>
              <a:gd name="connsiteX5655" fmla="*/ 2281258 w 6789110"/>
              <a:gd name="connsiteY5655" fmla="*/ 1726329 h 6386516"/>
              <a:gd name="connsiteX5656" fmla="*/ 2290882 w 6789110"/>
              <a:gd name="connsiteY5656" fmla="*/ 1728252 h 6386516"/>
              <a:gd name="connsiteX5657" fmla="*/ 2292807 w 6789110"/>
              <a:gd name="connsiteY5657" fmla="*/ 1724403 h 6386516"/>
              <a:gd name="connsiteX5658" fmla="*/ 2285108 w 6789110"/>
              <a:gd name="connsiteY5658" fmla="*/ 1722479 h 6386516"/>
              <a:gd name="connsiteX5659" fmla="*/ 2281258 w 6789110"/>
              <a:gd name="connsiteY5659" fmla="*/ 1720554 h 6386516"/>
              <a:gd name="connsiteX5660" fmla="*/ 2287032 w 6789110"/>
              <a:gd name="connsiteY5660" fmla="*/ 1712855 h 6386516"/>
              <a:gd name="connsiteX5661" fmla="*/ 2277408 w 6789110"/>
              <a:gd name="connsiteY5661" fmla="*/ 1712855 h 6386516"/>
              <a:gd name="connsiteX5662" fmla="*/ 2281258 w 6789110"/>
              <a:gd name="connsiteY5662" fmla="*/ 1707079 h 6386516"/>
              <a:gd name="connsiteX5663" fmla="*/ 2287032 w 6789110"/>
              <a:gd name="connsiteY5663" fmla="*/ 1709005 h 6386516"/>
              <a:gd name="connsiteX5664" fmla="*/ 2285108 w 6789110"/>
              <a:gd name="connsiteY5664" fmla="*/ 1697455 h 6386516"/>
              <a:gd name="connsiteX5665" fmla="*/ 2290882 w 6789110"/>
              <a:gd name="connsiteY5665" fmla="*/ 1695530 h 6386516"/>
              <a:gd name="connsiteX5666" fmla="*/ 2285108 w 6789110"/>
              <a:gd name="connsiteY5666" fmla="*/ 1693606 h 6386516"/>
              <a:gd name="connsiteX5667" fmla="*/ 2288958 w 6789110"/>
              <a:gd name="connsiteY5667" fmla="*/ 1687831 h 6386516"/>
              <a:gd name="connsiteX5668" fmla="*/ 2279333 w 6789110"/>
              <a:gd name="connsiteY5668" fmla="*/ 1687831 h 6386516"/>
              <a:gd name="connsiteX5669" fmla="*/ 2279333 w 6789110"/>
              <a:gd name="connsiteY5669" fmla="*/ 1682055 h 6386516"/>
              <a:gd name="connsiteX5670" fmla="*/ 2269709 w 6789110"/>
              <a:gd name="connsiteY5670" fmla="*/ 1683980 h 6386516"/>
              <a:gd name="connsiteX5671" fmla="*/ 2263935 w 6789110"/>
              <a:gd name="connsiteY5671" fmla="*/ 1672433 h 6386516"/>
              <a:gd name="connsiteX5672" fmla="*/ 2273559 w 6789110"/>
              <a:gd name="connsiteY5672" fmla="*/ 1670508 h 6386516"/>
              <a:gd name="connsiteX5673" fmla="*/ 2294732 w 6789110"/>
              <a:gd name="connsiteY5673" fmla="*/ 1683980 h 6386516"/>
              <a:gd name="connsiteX5674" fmla="*/ 2290882 w 6789110"/>
              <a:gd name="connsiteY5674" fmla="*/ 1678207 h 6386516"/>
              <a:gd name="connsiteX5675" fmla="*/ 2302431 w 6789110"/>
              <a:gd name="connsiteY5675" fmla="*/ 1680131 h 6386516"/>
              <a:gd name="connsiteX5676" fmla="*/ 2302431 w 6789110"/>
              <a:gd name="connsiteY5676" fmla="*/ 1674356 h 6386516"/>
              <a:gd name="connsiteX5677" fmla="*/ 2290882 w 6789110"/>
              <a:gd name="connsiteY5677" fmla="*/ 1674356 h 6386516"/>
              <a:gd name="connsiteX5678" fmla="*/ 2304355 w 6789110"/>
              <a:gd name="connsiteY5678" fmla="*/ 1660885 h 6386516"/>
              <a:gd name="connsiteX5679" fmla="*/ 2312056 w 6789110"/>
              <a:gd name="connsiteY5679" fmla="*/ 1660885 h 6386516"/>
              <a:gd name="connsiteX5680" fmla="*/ 2302431 w 6789110"/>
              <a:gd name="connsiteY5680" fmla="*/ 1658960 h 6386516"/>
              <a:gd name="connsiteX5681" fmla="*/ 2198492 w 6789110"/>
              <a:gd name="connsiteY5681" fmla="*/ 1649335 h 6386516"/>
              <a:gd name="connsiteX5682" fmla="*/ 2202341 w 6789110"/>
              <a:gd name="connsiteY5682" fmla="*/ 1653185 h 6386516"/>
              <a:gd name="connsiteX5683" fmla="*/ 2188868 w 6789110"/>
              <a:gd name="connsiteY5683" fmla="*/ 1657034 h 6386516"/>
              <a:gd name="connsiteX5684" fmla="*/ 2233139 w 6789110"/>
              <a:gd name="connsiteY5684" fmla="*/ 1647402 h 6386516"/>
              <a:gd name="connsiteX5685" fmla="*/ 2238914 w 6789110"/>
              <a:gd name="connsiteY5685" fmla="*/ 1653175 h 6386516"/>
              <a:gd name="connsiteX5686" fmla="*/ 2231214 w 6789110"/>
              <a:gd name="connsiteY5686" fmla="*/ 1657026 h 6386516"/>
              <a:gd name="connsiteX5687" fmla="*/ 2283183 w 6789110"/>
              <a:gd name="connsiteY5687" fmla="*/ 1645477 h 6386516"/>
              <a:gd name="connsiteX5688" fmla="*/ 2298582 w 6789110"/>
              <a:gd name="connsiteY5688" fmla="*/ 1658953 h 6386516"/>
              <a:gd name="connsiteX5689" fmla="*/ 2279333 w 6789110"/>
              <a:gd name="connsiteY5689" fmla="*/ 1647402 h 6386516"/>
              <a:gd name="connsiteX5690" fmla="*/ 2186943 w 6789110"/>
              <a:gd name="connsiteY5690" fmla="*/ 1645475 h 6386516"/>
              <a:gd name="connsiteX5691" fmla="*/ 2183093 w 6789110"/>
              <a:gd name="connsiteY5691" fmla="*/ 1655099 h 6386516"/>
              <a:gd name="connsiteX5692" fmla="*/ 2177319 w 6789110"/>
              <a:gd name="connsiteY5692" fmla="*/ 1649325 h 6386516"/>
              <a:gd name="connsiteX5693" fmla="*/ 5996099 w 6789110"/>
              <a:gd name="connsiteY5693" fmla="*/ 1643604 h 6386516"/>
              <a:gd name="connsiteX5694" fmla="*/ 5999948 w 6789110"/>
              <a:gd name="connsiteY5694" fmla="*/ 1657079 h 6386516"/>
              <a:gd name="connsiteX5695" fmla="*/ 5836340 w 6789110"/>
              <a:gd name="connsiteY5695" fmla="*/ 1772569 h 6386516"/>
              <a:gd name="connsiteX5696" fmla="*/ 5836340 w 6789110"/>
              <a:gd name="connsiteY5696" fmla="*/ 1762939 h 6386516"/>
              <a:gd name="connsiteX5697" fmla="*/ 5969151 w 6789110"/>
              <a:gd name="connsiteY5697" fmla="*/ 1664780 h 6386516"/>
              <a:gd name="connsiteX5698" fmla="*/ 5976851 w 6789110"/>
              <a:gd name="connsiteY5698" fmla="*/ 1651304 h 6386516"/>
              <a:gd name="connsiteX5699" fmla="*/ 5996099 w 6789110"/>
              <a:gd name="connsiteY5699" fmla="*/ 1643604 h 6386516"/>
              <a:gd name="connsiteX5700" fmla="*/ 2321679 w 6789110"/>
              <a:gd name="connsiteY5700" fmla="*/ 1637778 h 6386516"/>
              <a:gd name="connsiteX5701" fmla="*/ 2327453 w 6789110"/>
              <a:gd name="connsiteY5701" fmla="*/ 1637778 h 6386516"/>
              <a:gd name="connsiteX5702" fmla="*/ 2325529 w 6789110"/>
              <a:gd name="connsiteY5702" fmla="*/ 1645476 h 6386516"/>
              <a:gd name="connsiteX5703" fmla="*/ 2321679 w 6789110"/>
              <a:gd name="connsiteY5703" fmla="*/ 1645476 h 6386516"/>
              <a:gd name="connsiteX5704" fmla="*/ 2204266 w 6789110"/>
              <a:gd name="connsiteY5704" fmla="*/ 1635851 h 6386516"/>
              <a:gd name="connsiteX5705" fmla="*/ 2213891 w 6789110"/>
              <a:gd name="connsiteY5705" fmla="*/ 1635851 h 6386516"/>
              <a:gd name="connsiteX5706" fmla="*/ 2204266 w 6789110"/>
              <a:gd name="connsiteY5706" fmla="*/ 1641625 h 6386516"/>
              <a:gd name="connsiteX5707" fmla="*/ 2404444 w 6789110"/>
              <a:gd name="connsiteY5707" fmla="*/ 1635848 h 6386516"/>
              <a:gd name="connsiteX5708" fmla="*/ 2404444 w 6789110"/>
              <a:gd name="connsiteY5708" fmla="*/ 1643547 h 6386516"/>
              <a:gd name="connsiteX5709" fmla="*/ 2414068 w 6789110"/>
              <a:gd name="connsiteY5709" fmla="*/ 1643547 h 6386516"/>
              <a:gd name="connsiteX5710" fmla="*/ 2414068 w 6789110"/>
              <a:gd name="connsiteY5710" fmla="*/ 1635848 h 6386516"/>
              <a:gd name="connsiteX5711" fmla="*/ 2117652 w 6789110"/>
              <a:gd name="connsiteY5711" fmla="*/ 1635846 h 6386516"/>
              <a:gd name="connsiteX5712" fmla="*/ 2106102 w 6789110"/>
              <a:gd name="connsiteY5712" fmla="*/ 1647395 h 6386516"/>
              <a:gd name="connsiteX5713" fmla="*/ 2102253 w 6789110"/>
              <a:gd name="connsiteY5713" fmla="*/ 1641620 h 6386516"/>
              <a:gd name="connsiteX5714" fmla="*/ 2379422 w 6789110"/>
              <a:gd name="connsiteY5714" fmla="*/ 1633923 h 6386516"/>
              <a:gd name="connsiteX5715" fmla="*/ 2373647 w 6789110"/>
              <a:gd name="connsiteY5715" fmla="*/ 1635848 h 6386516"/>
              <a:gd name="connsiteX5716" fmla="*/ 2379422 w 6789110"/>
              <a:gd name="connsiteY5716" fmla="*/ 1637773 h 6386516"/>
              <a:gd name="connsiteX5717" fmla="*/ 2390970 w 6789110"/>
              <a:gd name="connsiteY5717" fmla="*/ 1643547 h 6386516"/>
              <a:gd name="connsiteX5718" fmla="*/ 2390970 w 6789110"/>
              <a:gd name="connsiteY5718" fmla="*/ 1635848 h 6386516"/>
              <a:gd name="connsiteX5719" fmla="*/ 1936722 w 6789110"/>
              <a:gd name="connsiteY5719" fmla="*/ 1632008 h 6386516"/>
              <a:gd name="connsiteX5720" fmla="*/ 1936722 w 6789110"/>
              <a:gd name="connsiteY5720" fmla="*/ 1637782 h 6386516"/>
              <a:gd name="connsiteX5721" fmla="*/ 1930948 w 6789110"/>
              <a:gd name="connsiteY5721" fmla="*/ 1633933 h 6386516"/>
              <a:gd name="connsiteX5722" fmla="*/ 2396745 w 6789110"/>
              <a:gd name="connsiteY5722" fmla="*/ 1628148 h 6386516"/>
              <a:gd name="connsiteX5723" fmla="*/ 2396745 w 6789110"/>
              <a:gd name="connsiteY5723" fmla="*/ 1643547 h 6386516"/>
              <a:gd name="connsiteX5724" fmla="*/ 2400594 w 6789110"/>
              <a:gd name="connsiteY5724" fmla="*/ 1637773 h 6386516"/>
              <a:gd name="connsiteX5725" fmla="*/ 2396745 w 6789110"/>
              <a:gd name="connsiteY5725" fmla="*/ 1628148 h 6386516"/>
              <a:gd name="connsiteX5726" fmla="*/ 2315904 w 6789110"/>
              <a:gd name="connsiteY5726" fmla="*/ 1624302 h 6386516"/>
              <a:gd name="connsiteX5727" fmla="*/ 2319755 w 6789110"/>
              <a:gd name="connsiteY5727" fmla="*/ 1630076 h 6386516"/>
              <a:gd name="connsiteX5728" fmla="*/ 2310130 w 6789110"/>
              <a:gd name="connsiteY5728" fmla="*/ 1628151 h 6386516"/>
              <a:gd name="connsiteX5729" fmla="*/ 2306280 w 6789110"/>
              <a:gd name="connsiteY5729" fmla="*/ 1624302 h 6386516"/>
              <a:gd name="connsiteX5730" fmla="*/ 2310129 w 6789110"/>
              <a:gd name="connsiteY5730" fmla="*/ 1628152 h 6386516"/>
              <a:gd name="connsiteX5731" fmla="*/ 2306280 w 6789110"/>
              <a:gd name="connsiteY5731" fmla="*/ 1630076 h 6386516"/>
              <a:gd name="connsiteX5732" fmla="*/ 2304356 w 6789110"/>
              <a:gd name="connsiteY5732" fmla="*/ 1632001 h 6386516"/>
              <a:gd name="connsiteX5733" fmla="*/ 2310130 w 6789110"/>
              <a:gd name="connsiteY5733" fmla="*/ 1635850 h 6386516"/>
              <a:gd name="connsiteX5734" fmla="*/ 2300506 w 6789110"/>
              <a:gd name="connsiteY5734" fmla="*/ 1645474 h 6386516"/>
              <a:gd name="connsiteX5735" fmla="*/ 2294732 w 6789110"/>
              <a:gd name="connsiteY5735" fmla="*/ 1637775 h 6386516"/>
              <a:gd name="connsiteX5736" fmla="*/ 2304355 w 6789110"/>
              <a:gd name="connsiteY5736" fmla="*/ 1637775 h 6386516"/>
              <a:gd name="connsiteX5737" fmla="*/ 2304355 w 6789110"/>
              <a:gd name="connsiteY5737" fmla="*/ 1632001 h 6386516"/>
              <a:gd name="connsiteX5738" fmla="*/ 2296656 w 6789110"/>
              <a:gd name="connsiteY5738" fmla="*/ 1628152 h 6386516"/>
              <a:gd name="connsiteX5739" fmla="*/ 2156147 w 6789110"/>
              <a:gd name="connsiteY5739" fmla="*/ 1610837 h 6386516"/>
              <a:gd name="connsiteX5740" fmla="*/ 2152297 w 6789110"/>
              <a:gd name="connsiteY5740" fmla="*/ 1616612 h 6386516"/>
              <a:gd name="connsiteX5741" fmla="*/ 2158073 w 6789110"/>
              <a:gd name="connsiteY5741" fmla="*/ 1618536 h 6386516"/>
              <a:gd name="connsiteX5742" fmla="*/ 2146522 w 6789110"/>
              <a:gd name="connsiteY5742" fmla="*/ 1624311 h 6386516"/>
              <a:gd name="connsiteX5743" fmla="*/ 2140748 w 6789110"/>
              <a:gd name="connsiteY5743" fmla="*/ 1616612 h 6386516"/>
              <a:gd name="connsiteX5744" fmla="*/ 2156147 w 6789110"/>
              <a:gd name="connsiteY5744" fmla="*/ 1610837 h 6386516"/>
              <a:gd name="connsiteX5745" fmla="*/ 2236989 w 6789110"/>
              <a:gd name="connsiteY5745" fmla="*/ 1610832 h 6386516"/>
              <a:gd name="connsiteX5746" fmla="*/ 2242763 w 6789110"/>
              <a:gd name="connsiteY5746" fmla="*/ 1610832 h 6386516"/>
              <a:gd name="connsiteX5747" fmla="*/ 2242763 w 6789110"/>
              <a:gd name="connsiteY5747" fmla="*/ 1616605 h 6386516"/>
              <a:gd name="connsiteX5748" fmla="*/ 2371722 w 6789110"/>
              <a:gd name="connsiteY5748" fmla="*/ 1610826 h 6386516"/>
              <a:gd name="connsiteX5749" fmla="*/ 2372389 w 6789110"/>
              <a:gd name="connsiteY5749" fmla="*/ 1611492 h 6386516"/>
              <a:gd name="connsiteX5750" fmla="*/ 2371722 w 6789110"/>
              <a:gd name="connsiteY5750" fmla="*/ 1614294 h 6386516"/>
              <a:gd name="connsiteX5751" fmla="*/ 2521165 w 6789110"/>
              <a:gd name="connsiteY5751" fmla="*/ 1609081 h 6386516"/>
              <a:gd name="connsiteX5752" fmla="*/ 2519933 w 6789110"/>
              <a:gd name="connsiteY5752" fmla="*/ 1626283 h 6386516"/>
              <a:gd name="connsiteX5753" fmla="*/ 2552653 w 6789110"/>
              <a:gd name="connsiteY5753" fmla="*/ 1793740 h 6386516"/>
              <a:gd name="connsiteX5754" fmla="*/ 2772079 w 6789110"/>
              <a:gd name="connsiteY5754" fmla="*/ 2411587 h 6386516"/>
              <a:gd name="connsiteX5755" fmla="*/ 2494910 w 6789110"/>
              <a:gd name="connsiteY5755" fmla="*/ 1720602 h 6386516"/>
              <a:gd name="connsiteX5756" fmla="*/ 2521165 w 6789110"/>
              <a:gd name="connsiteY5756" fmla="*/ 1609081 h 6386516"/>
              <a:gd name="connsiteX5757" fmla="*/ 2269709 w 6789110"/>
              <a:gd name="connsiteY5757" fmla="*/ 1608912 h 6386516"/>
              <a:gd name="connsiteX5758" fmla="*/ 2277408 w 6789110"/>
              <a:gd name="connsiteY5758" fmla="*/ 1612762 h 6386516"/>
              <a:gd name="connsiteX5759" fmla="*/ 2267784 w 6789110"/>
              <a:gd name="connsiteY5759" fmla="*/ 1614686 h 6386516"/>
              <a:gd name="connsiteX5760" fmla="*/ 2036809 w 6789110"/>
              <a:gd name="connsiteY5760" fmla="*/ 1606975 h 6386516"/>
              <a:gd name="connsiteX5761" fmla="*/ 2042584 w 6789110"/>
              <a:gd name="connsiteY5761" fmla="*/ 1612749 h 6386516"/>
              <a:gd name="connsiteX5762" fmla="*/ 2036809 w 6789110"/>
              <a:gd name="connsiteY5762" fmla="*/ 1616600 h 6386516"/>
              <a:gd name="connsiteX5763" fmla="*/ 2032960 w 6789110"/>
              <a:gd name="connsiteY5763" fmla="*/ 1610825 h 6386516"/>
              <a:gd name="connsiteX5764" fmla="*/ 1840482 w 6789110"/>
              <a:gd name="connsiteY5764" fmla="*/ 1605060 h 6386516"/>
              <a:gd name="connsiteX5765" fmla="*/ 1850106 w 6789110"/>
              <a:gd name="connsiteY5765" fmla="*/ 1606985 h 6386516"/>
              <a:gd name="connsiteX5766" fmla="*/ 1844331 w 6789110"/>
              <a:gd name="connsiteY5766" fmla="*/ 1610835 h 6386516"/>
              <a:gd name="connsiteX5767" fmla="*/ 2279334 w 6789110"/>
              <a:gd name="connsiteY5767" fmla="*/ 1605057 h 6386516"/>
              <a:gd name="connsiteX5768" fmla="*/ 2287033 w 6789110"/>
              <a:gd name="connsiteY5768" fmla="*/ 1610831 h 6386516"/>
              <a:gd name="connsiteX5769" fmla="*/ 2279334 w 6789110"/>
              <a:gd name="connsiteY5769" fmla="*/ 1614681 h 6386516"/>
              <a:gd name="connsiteX5770" fmla="*/ 2290882 w 6789110"/>
              <a:gd name="connsiteY5770" fmla="*/ 1605056 h 6386516"/>
              <a:gd name="connsiteX5771" fmla="*/ 2300506 w 6789110"/>
              <a:gd name="connsiteY5771" fmla="*/ 1605056 h 6386516"/>
              <a:gd name="connsiteX5772" fmla="*/ 2290882 w 6789110"/>
              <a:gd name="connsiteY5772" fmla="*/ 1616605 h 6386516"/>
              <a:gd name="connsiteX5773" fmla="*/ 2290882 w 6789110"/>
              <a:gd name="connsiteY5773" fmla="*/ 1605056 h 6386516"/>
              <a:gd name="connsiteX5774" fmla="*/ 1979066 w 6789110"/>
              <a:gd name="connsiteY5774" fmla="*/ 1605049 h 6386516"/>
              <a:gd name="connsiteX5775" fmla="*/ 1984841 w 6789110"/>
              <a:gd name="connsiteY5775" fmla="*/ 1612749 h 6386516"/>
              <a:gd name="connsiteX5776" fmla="*/ 1975217 w 6789110"/>
              <a:gd name="connsiteY5776" fmla="*/ 1612749 h 6386516"/>
              <a:gd name="connsiteX5777" fmla="*/ 2385196 w 6789110"/>
              <a:gd name="connsiteY5777" fmla="*/ 1597352 h 6386516"/>
              <a:gd name="connsiteX5778" fmla="*/ 2381347 w 6789110"/>
              <a:gd name="connsiteY5778" fmla="*/ 1599277 h 6386516"/>
              <a:gd name="connsiteX5779" fmla="*/ 2385196 w 6789110"/>
              <a:gd name="connsiteY5779" fmla="*/ 1599277 h 6386516"/>
              <a:gd name="connsiteX5780" fmla="*/ 2261769 w 6789110"/>
              <a:gd name="connsiteY5780" fmla="*/ 1595195 h 6386516"/>
              <a:gd name="connsiteX5781" fmla="*/ 2267784 w 6789110"/>
              <a:gd name="connsiteY5781" fmla="*/ 1597360 h 6386516"/>
              <a:gd name="connsiteX5782" fmla="*/ 2279334 w 6789110"/>
              <a:gd name="connsiteY5782" fmla="*/ 1597360 h 6386516"/>
              <a:gd name="connsiteX5783" fmla="*/ 2273559 w 6789110"/>
              <a:gd name="connsiteY5783" fmla="*/ 1603135 h 6386516"/>
              <a:gd name="connsiteX5784" fmla="*/ 2275485 w 6789110"/>
              <a:gd name="connsiteY5784" fmla="*/ 1606984 h 6386516"/>
              <a:gd name="connsiteX5785" fmla="*/ 2271634 w 6789110"/>
              <a:gd name="connsiteY5785" fmla="*/ 1608909 h 6386516"/>
              <a:gd name="connsiteX5786" fmla="*/ 2267784 w 6789110"/>
              <a:gd name="connsiteY5786" fmla="*/ 1606984 h 6386516"/>
              <a:gd name="connsiteX5787" fmla="*/ 2262010 w 6789110"/>
              <a:gd name="connsiteY5787" fmla="*/ 1608909 h 6386516"/>
              <a:gd name="connsiteX5788" fmla="*/ 2260085 w 6789110"/>
              <a:gd name="connsiteY5788" fmla="*/ 1597360 h 6386516"/>
              <a:gd name="connsiteX5789" fmla="*/ 2261769 w 6789110"/>
              <a:gd name="connsiteY5789" fmla="*/ 1595195 h 6386516"/>
              <a:gd name="connsiteX5790" fmla="*/ 1852031 w 6789110"/>
              <a:gd name="connsiteY5790" fmla="*/ 1589661 h 6386516"/>
              <a:gd name="connsiteX5791" fmla="*/ 1863579 w 6789110"/>
              <a:gd name="connsiteY5791" fmla="*/ 1589661 h 6386516"/>
              <a:gd name="connsiteX5792" fmla="*/ 1859729 w 6789110"/>
              <a:gd name="connsiteY5792" fmla="*/ 1595435 h 6386516"/>
              <a:gd name="connsiteX5793" fmla="*/ 2213891 w 6789110"/>
              <a:gd name="connsiteY5793" fmla="*/ 1587742 h 6386516"/>
              <a:gd name="connsiteX5794" fmla="*/ 2217741 w 6789110"/>
              <a:gd name="connsiteY5794" fmla="*/ 1589667 h 6386516"/>
              <a:gd name="connsiteX5795" fmla="*/ 2208116 w 6789110"/>
              <a:gd name="connsiteY5795" fmla="*/ 1597366 h 6386516"/>
              <a:gd name="connsiteX5796" fmla="*/ 2200418 w 6789110"/>
              <a:gd name="connsiteY5796" fmla="*/ 1589667 h 6386516"/>
              <a:gd name="connsiteX5797" fmla="*/ 2235063 w 6789110"/>
              <a:gd name="connsiteY5797" fmla="*/ 1585809 h 6386516"/>
              <a:gd name="connsiteX5798" fmla="*/ 2240837 w 6789110"/>
              <a:gd name="connsiteY5798" fmla="*/ 1591583 h 6386516"/>
              <a:gd name="connsiteX5799" fmla="*/ 2235063 w 6789110"/>
              <a:gd name="connsiteY5799" fmla="*/ 1595433 h 6386516"/>
              <a:gd name="connsiteX5800" fmla="*/ 2231213 w 6789110"/>
              <a:gd name="connsiteY5800" fmla="*/ 1591583 h 6386516"/>
              <a:gd name="connsiteX5801" fmla="*/ 6783336 w 6789110"/>
              <a:gd name="connsiteY5801" fmla="*/ 1574312 h 6386516"/>
              <a:gd name="connsiteX5802" fmla="*/ 6789110 w 6789110"/>
              <a:gd name="connsiteY5802" fmla="*/ 1589709 h 6386516"/>
              <a:gd name="connsiteX5803" fmla="*/ 6777561 w 6789110"/>
              <a:gd name="connsiteY5803" fmla="*/ 1587784 h 6386516"/>
              <a:gd name="connsiteX5804" fmla="*/ 6392604 w 6789110"/>
              <a:gd name="connsiteY5804" fmla="*/ 1795664 h 6386516"/>
              <a:gd name="connsiteX5805" fmla="*/ 6413777 w 6789110"/>
              <a:gd name="connsiteY5805" fmla="*/ 1770642 h 6386516"/>
              <a:gd name="connsiteX5806" fmla="*/ 2415992 w 6789110"/>
              <a:gd name="connsiteY5806" fmla="*/ 1572330 h 6386516"/>
              <a:gd name="connsiteX5807" fmla="*/ 2417917 w 6789110"/>
              <a:gd name="connsiteY5807" fmla="*/ 1574254 h 6386516"/>
              <a:gd name="connsiteX5808" fmla="*/ 2419843 w 6789110"/>
              <a:gd name="connsiteY5808" fmla="*/ 1572330 h 6386516"/>
              <a:gd name="connsiteX5809" fmla="*/ 2290882 w 6789110"/>
              <a:gd name="connsiteY5809" fmla="*/ 1570411 h 6386516"/>
              <a:gd name="connsiteX5810" fmla="*/ 2294732 w 6789110"/>
              <a:gd name="connsiteY5810" fmla="*/ 1576185 h 6386516"/>
              <a:gd name="connsiteX5811" fmla="*/ 2279333 w 6789110"/>
              <a:gd name="connsiteY5811" fmla="*/ 1583885 h 6386516"/>
              <a:gd name="connsiteX5812" fmla="*/ 2290882 w 6789110"/>
              <a:gd name="connsiteY5812" fmla="*/ 1570411 h 6386516"/>
              <a:gd name="connsiteX5813" fmla="*/ 2321678 w 6789110"/>
              <a:gd name="connsiteY5813" fmla="*/ 1566555 h 6386516"/>
              <a:gd name="connsiteX5814" fmla="*/ 2325527 w 6789110"/>
              <a:gd name="connsiteY5814" fmla="*/ 1572330 h 6386516"/>
              <a:gd name="connsiteX5815" fmla="*/ 2337076 w 6789110"/>
              <a:gd name="connsiteY5815" fmla="*/ 1574254 h 6386516"/>
              <a:gd name="connsiteX5816" fmla="*/ 2335151 w 6789110"/>
              <a:gd name="connsiteY5816" fmla="*/ 1576179 h 6386516"/>
              <a:gd name="connsiteX5817" fmla="*/ 2337076 w 6789110"/>
              <a:gd name="connsiteY5817" fmla="*/ 1580029 h 6386516"/>
              <a:gd name="connsiteX5818" fmla="*/ 2337076 w 6789110"/>
              <a:gd name="connsiteY5818" fmla="*/ 1578104 h 6386516"/>
              <a:gd name="connsiteX5819" fmla="*/ 2340926 w 6789110"/>
              <a:gd name="connsiteY5819" fmla="*/ 1578104 h 6386516"/>
              <a:gd name="connsiteX5820" fmla="*/ 2339002 w 6789110"/>
              <a:gd name="connsiteY5820" fmla="*/ 1576179 h 6386516"/>
              <a:gd name="connsiteX5821" fmla="*/ 2342851 w 6789110"/>
              <a:gd name="connsiteY5821" fmla="*/ 1572330 h 6386516"/>
              <a:gd name="connsiteX5822" fmla="*/ 2344776 w 6789110"/>
              <a:gd name="connsiteY5822" fmla="*/ 1574254 h 6386516"/>
              <a:gd name="connsiteX5823" fmla="*/ 2348625 w 6789110"/>
              <a:gd name="connsiteY5823" fmla="*/ 1570405 h 6386516"/>
              <a:gd name="connsiteX5824" fmla="*/ 2350550 w 6789110"/>
              <a:gd name="connsiteY5824" fmla="*/ 1570405 h 6386516"/>
              <a:gd name="connsiteX5825" fmla="*/ 2352475 w 6789110"/>
              <a:gd name="connsiteY5825" fmla="*/ 1570405 h 6386516"/>
              <a:gd name="connsiteX5826" fmla="*/ 2339002 w 6789110"/>
              <a:gd name="connsiteY5826" fmla="*/ 1628148 h 6386516"/>
              <a:gd name="connsiteX5827" fmla="*/ 2333227 w 6789110"/>
              <a:gd name="connsiteY5827" fmla="*/ 1622374 h 6386516"/>
              <a:gd name="connsiteX5828" fmla="*/ 2335151 w 6789110"/>
              <a:gd name="connsiteY5828" fmla="*/ 1618524 h 6386516"/>
              <a:gd name="connsiteX5829" fmla="*/ 2325527 w 6789110"/>
              <a:gd name="connsiteY5829" fmla="*/ 1618524 h 6386516"/>
              <a:gd name="connsiteX5830" fmla="*/ 2327452 w 6789110"/>
              <a:gd name="connsiteY5830" fmla="*/ 1614676 h 6386516"/>
              <a:gd name="connsiteX5831" fmla="*/ 2325527 w 6789110"/>
              <a:gd name="connsiteY5831" fmla="*/ 1610826 h 6386516"/>
              <a:gd name="connsiteX5832" fmla="*/ 2327452 w 6789110"/>
              <a:gd name="connsiteY5832" fmla="*/ 1608900 h 6386516"/>
              <a:gd name="connsiteX5833" fmla="*/ 2333227 w 6789110"/>
              <a:gd name="connsiteY5833" fmla="*/ 1608900 h 6386516"/>
              <a:gd name="connsiteX5834" fmla="*/ 2339002 w 6789110"/>
              <a:gd name="connsiteY5834" fmla="*/ 1603126 h 6386516"/>
              <a:gd name="connsiteX5835" fmla="*/ 2335151 w 6789110"/>
              <a:gd name="connsiteY5835" fmla="*/ 1593502 h 6386516"/>
              <a:gd name="connsiteX5836" fmla="*/ 2333227 w 6789110"/>
              <a:gd name="connsiteY5836" fmla="*/ 1593502 h 6386516"/>
              <a:gd name="connsiteX5837" fmla="*/ 2333227 w 6789110"/>
              <a:gd name="connsiteY5837" fmla="*/ 1601201 h 6386516"/>
              <a:gd name="connsiteX5838" fmla="*/ 2325527 w 6789110"/>
              <a:gd name="connsiteY5838" fmla="*/ 1595428 h 6386516"/>
              <a:gd name="connsiteX5839" fmla="*/ 2313979 w 6789110"/>
              <a:gd name="connsiteY5839" fmla="*/ 1601201 h 6386516"/>
              <a:gd name="connsiteX5840" fmla="*/ 2313979 w 6789110"/>
              <a:gd name="connsiteY5840" fmla="*/ 1593502 h 6386516"/>
              <a:gd name="connsiteX5841" fmla="*/ 2319753 w 6789110"/>
              <a:gd name="connsiteY5841" fmla="*/ 1593502 h 6386516"/>
              <a:gd name="connsiteX5842" fmla="*/ 2319753 w 6789110"/>
              <a:gd name="connsiteY5842" fmla="*/ 1591578 h 6386516"/>
              <a:gd name="connsiteX5843" fmla="*/ 2323603 w 6789110"/>
              <a:gd name="connsiteY5843" fmla="*/ 1593502 h 6386516"/>
              <a:gd name="connsiteX5844" fmla="*/ 2327452 w 6789110"/>
              <a:gd name="connsiteY5844" fmla="*/ 1593502 h 6386516"/>
              <a:gd name="connsiteX5845" fmla="*/ 2321678 w 6789110"/>
              <a:gd name="connsiteY5845" fmla="*/ 1587728 h 6386516"/>
              <a:gd name="connsiteX5846" fmla="*/ 2321678 w 6789110"/>
              <a:gd name="connsiteY5846" fmla="*/ 1585803 h 6386516"/>
              <a:gd name="connsiteX5847" fmla="*/ 2327452 w 6789110"/>
              <a:gd name="connsiteY5847" fmla="*/ 1581954 h 6386516"/>
              <a:gd name="connsiteX5848" fmla="*/ 2329377 w 6789110"/>
              <a:gd name="connsiteY5848" fmla="*/ 1581954 h 6386516"/>
              <a:gd name="connsiteX5849" fmla="*/ 2327452 w 6789110"/>
              <a:gd name="connsiteY5849" fmla="*/ 1580029 h 6386516"/>
              <a:gd name="connsiteX5850" fmla="*/ 2327452 w 6789110"/>
              <a:gd name="connsiteY5850" fmla="*/ 1581954 h 6386516"/>
              <a:gd name="connsiteX5851" fmla="*/ 2323603 w 6789110"/>
              <a:gd name="connsiteY5851" fmla="*/ 1580029 h 6386516"/>
              <a:gd name="connsiteX5852" fmla="*/ 2317828 w 6789110"/>
              <a:gd name="connsiteY5852" fmla="*/ 1583878 h 6386516"/>
              <a:gd name="connsiteX5853" fmla="*/ 2312054 w 6789110"/>
              <a:gd name="connsiteY5853" fmla="*/ 1581954 h 6386516"/>
              <a:gd name="connsiteX5854" fmla="*/ 2313979 w 6789110"/>
              <a:gd name="connsiteY5854" fmla="*/ 1587728 h 6386516"/>
              <a:gd name="connsiteX5855" fmla="*/ 2317828 w 6789110"/>
              <a:gd name="connsiteY5855" fmla="*/ 1591578 h 6386516"/>
              <a:gd name="connsiteX5856" fmla="*/ 2306280 w 6789110"/>
              <a:gd name="connsiteY5856" fmla="*/ 1589653 h 6386516"/>
              <a:gd name="connsiteX5857" fmla="*/ 2315904 w 6789110"/>
              <a:gd name="connsiteY5857" fmla="*/ 1568480 h 6386516"/>
              <a:gd name="connsiteX5858" fmla="*/ 2321678 w 6789110"/>
              <a:gd name="connsiteY5858" fmla="*/ 1572330 h 6386516"/>
              <a:gd name="connsiteX5859" fmla="*/ 4960563 w 6789110"/>
              <a:gd name="connsiteY5859" fmla="*/ 1562763 h 6386516"/>
              <a:gd name="connsiteX5860" fmla="*/ 4829678 w 6789110"/>
              <a:gd name="connsiteY5860" fmla="*/ 1689797 h 6386516"/>
              <a:gd name="connsiteX5861" fmla="*/ 4839302 w 6789110"/>
              <a:gd name="connsiteY5861" fmla="*/ 1705197 h 6386516"/>
              <a:gd name="connsiteX5862" fmla="*/ 4854700 w 6789110"/>
              <a:gd name="connsiteY5862" fmla="*/ 1678249 h 6386516"/>
              <a:gd name="connsiteX5863" fmla="*/ 4854700 w 6789110"/>
              <a:gd name="connsiteY5863" fmla="*/ 1684022 h 6386516"/>
              <a:gd name="connsiteX5864" fmla="*/ 4847001 w 6789110"/>
              <a:gd name="connsiteY5864" fmla="*/ 1703274 h 6386516"/>
              <a:gd name="connsiteX5865" fmla="*/ 4966338 w 6789110"/>
              <a:gd name="connsiteY5865" fmla="*/ 1572385 h 6386516"/>
              <a:gd name="connsiteX5866" fmla="*/ 4960563 w 6789110"/>
              <a:gd name="connsiteY5866" fmla="*/ 1562763 h 6386516"/>
              <a:gd name="connsiteX5867" fmla="*/ 2140749 w 6789110"/>
              <a:gd name="connsiteY5867" fmla="*/ 1558868 h 6386516"/>
              <a:gd name="connsiteX5868" fmla="*/ 2146524 w 6789110"/>
              <a:gd name="connsiteY5868" fmla="*/ 1562718 h 6386516"/>
              <a:gd name="connsiteX5869" fmla="*/ 2136899 w 6789110"/>
              <a:gd name="connsiteY5869" fmla="*/ 1570417 h 6386516"/>
              <a:gd name="connsiteX5870" fmla="*/ 2129200 w 6789110"/>
              <a:gd name="connsiteY5870" fmla="*/ 1562718 h 6386516"/>
              <a:gd name="connsiteX5871" fmla="*/ 2140749 w 6789110"/>
              <a:gd name="connsiteY5871" fmla="*/ 1558868 h 6386516"/>
              <a:gd name="connsiteX5872" fmla="*/ 4922067 w 6789110"/>
              <a:gd name="connsiteY5872" fmla="*/ 1556986 h 6386516"/>
              <a:gd name="connsiteX5873" fmla="*/ 4839302 w 6789110"/>
              <a:gd name="connsiteY5873" fmla="*/ 1630130 h 6386516"/>
              <a:gd name="connsiteX5874" fmla="*/ 4858550 w 6789110"/>
              <a:gd name="connsiteY5874" fmla="*/ 1626278 h 6386516"/>
              <a:gd name="connsiteX5875" fmla="*/ 4922067 w 6789110"/>
              <a:gd name="connsiteY5875" fmla="*/ 1556986 h 6386516"/>
              <a:gd name="connsiteX5876" fmla="*/ 2279334 w 6789110"/>
              <a:gd name="connsiteY5876" fmla="*/ 1556938 h 6386516"/>
              <a:gd name="connsiteX5877" fmla="*/ 2287033 w 6789110"/>
              <a:gd name="connsiteY5877" fmla="*/ 1562712 h 6386516"/>
              <a:gd name="connsiteX5878" fmla="*/ 2279334 w 6789110"/>
              <a:gd name="connsiteY5878" fmla="*/ 1562712 h 6386516"/>
              <a:gd name="connsiteX5879" fmla="*/ 3536219 w 6789110"/>
              <a:gd name="connsiteY5879" fmla="*/ 1553138 h 6386516"/>
              <a:gd name="connsiteX5880" fmla="*/ 3199383 w 6789110"/>
              <a:gd name="connsiteY5880" fmla="*/ 2076656 h 6386516"/>
              <a:gd name="connsiteX5881" fmla="*/ 3195532 w 6789110"/>
              <a:gd name="connsiteY5881" fmla="*/ 2105547 h 6386516"/>
              <a:gd name="connsiteX5882" fmla="*/ 3255201 w 6789110"/>
              <a:gd name="connsiteY5882" fmla="*/ 2059325 h 6386516"/>
              <a:gd name="connsiteX5883" fmla="*/ 3543919 w 6789110"/>
              <a:gd name="connsiteY5883" fmla="*/ 1659005 h 6386516"/>
              <a:gd name="connsiteX5884" fmla="*/ 3536219 w 6789110"/>
              <a:gd name="connsiteY5884" fmla="*/ 1653226 h 6386516"/>
              <a:gd name="connsiteX5885" fmla="*/ 3545843 w 6789110"/>
              <a:gd name="connsiteY5885" fmla="*/ 1639755 h 6386516"/>
              <a:gd name="connsiteX5886" fmla="*/ 3547768 w 6789110"/>
              <a:gd name="connsiteY5886" fmla="*/ 1639755 h 6386516"/>
              <a:gd name="connsiteX5887" fmla="*/ 3551618 w 6789110"/>
              <a:gd name="connsiteY5887" fmla="*/ 1616654 h 6386516"/>
              <a:gd name="connsiteX5888" fmla="*/ 3536219 w 6789110"/>
              <a:gd name="connsiteY5888" fmla="*/ 1553138 h 6386516"/>
              <a:gd name="connsiteX5889" fmla="*/ 2288958 w 6789110"/>
              <a:gd name="connsiteY5889" fmla="*/ 1553088 h 6386516"/>
              <a:gd name="connsiteX5890" fmla="*/ 2300506 w 6789110"/>
              <a:gd name="connsiteY5890" fmla="*/ 1556937 h 6386516"/>
              <a:gd name="connsiteX5891" fmla="*/ 2292807 w 6789110"/>
              <a:gd name="connsiteY5891" fmla="*/ 1570411 h 6386516"/>
              <a:gd name="connsiteX5892" fmla="*/ 2292807 w 6789110"/>
              <a:gd name="connsiteY5892" fmla="*/ 1564637 h 6386516"/>
              <a:gd name="connsiteX5893" fmla="*/ 2398669 w 6789110"/>
              <a:gd name="connsiteY5893" fmla="*/ 1553082 h 6386516"/>
              <a:gd name="connsiteX5894" fmla="*/ 2392895 w 6789110"/>
              <a:gd name="connsiteY5894" fmla="*/ 1555007 h 6386516"/>
              <a:gd name="connsiteX5895" fmla="*/ 2398669 w 6789110"/>
              <a:gd name="connsiteY5895" fmla="*/ 1560781 h 6386516"/>
              <a:gd name="connsiteX5896" fmla="*/ 2402519 w 6789110"/>
              <a:gd name="connsiteY5896" fmla="*/ 1556931 h 6386516"/>
              <a:gd name="connsiteX5897" fmla="*/ 2027186 w 6789110"/>
              <a:gd name="connsiteY5897" fmla="*/ 1551154 h 6386516"/>
              <a:gd name="connsiteX5898" fmla="*/ 2036810 w 6789110"/>
              <a:gd name="connsiteY5898" fmla="*/ 1551154 h 6386516"/>
              <a:gd name="connsiteX5899" fmla="*/ 2032960 w 6789110"/>
              <a:gd name="connsiteY5899" fmla="*/ 1556929 h 6386516"/>
              <a:gd name="connsiteX5900" fmla="*/ 2092629 w 6789110"/>
              <a:gd name="connsiteY5900" fmla="*/ 1545385 h 6386516"/>
              <a:gd name="connsiteX5901" fmla="*/ 2102253 w 6789110"/>
              <a:gd name="connsiteY5901" fmla="*/ 1545385 h 6386516"/>
              <a:gd name="connsiteX5902" fmla="*/ 2102253 w 6789110"/>
              <a:gd name="connsiteY5902" fmla="*/ 1551160 h 6386516"/>
              <a:gd name="connsiteX5903" fmla="*/ 2096478 w 6789110"/>
              <a:gd name="connsiteY5903" fmla="*/ 1551160 h 6386516"/>
              <a:gd name="connsiteX5904" fmla="*/ 2092629 w 6789110"/>
              <a:gd name="connsiteY5904" fmla="*/ 1545385 h 6386516"/>
              <a:gd name="connsiteX5905" fmla="*/ 5187689 w 6789110"/>
              <a:gd name="connsiteY5905" fmla="*/ 1543515 h 6386516"/>
              <a:gd name="connsiteX5906" fmla="*/ 5135719 w 6789110"/>
              <a:gd name="connsiteY5906" fmla="*/ 1580082 h 6386516"/>
              <a:gd name="connsiteX5907" fmla="*/ 5143418 w 6789110"/>
              <a:gd name="connsiteY5907" fmla="*/ 1595482 h 6386516"/>
              <a:gd name="connsiteX5908" fmla="*/ 5147268 w 6789110"/>
              <a:gd name="connsiteY5908" fmla="*/ 1583933 h 6386516"/>
              <a:gd name="connsiteX5909" fmla="*/ 5168441 w 6789110"/>
              <a:gd name="connsiteY5909" fmla="*/ 1582008 h 6386516"/>
              <a:gd name="connsiteX5910" fmla="*/ 5187689 w 6789110"/>
              <a:gd name="connsiteY5910" fmla="*/ 1543515 h 6386516"/>
              <a:gd name="connsiteX5911" fmla="*/ 4991360 w 6789110"/>
              <a:gd name="connsiteY5911" fmla="*/ 1541589 h 6386516"/>
              <a:gd name="connsiteX5912" fmla="*/ 4966338 w 6789110"/>
              <a:gd name="connsiteY5912" fmla="*/ 1560837 h 6386516"/>
              <a:gd name="connsiteX5913" fmla="*/ 4972112 w 6789110"/>
              <a:gd name="connsiteY5913" fmla="*/ 1568537 h 6386516"/>
              <a:gd name="connsiteX5914" fmla="*/ 4991360 w 6789110"/>
              <a:gd name="connsiteY5914" fmla="*/ 1541589 h 6386516"/>
              <a:gd name="connsiteX5915" fmla="*/ 2285107 w 6789110"/>
              <a:gd name="connsiteY5915" fmla="*/ 1531915 h 6386516"/>
              <a:gd name="connsiteX5916" fmla="*/ 2288958 w 6789110"/>
              <a:gd name="connsiteY5916" fmla="*/ 1537689 h 6386516"/>
              <a:gd name="connsiteX5917" fmla="*/ 2285107 w 6789110"/>
              <a:gd name="connsiteY5917" fmla="*/ 1539614 h 6386516"/>
              <a:gd name="connsiteX5918" fmla="*/ 2279333 w 6789110"/>
              <a:gd name="connsiteY5918" fmla="*/ 1535765 h 6386516"/>
              <a:gd name="connsiteX5919" fmla="*/ 4902820 w 6789110"/>
              <a:gd name="connsiteY5919" fmla="*/ 1530041 h 6386516"/>
              <a:gd name="connsiteX5920" fmla="*/ 4873948 w 6789110"/>
              <a:gd name="connsiteY5920" fmla="*/ 1533891 h 6386516"/>
              <a:gd name="connsiteX5921" fmla="*/ 4858550 w 6789110"/>
              <a:gd name="connsiteY5921" fmla="*/ 1547362 h 6386516"/>
              <a:gd name="connsiteX5922" fmla="*/ 4843151 w 6789110"/>
              <a:gd name="connsiteY5922" fmla="*/ 1547362 h 6386516"/>
              <a:gd name="connsiteX5923" fmla="*/ 4839302 w 6789110"/>
              <a:gd name="connsiteY5923" fmla="*/ 1551212 h 6386516"/>
              <a:gd name="connsiteX5924" fmla="*/ 4837377 w 6789110"/>
              <a:gd name="connsiteY5924" fmla="*/ 1583933 h 6386516"/>
              <a:gd name="connsiteX5925" fmla="*/ 4800806 w 6789110"/>
              <a:gd name="connsiteY5925" fmla="*/ 1626278 h 6386516"/>
              <a:gd name="connsiteX5926" fmla="*/ 4808505 w 6789110"/>
              <a:gd name="connsiteY5926" fmla="*/ 1628205 h 6386516"/>
              <a:gd name="connsiteX5927" fmla="*/ 4902820 w 6789110"/>
              <a:gd name="connsiteY5927" fmla="*/ 1530041 h 6386516"/>
              <a:gd name="connsiteX5928" fmla="*/ 2298582 w 6789110"/>
              <a:gd name="connsiteY5928" fmla="*/ 1522290 h 6386516"/>
              <a:gd name="connsiteX5929" fmla="*/ 2302432 w 6789110"/>
              <a:gd name="connsiteY5929" fmla="*/ 1533840 h 6386516"/>
              <a:gd name="connsiteX5930" fmla="*/ 2287032 w 6789110"/>
              <a:gd name="connsiteY5930" fmla="*/ 1533840 h 6386516"/>
              <a:gd name="connsiteX5931" fmla="*/ 2283183 w 6789110"/>
              <a:gd name="connsiteY5931" fmla="*/ 1528065 h 6386516"/>
              <a:gd name="connsiteX5932" fmla="*/ 5324348 w 6789110"/>
              <a:gd name="connsiteY5932" fmla="*/ 1510793 h 6386516"/>
              <a:gd name="connsiteX5933" fmla="*/ 5312800 w 6789110"/>
              <a:gd name="connsiteY5933" fmla="*/ 1512717 h 6386516"/>
              <a:gd name="connsiteX5934" fmla="*/ 5308950 w 6789110"/>
              <a:gd name="connsiteY5934" fmla="*/ 1520417 h 6386516"/>
              <a:gd name="connsiteX5935" fmla="*/ 5308950 w 6789110"/>
              <a:gd name="connsiteY5935" fmla="*/ 1541589 h 6386516"/>
              <a:gd name="connsiteX5936" fmla="*/ 5324348 w 6789110"/>
              <a:gd name="connsiteY5936" fmla="*/ 1510793 h 6386516"/>
              <a:gd name="connsiteX5937" fmla="*/ 2425617 w 6789110"/>
              <a:gd name="connsiteY5937" fmla="*/ 1506887 h 6386516"/>
              <a:gd name="connsiteX5938" fmla="*/ 2425617 w 6789110"/>
              <a:gd name="connsiteY5938" fmla="*/ 1512662 h 6386516"/>
              <a:gd name="connsiteX5939" fmla="*/ 2429466 w 6789110"/>
              <a:gd name="connsiteY5939" fmla="*/ 1510737 h 6386516"/>
              <a:gd name="connsiteX5940" fmla="*/ 383418 w 6789110"/>
              <a:gd name="connsiteY5940" fmla="*/ 1499185 h 6386516"/>
              <a:gd name="connsiteX5941" fmla="*/ 373794 w 6789110"/>
              <a:gd name="connsiteY5941" fmla="*/ 1501109 h 6386516"/>
              <a:gd name="connsiteX5942" fmla="*/ 602844 w 6789110"/>
              <a:gd name="connsiteY5942" fmla="*/ 1595424 h 6386516"/>
              <a:gd name="connsiteX5943" fmla="*/ 608618 w 6789110"/>
              <a:gd name="connsiteY5943" fmla="*/ 1670492 h 6386516"/>
              <a:gd name="connsiteX5944" fmla="*/ 610543 w 6789110"/>
              <a:gd name="connsiteY5944" fmla="*/ 1580026 h 6386516"/>
              <a:gd name="connsiteX5945" fmla="*/ 383418 w 6789110"/>
              <a:gd name="connsiteY5945" fmla="*/ 1499185 h 6386516"/>
              <a:gd name="connsiteX5946" fmla="*/ 2439090 w 6789110"/>
              <a:gd name="connsiteY5946" fmla="*/ 1497263 h 6386516"/>
              <a:gd name="connsiteX5947" fmla="*/ 2433316 w 6789110"/>
              <a:gd name="connsiteY5947" fmla="*/ 1503038 h 6386516"/>
              <a:gd name="connsiteX5948" fmla="*/ 2431391 w 6789110"/>
              <a:gd name="connsiteY5948" fmla="*/ 1506887 h 6386516"/>
              <a:gd name="connsiteX5949" fmla="*/ 2437165 w 6789110"/>
              <a:gd name="connsiteY5949" fmla="*/ 1503038 h 6386516"/>
              <a:gd name="connsiteX5950" fmla="*/ 2441015 w 6789110"/>
              <a:gd name="connsiteY5950" fmla="*/ 1499189 h 6386516"/>
              <a:gd name="connsiteX5951" fmla="*/ 1973293 w 6789110"/>
              <a:gd name="connsiteY5951" fmla="*/ 1491486 h 6386516"/>
              <a:gd name="connsiteX5952" fmla="*/ 1980992 w 6789110"/>
              <a:gd name="connsiteY5952" fmla="*/ 1497260 h 6386516"/>
              <a:gd name="connsiteX5953" fmla="*/ 1973293 w 6789110"/>
              <a:gd name="connsiteY5953" fmla="*/ 1501110 h 6386516"/>
              <a:gd name="connsiteX5954" fmla="*/ 4925917 w 6789110"/>
              <a:gd name="connsiteY5954" fmla="*/ 1489622 h 6386516"/>
              <a:gd name="connsiteX5955" fmla="*/ 4927842 w 6789110"/>
              <a:gd name="connsiteY5955" fmla="*/ 1499244 h 6386516"/>
              <a:gd name="connsiteX5956" fmla="*/ 4933616 w 6789110"/>
              <a:gd name="connsiteY5956" fmla="*/ 1489622 h 6386516"/>
              <a:gd name="connsiteX5957" fmla="*/ 4925917 w 6789110"/>
              <a:gd name="connsiteY5957" fmla="*/ 1489622 h 6386516"/>
              <a:gd name="connsiteX5958" fmla="*/ 2429466 w 6789110"/>
              <a:gd name="connsiteY5958" fmla="*/ 1487639 h 6386516"/>
              <a:gd name="connsiteX5959" fmla="*/ 2431391 w 6789110"/>
              <a:gd name="connsiteY5959" fmla="*/ 1491489 h 6386516"/>
              <a:gd name="connsiteX5960" fmla="*/ 2427541 w 6789110"/>
              <a:gd name="connsiteY5960" fmla="*/ 1493414 h 6386516"/>
              <a:gd name="connsiteX5961" fmla="*/ 2425617 w 6789110"/>
              <a:gd name="connsiteY5961" fmla="*/ 1491489 h 6386516"/>
              <a:gd name="connsiteX5962" fmla="*/ 2421767 w 6789110"/>
              <a:gd name="connsiteY5962" fmla="*/ 1497263 h 6386516"/>
              <a:gd name="connsiteX5963" fmla="*/ 2423692 w 6789110"/>
              <a:gd name="connsiteY5963" fmla="*/ 1497263 h 6386516"/>
              <a:gd name="connsiteX5964" fmla="*/ 2425617 w 6789110"/>
              <a:gd name="connsiteY5964" fmla="*/ 1497263 h 6386516"/>
              <a:gd name="connsiteX5965" fmla="*/ 2427541 w 6789110"/>
              <a:gd name="connsiteY5965" fmla="*/ 1493414 h 6386516"/>
              <a:gd name="connsiteX5966" fmla="*/ 2433316 w 6789110"/>
              <a:gd name="connsiteY5966" fmla="*/ 1487639 h 6386516"/>
              <a:gd name="connsiteX5967" fmla="*/ 2444864 w 6789110"/>
              <a:gd name="connsiteY5967" fmla="*/ 1481866 h 6386516"/>
              <a:gd name="connsiteX5968" fmla="*/ 2444864 w 6789110"/>
              <a:gd name="connsiteY5968" fmla="*/ 1483790 h 6386516"/>
              <a:gd name="connsiteX5969" fmla="*/ 2442940 w 6789110"/>
              <a:gd name="connsiteY5969" fmla="*/ 1483790 h 6386516"/>
              <a:gd name="connsiteX5970" fmla="*/ 2444864 w 6789110"/>
              <a:gd name="connsiteY5970" fmla="*/ 1481866 h 6386516"/>
              <a:gd name="connsiteX5971" fmla="*/ 2337076 w 6789110"/>
              <a:gd name="connsiteY5971" fmla="*/ 1478016 h 6386516"/>
              <a:gd name="connsiteX5972" fmla="*/ 2321678 w 6789110"/>
              <a:gd name="connsiteY5972" fmla="*/ 1485715 h 6386516"/>
              <a:gd name="connsiteX5973" fmla="*/ 2333227 w 6789110"/>
              <a:gd name="connsiteY5973" fmla="*/ 1493414 h 6386516"/>
              <a:gd name="connsiteX5974" fmla="*/ 2337076 w 6789110"/>
              <a:gd name="connsiteY5974" fmla="*/ 1485715 h 6386516"/>
              <a:gd name="connsiteX5975" fmla="*/ 2439090 w 6789110"/>
              <a:gd name="connsiteY5975" fmla="*/ 1476091 h 6386516"/>
              <a:gd name="connsiteX5976" fmla="*/ 2441015 w 6789110"/>
              <a:gd name="connsiteY5976" fmla="*/ 1478016 h 6386516"/>
              <a:gd name="connsiteX5977" fmla="*/ 2439090 w 6789110"/>
              <a:gd name="connsiteY5977" fmla="*/ 1479941 h 6386516"/>
              <a:gd name="connsiteX5978" fmla="*/ 2441015 w 6789110"/>
              <a:gd name="connsiteY5978" fmla="*/ 1479941 h 6386516"/>
              <a:gd name="connsiteX5979" fmla="*/ 2439090 w 6789110"/>
              <a:gd name="connsiteY5979" fmla="*/ 1481866 h 6386516"/>
              <a:gd name="connsiteX5980" fmla="*/ 2441015 w 6789110"/>
              <a:gd name="connsiteY5980" fmla="*/ 1481866 h 6386516"/>
              <a:gd name="connsiteX5981" fmla="*/ 2439090 w 6789110"/>
              <a:gd name="connsiteY5981" fmla="*/ 1485715 h 6386516"/>
              <a:gd name="connsiteX5982" fmla="*/ 2444864 w 6789110"/>
              <a:gd name="connsiteY5982" fmla="*/ 1485715 h 6386516"/>
              <a:gd name="connsiteX5983" fmla="*/ 2444864 w 6789110"/>
              <a:gd name="connsiteY5983" fmla="*/ 1483790 h 6386516"/>
              <a:gd name="connsiteX5984" fmla="*/ 2450640 w 6789110"/>
              <a:gd name="connsiteY5984" fmla="*/ 1479941 h 6386516"/>
              <a:gd name="connsiteX5985" fmla="*/ 2442940 w 6789110"/>
              <a:gd name="connsiteY5985" fmla="*/ 1478016 h 6386516"/>
              <a:gd name="connsiteX5986" fmla="*/ 2441015 w 6789110"/>
              <a:gd name="connsiteY5986" fmla="*/ 1476091 h 6386516"/>
              <a:gd name="connsiteX5987" fmla="*/ 2479511 w 6789110"/>
              <a:gd name="connsiteY5987" fmla="*/ 1449144 h 6386516"/>
              <a:gd name="connsiteX5988" fmla="*/ 2477586 w 6789110"/>
              <a:gd name="connsiteY5988" fmla="*/ 1451069 h 6386516"/>
              <a:gd name="connsiteX5989" fmla="*/ 2481435 w 6789110"/>
              <a:gd name="connsiteY5989" fmla="*/ 1451069 h 6386516"/>
              <a:gd name="connsiteX5990" fmla="*/ 2481435 w 6789110"/>
              <a:gd name="connsiteY5990" fmla="*/ 1441445 h 6386516"/>
              <a:gd name="connsiteX5991" fmla="*/ 2483360 w 6789110"/>
              <a:gd name="connsiteY5991" fmla="*/ 1443370 h 6386516"/>
              <a:gd name="connsiteX5992" fmla="*/ 2485285 w 6789110"/>
              <a:gd name="connsiteY5992" fmla="*/ 1441445 h 6386516"/>
              <a:gd name="connsiteX5993" fmla="*/ 2460263 w 6789110"/>
              <a:gd name="connsiteY5993" fmla="*/ 1441445 h 6386516"/>
              <a:gd name="connsiteX5994" fmla="*/ 2462188 w 6789110"/>
              <a:gd name="connsiteY5994" fmla="*/ 1443370 h 6386516"/>
              <a:gd name="connsiteX5995" fmla="*/ 2464112 w 6789110"/>
              <a:gd name="connsiteY5995" fmla="*/ 1445295 h 6386516"/>
              <a:gd name="connsiteX5996" fmla="*/ 2464112 w 6789110"/>
              <a:gd name="connsiteY5996" fmla="*/ 1441445 h 6386516"/>
              <a:gd name="connsiteX5997" fmla="*/ 2487210 w 6789110"/>
              <a:gd name="connsiteY5997" fmla="*/ 1433746 h 6386516"/>
              <a:gd name="connsiteX5998" fmla="*/ 2489134 w 6789110"/>
              <a:gd name="connsiteY5998" fmla="*/ 1437596 h 6386516"/>
              <a:gd name="connsiteX5999" fmla="*/ 2487210 w 6789110"/>
              <a:gd name="connsiteY5999" fmla="*/ 1433746 h 6386516"/>
              <a:gd name="connsiteX6000" fmla="*/ 3174360 w 6789110"/>
              <a:gd name="connsiteY6000" fmla="*/ 1431878 h 6386516"/>
              <a:gd name="connsiteX6001" fmla="*/ 3103142 w 6789110"/>
              <a:gd name="connsiteY6001" fmla="*/ 1503094 h 6386516"/>
              <a:gd name="connsiteX6002" fmla="*/ 3133939 w 6789110"/>
              <a:gd name="connsiteY6002" fmla="*/ 1555062 h 6386516"/>
              <a:gd name="connsiteX6003" fmla="*/ 3197457 w 6789110"/>
              <a:gd name="connsiteY6003" fmla="*/ 1449202 h 6386516"/>
              <a:gd name="connsiteX6004" fmla="*/ 3182059 w 6789110"/>
              <a:gd name="connsiteY6004" fmla="*/ 1437653 h 6386516"/>
              <a:gd name="connsiteX6005" fmla="*/ 3174360 w 6789110"/>
              <a:gd name="connsiteY6005" fmla="*/ 1431878 h 6386516"/>
              <a:gd name="connsiteX6006" fmla="*/ 2508352 w 6789110"/>
              <a:gd name="connsiteY6006" fmla="*/ 1429837 h 6386516"/>
              <a:gd name="connsiteX6007" fmla="*/ 2508382 w 6789110"/>
              <a:gd name="connsiteY6007" fmla="*/ 1429896 h 6386516"/>
              <a:gd name="connsiteX6008" fmla="*/ 2508310 w 6789110"/>
              <a:gd name="connsiteY6008" fmla="*/ 1429896 h 6386516"/>
              <a:gd name="connsiteX6009" fmla="*/ 2496833 w 6789110"/>
              <a:gd name="connsiteY6009" fmla="*/ 1427972 h 6386516"/>
              <a:gd name="connsiteX6010" fmla="*/ 2492984 w 6789110"/>
              <a:gd name="connsiteY6010" fmla="*/ 1429896 h 6386516"/>
              <a:gd name="connsiteX6011" fmla="*/ 2489134 w 6789110"/>
              <a:gd name="connsiteY6011" fmla="*/ 1429896 h 6386516"/>
              <a:gd name="connsiteX6012" fmla="*/ 2491059 w 6789110"/>
              <a:gd name="connsiteY6012" fmla="*/ 1431821 h 6386516"/>
              <a:gd name="connsiteX6013" fmla="*/ 2492984 w 6789110"/>
              <a:gd name="connsiteY6013" fmla="*/ 1429896 h 6386516"/>
              <a:gd name="connsiteX6014" fmla="*/ 2496833 w 6789110"/>
              <a:gd name="connsiteY6014" fmla="*/ 1427972 h 6386516"/>
              <a:gd name="connsiteX6015" fmla="*/ 2489134 w 6789110"/>
              <a:gd name="connsiteY6015" fmla="*/ 1427972 h 6386516"/>
              <a:gd name="connsiteX6016" fmla="*/ 2485285 w 6789110"/>
              <a:gd name="connsiteY6016" fmla="*/ 1431821 h 6386516"/>
              <a:gd name="connsiteX6017" fmla="*/ 2487210 w 6789110"/>
              <a:gd name="connsiteY6017" fmla="*/ 1429896 h 6386516"/>
              <a:gd name="connsiteX6018" fmla="*/ 2471811 w 6789110"/>
              <a:gd name="connsiteY6018" fmla="*/ 1427972 h 6386516"/>
              <a:gd name="connsiteX6019" fmla="*/ 2471811 w 6789110"/>
              <a:gd name="connsiteY6019" fmla="*/ 1429896 h 6386516"/>
              <a:gd name="connsiteX6020" fmla="*/ 2473736 w 6789110"/>
              <a:gd name="connsiteY6020" fmla="*/ 1427972 h 6386516"/>
              <a:gd name="connsiteX6021" fmla="*/ 2104178 w 6789110"/>
              <a:gd name="connsiteY6021" fmla="*/ 1424134 h 6386516"/>
              <a:gd name="connsiteX6022" fmla="*/ 2111877 w 6789110"/>
              <a:gd name="connsiteY6022" fmla="*/ 1429908 h 6386516"/>
              <a:gd name="connsiteX6023" fmla="*/ 2108029 w 6789110"/>
              <a:gd name="connsiteY6023" fmla="*/ 1441458 h 6386516"/>
              <a:gd name="connsiteX6024" fmla="*/ 2096478 w 6789110"/>
              <a:gd name="connsiteY6024" fmla="*/ 1447232 h 6386516"/>
              <a:gd name="connsiteX6025" fmla="*/ 2086854 w 6789110"/>
              <a:gd name="connsiteY6025" fmla="*/ 1441458 h 6386516"/>
              <a:gd name="connsiteX6026" fmla="*/ 2090704 w 6789110"/>
              <a:gd name="connsiteY6026" fmla="*/ 1427984 h 6386516"/>
              <a:gd name="connsiteX6027" fmla="*/ 2104178 w 6789110"/>
              <a:gd name="connsiteY6027" fmla="*/ 1424134 h 6386516"/>
              <a:gd name="connsiteX6028" fmla="*/ 2491059 w 6789110"/>
              <a:gd name="connsiteY6028" fmla="*/ 1420272 h 6386516"/>
              <a:gd name="connsiteX6029" fmla="*/ 2489134 w 6789110"/>
              <a:gd name="connsiteY6029" fmla="*/ 1422197 h 6386516"/>
              <a:gd name="connsiteX6030" fmla="*/ 2489134 w 6789110"/>
              <a:gd name="connsiteY6030" fmla="*/ 1424122 h 6386516"/>
              <a:gd name="connsiteX6031" fmla="*/ 2492984 w 6789110"/>
              <a:gd name="connsiteY6031" fmla="*/ 1424122 h 6386516"/>
              <a:gd name="connsiteX6032" fmla="*/ 2491059 w 6789110"/>
              <a:gd name="connsiteY6032" fmla="*/ 1420272 h 6386516"/>
              <a:gd name="connsiteX6033" fmla="*/ 2483360 w 6789110"/>
              <a:gd name="connsiteY6033" fmla="*/ 1420272 h 6386516"/>
              <a:gd name="connsiteX6034" fmla="*/ 2481435 w 6789110"/>
              <a:gd name="connsiteY6034" fmla="*/ 1422197 h 6386516"/>
              <a:gd name="connsiteX6035" fmla="*/ 2479511 w 6789110"/>
              <a:gd name="connsiteY6035" fmla="*/ 1424122 h 6386516"/>
              <a:gd name="connsiteX6036" fmla="*/ 2483360 w 6789110"/>
              <a:gd name="connsiteY6036" fmla="*/ 1424122 h 6386516"/>
              <a:gd name="connsiteX6037" fmla="*/ 2485285 w 6789110"/>
              <a:gd name="connsiteY6037" fmla="*/ 1424122 h 6386516"/>
              <a:gd name="connsiteX6038" fmla="*/ 2483360 w 6789110"/>
              <a:gd name="connsiteY6038" fmla="*/ 1420272 h 6386516"/>
              <a:gd name="connsiteX6039" fmla="*/ 2454488 w 6789110"/>
              <a:gd name="connsiteY6039" fmla="*/ 1420272 h 6386516"/>
              <a:gd name="connsiteX6040" fmla="*/ 2452563 w 6789110"/>
              <a:gd name="connsiteY6040" fmla="*/ 1422197 h 6386516"/>
              <a:gd name="connsiteX6041" fmla="*/ 2452563 w 6789110"/>
              <a:gd name="connsiteY6041" fmla="*/ 1424122 h 6386516"/>
              <a:gd name="connsiteX6042" fmla="*/ 2450640 w 6789110"/>
              <a:gd name="connsiteY6042" fmla="*/ 1426047 h 6386516"/>
              <a:gd name="connsiteX6043" fmla="*/ 2454488 w 6789110"/>
              <a:gd name="connsiteY6043" fmla="*/ 1426047 h 6386516"/>
              <a:gd name="connsiteX6044" fmla="*/ 2329377 w 6789110"/>
              <a:gd name="connsiteY6044" fmla="*/ 1420272 h 6386516"/>
              <a:gd name="connsiteX6045" fmla="*/ 2325527 w 6789110"/>
              <a:gd name="connsiteY6045" fmla="*/ 1422197 h 6386516"/>
              <a:gd name="connsiteX6046" fmla="*/ 2323603 w 6789110"/>
              <a:gd name="connsiteY6046" fmla="*/ 1424122 h 6386516"/>
              <a:gd name="connsiteX6047" fmla="*/ 2325527 w 6789110"/>
              <a:gd name="connsiteY6047" fmla="*/ 1427972 h 6386516"/>
              <a:gd name="connsiteX6048" fmla="*/ 2325527 w 6789110"/>
              <a:gd name="connsiteY6048" fmla="*/ 1424122 h 6386516"/>
              <a:gd name="connsiteX6049" fmla="*/ 2329377 w 6789110"/>
              <a:gd name="connsiteY6049" fmla="*/ 1422197 h 6386516"/>
              <a:gd name="connsiteX6050" fmla="*/ 2329377 w 6789110"/>
              <a:gd name="connsiteY6050" fmla="*/ 1420272 h 6386516"/>
              <a:gd name="connsiteX6051" fmla="*/ 2508382 w 6789110"/>
              <a:gd name="connsiteY6051" fmla="*/ 1412573 h 6386516"/>
              <a:gd name="connsiteX6052" fmla="*/ 2504533 w 6789110"/>
              <a:gd name="connsiteY6052" fmla="*/ 1414498 h 6386516"/>
              <a:gd name="connsiteX6053" fmla="*/ 2506458 w 6789110"/>
              <a:gd name="connsiteY6053" fmla="*/ 1416423 h 6386516"/>
              <a:gd name="connsiteX6054" fmla="*/ 2506458 w 6789110"/>
              <a:gd name="connsiteY6054" fmla="*/ 1420272 h 6386516"/>
              <a:gd name="connsiteX6055" fmla="*/ 2510307 w 6789110"/>
              <a:gd name="connsiteY6055" fmla="*/ 1416423 h 6386516"/>
              <a:gd name="connsiteX6056" fmla="*/ 2508382 w 6789110"/>
              <a:gd name="connsiteY6056" fmla="*/ 1412573 h 6386516"/>
              <a:gd name="connsiteX6057" fmla="*/ 2489134 w 6789110"/>
              <a:gd name="connsiteY6057" fmla="*/ 1412573 h 6386516"/>
              <a:gd name="connsiteX6058" fmla="*/ 2491059 w 6789110"/>
              <a:gd name="connsiteY6058" fmla="*/ 1414498 h 6386516"/>
              <a:gd name="connsiteX6059" fmla="*/ 2492984 w 6789110"/>
              <a:gd name="connsiteY6059" fmla="*/ 1412573 h 6386516"/>
              <a:gd name="connsiteX6060" fmla="*/ 2333227 w 6789110"/>
              <a:gd name="connsiteY6060" fmla="*/ 1412573 h 6386516"/>
              <a:gd name="connsiteX6061" fmla="*/ 2331303 w 6789110"/>
              <a:gd name="connsiteY6061" fmla="*/ 1414498 h 6386516"/>
              <a:gd name="connsiteX6062" fmla="*/ 2333227 w 6789110"/>
              <a:gd name="connsiteY6062" fmla="*/ 1416423 h 6386516"/>
              <a:gd name="connsiteX6063" fmla="*/ 2462189 w 6789110"/>
              <a:gd name="connsiteY6063" fmla="*/ 1410651 h 6386516"/>
              <a:gd name="connsiteX6064" fmla="*/ 2466038 w 6789110"/>
              <a:gd name="connsiteY6064" fmla="*/ 1410651 h 6386516"/>
              <a:gd name="connsiteX6065" fmla="*/ 2464114 w 6789110"/>
              <a:gd name="connsiteY6065" fmla="*/ 1412576 h 6386516"/>
              <a:gd name="connsiteX6066" fmla="*/ 2044510 w 6789110"/>
              <a:gd name="connsiteY6066" fmla="*/ 1410647 h 6386516"/>
              <a:gd name="connsiteX6067" fmla="*/ 2052209 w 6789110"/>
              <a:gd name="connsiteY6067" fmla="*/ 1410647 h 6386516"/>
              <a:gd name="connsiteX6068" fmla="*/ 2050284 w 6789110"/>
              <a:gd name="connsiteY6068" fmla="*/ 1416422 h 6386516"/>
              <a:gd name="connsiteX6069" fmla="*/ 2325527 w 6789110"/>
              <a:gd name="connsiteY6069" fmla="*/ 1408724 h 6386516"/>
              <a:gd name="connsiteX6070" fmla="*/ 2321678 w 6789110"/>
              <a:gd name="connsiteY6070" fmla="*/ 1410648 h 6386516"/>
              <a:gd name="connsiteX6071" fmla="*/ 2323603 w 6789110"/>
              <a:gd name="connsiteY6071" fmla="*/ 1412573 h 6386516"/>
              <a:gd name="connsiteX6072" fmla="*/ 2325527 w 6789110"/>
              <a:gd name="connsiteY6072" fmla="*/ 1414498 h 6386516"/>
              <a:gd name="connsiteX6073" fmla="*/ 2339002 w 6789110"/>
              <a:gd name="connsiteY6073" fmla="*/ 1406799 h 6386516"/>
              <a:gd name="connsiteX6074" fmla="*/ 2339002 w 6789110"/>
              <a:gd name="connsiteY6074" fmla="*/ 1408724 h 6386516"/>
              <a:gd name="connsiteX6075" fmla="*/ 2339002 w 6789110"/>
              <a:gd name="connsiteY6075" fmla="*/ 1410648 h 6386516"/>
              <a:gd name="connsiteX6076" fmla="*/ 2342851 w 6789110"/>
              <a:gd name="connsiteY6076" fmla="*/ 1410648 h 6386516"/>
              <a:gd name="connsiteX6077" fmla="*/ 2342851 w 6789110"/>
              <a:gd name="connsiteY6077" fmla="*/ 1408724 h 6386516"/>
              <a:gd name="connsiteX6078" fmla="*/ 2340926 w 6789110"/>
              <a:gd name="connsiteY6078" fmla="*/ 1406799 h 6386516"/>
              <a:gd name="connsiteX6079" fmla="*/ 2467964 w 6789110"/>
              <a:gd name="connsiteY6079" fmla="*/ 1404878 h 6386516"/>
              <a:gd name="connsiteX6080" fmla="*/ 2471813 w 6789110"/>
              <a:gd name="connsiteY6080" fmla="*/ 1404878 h 6386516"/>
              <a:gd name="connsiteX6081" fmla="*/ 2466039 w 6789110"/>
              <a:gd name="connsiteY6081" fmla="*/ 1410652 h 6386516"/>
              <a:gd name="connsiteX6082" fmla="*/ 2466039 w 6789110"/>
              <a:gd name="connsiteY6082" fmla="*/ 1406803 h 6386516"/>
              <a:gd name="connsiteX6083" fmla="*/ 2358249 w 6789110"/>
              <a:gd name="connsiteY6083" fmla="*/ 1404874 h 6386516"/>
              <a:gd name="connsiteX6084" fmla="*/ 2356324 w 6789110"/>
              <a:gd name="connsiteY6084" fmla="*/ 1406799 h 6386516"/>
              <a:gd name="connsiteX6085" fmla="*/ 2358249 w 6789110"/>
              <a:gd name="connsiteY6085" fmla="*/ 1408724 h 6386516"/>
              <a:gd name="connsiteX6086" fmla="*/ 2331303 w 6789110"/>
              <a:gd name="connsiteY6086" fmla="*/ 1404874 h 6386516"/>
              <a:gd name="connsiteX6087" fmla="*/ 2331303 w 6789110"/>
              <a:gd name="connsiteY6087" fmla="*/ 1406799 h 6386516"/>
              <a:gd name="connsiteX6088" fmla="*/ 2333227 w 6789110"/>
              <a:gd name="connsiteY6088" fmla="*/ 1404874 h 6386516"/>
              <a:gd name="connsiteX6089" fmla="*/ 2494428 w 6789110"/>
              <a:gd name="connsiteY6089" fmla="*/ 1404633 h 6386516"/>
              <a:gd name="connsiteX6090" fmla="*/ 2492984 w 6789110"/>
              <a:gd name="connsiteY6090" fmla="*/ 1404874 h 6386516"/>
              <a:gd name="connsiteX6091" fmla="*/ 2492984 w 6789110"/>
              <a:gd name="connsiteY6091" fmla="*/ 1408724 h 6386516"/>
              <a:gd name="connsiteX6092" fmla="*/ 2494428 w 6789110"/>
              <a:gd name="connsiteY6092" fmla="*/ 1404633 h 6386516"/>
              <a:gd name="connsiteX6093" fmla="*/ 3120465 w 6789110"/>
              <a:gd name="connsiteY6093" fmla="*/ 1403008 h 6386516"/>
              <a:gd name="connsiteX6094" fmla="*/ 3103142 w 6789110"/>
              <a:gd name="connsiteY6094" fmla="*/ 1429954 h 6386516"/>
              <a:gd name="connsiteX6095" fmla="*/ 3085819 w 6789110"/>
              <a:gd name="connsiteY6095" fmla="*/ 1453052 h 6386516"/>
              <a:gd name="connsiteX6096" fmla="*/ 3087745 w 6789110"/>
              <a:gd name="connsiteY6096" fmla="*/ 1460750 h 6386516"/>
              <a:gd name="connsiteX6097" fmla="*/ 3095443 w 6789110"/>
              <a:gd name="connsiteY6097" fmla="*/ 1491546 h 6386516"/>
              <a:gd name="connsiteX6098" fmla="*/ 3141638 w 6789110"/>
              <a:gd name="connsiteY6098" fmla="*/ 1412631 h 6386516"/>
              <a:gd name="connsiteX6099" fmla="*/ 3120465 w 6789110"/>
              <a:gd name="connsiteY6099" fmla="*/ 1403008 h 6386516"/>
              <a:gd name="connsiteX6100" fmla="*/ 2450640 w 6789110"/>
              <a:gd name="connsiteY6100" fmla="*/ 1399100 h 6386516"/>
              <a:gd name="connsiteX6101" fmla="*/ 2448716 w 6789110"/>
              <a:gd name="connsiteY6101" fmla="*/ 1402950 h 6386516"/>
              <a:gd name="connsiteX6102" fmla="*/ 2446791 w 6789110"/>
              <a:gd name="connsiteY6102" fmla="*/ 1404875 h 6386516"/>
              <a:gd name="connsiteX6103" fmla="*/ 2450640 w 6789110"/>
              <a:gd name="connsiteY6103" fmla="*/ 1399100 h 6386516"/>
              <a:gd name="connsiteX6104" fmla="*/ 1855880 w 6789110"/>
              <a:gd name="connsiteY6104" fmla="*/ 1397183 h 6386516"/>
              <a:gd name="connsiteX6105" fmla="*/ 1863579 w 6789110"/>
              <a:gd name="connsiteY6105" fmla="*/ 1401033 h 6386516"/>
              <a:gd name="connsiteX6106" fmla="*/ 1857805 w 6789110"/>
              <a:gd name="connsiteY6106" fmla="*/ 1406807 h 6386516"/>
              <a:gd name="connsiteX6107" fmla="*/ 1853955 w 6789110"/>
              <a:gd name="connsiteY6107" fmla="*/ 1402957 h 6386516"/>
              <a:gd name="connsiteX6108" fmla="*/ 2358249 w 6789110"/>
              <a:gd name="connsiteY6108" fmla="*/ 1397175 h 6386516"/>
              <a:gd name="connsiteX6109" fmla="*/ 2356324 w 6789110"/>
              <a:gd name="connsiteY6109" fmla="*/ 1399100 h 6386516"/>
              <a:gd name="connsiteX6110" fmla="*/ 2358249 w 6789110"/>
              <a:gd name="connsiteY6110" fmla="*/ 1401025 h 6386516"/>
              <a:gd name="connsiteX6111" fmla="*/ 2486247 w 6789110"/>
              <a:gd name="connsiteY6111" fmla="*/ 1396212 h 6386516"/>
              <a:gd name="connsiteX6112" fmla="*/ 2487210 w 6789110"/>
              <a:gd name="connsiteY6112" fmla="*/ 1397175 h 6386516"/>
              <a:gd name="connsiteX6113" fmla="*/ 2485285 w 6789110"/>
              <a:gd name="connsiteY6113" fmla="*/ 1397175 h 6386516"/>
              <a:gd name="connsiteX6114" fmla="*/ 2481437 w 6789110"/>
              <a:gd name="connsiteY6114" fmla="*/ 1393328 h 6386516"/>
              <a:gd name="connsiteX6115" fmla="*/ 2479512 w 6789110"/>
              <a:gd name="connsiteY6115" fmla="*/ 1399102 h 6386516"/>
              <a:gd name="connsiteX6116" fmla="*/ 2477587 w 6789110"/>
              <a:gd name="connsiteY6116" fmla="*/ 1397177 h 6386516"/>
              <a:gd name="connsiteX6117" fmla="*/ 2481437 w 6789110"/>
              <a:gd name="connsiteY6117" fmla="*/ 1393328 h 6386516"/>
              <a:gd name="connsiteX6118" fmla="*/ 2485285 w 6789110"/>
              <a:gd name="connsiteY6118" fmla="*/ 1393325 h 6386516"/>
              <a:gd name="connsiteX6119" fmla="*/ 2487210 w 6789110"/>
              <a:gd name="connsiteY6119" fmla="*/ 1395250 h 6386516"/>
              <a:gd name="connsiteX6120" fmla="*/ 2486247 w 6789110"/>
              <a:gd name="connsiteY6120" fmla="*/ 1396212 h 6386516"/>
              <a:gd name="connsiteX6121" fmla="*/ 2485285 w 6789110"/>
              <a:gd name="connsiteY6121" fmla="*/ 1395250 h 6386516"/>
              <a:gd name="connsiteX6122" fmla="*/ 2466037 w 6789110"/>
              <a:gd name="connsiteY6122" fmla="*/ 1393325 h 6386516"/>
              <a:gd name="connsiteX6123" fmla="*/ 2466037 w 6789110"/>
              <a:gd name="connsiteY6123" fmla="*/ 1395250 h 6386516"/>
              <a:gd name="connsiteX6124" fmla="*/ 2467962 w 6789110"/>
              <a:gd name="connsiteY6124" fmla="*/ 1395250 h 6386516"/>
              <a:gd name="connsiteX6125" fmla="*/ 2467962 w 6789110"/>
              <a:gd name="connsiteY6125" fmla="*/ 1393325 h 6386516"/>
              <a:gd name="connsiteX6126" fmla="*/ 2054133 w 6789110"/>
              <a:gd name="connsiteY6126" fmla="*/ 1391399 h 6386516"/>
              <a:gd name="connsiteX6127" fmla="*/ 2063757 w 6789110"/>
              <a:gd name="connsiteY6127" fmla="*/ 1393324 h 6386516"/>
              <a:gd name="connsiteX6128" fmla="*/ 2057983 w 6789110"/>
              <a:gd name="connsiteY6128" fmla="*/ 1397173 h 6386516"/>
              <a:gd name="connsiteX6129" fmla="*/ 2512232 w 6789110"/>
              <a:gd name="connsiteY6129" fmla="*/ 1389476 h 6386516"/>
              <a:gd name="connsiteX6130" fmla="*/ 2508382 w 6789110"/>
              <a:gd name="connsiteY6130" fmla="*/ 1393325 h 6386516"/>
              <a:gd name="connsiteX6131" fmla="*/ 2514157 w 6789110"/>
              <a:gd name="connsiteY6131" fmla="*/ 1397175 h 6386516"/>
              <a:gd name="connsiteX6132" fmla="*/ 2514157 w 6789110"/>
              <a:gd name="connsiteY6132" fmla="*/ 1395250 h 6386516"/>
              <a:gd name="connsiteX6133" fmla="*/ 2514157 w 6789110"/>
              <a:gd name="connsiteY6133" fmla="*/ 1393325 h 6386516"/>
              <a:gd name="connsiteX6134" fmla="*/ 2518006 w 6789110"/>
              <a:gd name="connsiteY6134" fmla="*/ 1393325 h 6386516"/>
              <a:gd name="connsiteX6135" fmla="*/ 2518006 w 6789110"/>
              <a:gd name="connsiteY6135" fmla="*/ 1389476 h 6386516"/>
              <a:gd name="connsiteX6136" fmla="*/ 2365948 w 6789110"/>
              <a:gd name="connsiteY6136" fmla="*/ 1387551 h 6386516"/>
              <a:gd name="connsiteX6137" fmla="*/ 2364023 w 6789110"/>
              <a:gd name="connsiteY6137" fmla="*/ 1389476 h 6386516"/>
              <a:gd name="connsiteX6138" fmla="*/ 2362098 w 6789110"/>
              <a:gd name="connsiteY6138" fmla="*/ 1391401 h 6386516"/>
              <a:gd name="connsiteX6139" fmla="*/ 2364023 w 6789110"/>
              <a:gd name="connsiteY6139" fmla="*/ 1391401 h 6386516"/>
              <a:gd name="connsiteX6140" fmla="*/ 2364023 w 6789110"/>
              <a:gd name="connsiteY6140" fmla="*/ 1389476 h 6386516"/>
              <a:gd name="connsiteX6141" fmla="*/ 2365948 w 6789110"/>
              <a:gd name="connsiteY6141" fmla="*/ 1389476 h 6386516"/>
              <a:gd name="connsiteX6142" fmla="*/ 2487210 w 6789110"/>
              <a:gd name="connsiteY6142" fmla="*/ 1385626 h 6386516"/>
              <a:gd name="connsiteX6143" fmla="*/ 2487210 w 6789110"/>
              <a:gd name="connsiteY6143" fmla="*/ 1387551 h 6386516"/>
              <a:gd name="connsiteX6144" fmla="*/ 2483360 w 6789110"/>
              <a:gd name="connsiteY6144" fmla="*/ 1387551 h 6386516"/>
              <a:gd name="connsiteX6145" fmla="*/ 2479511 w 6789110"/>
              <a:gd name="connsiteY6145" fmla="*/ 1391401 h 6386516"/>
              <a:gd name="connsiteX6146" fmla="*/ 2477586 w 6789110"/>
              <a:gd name="connsiteY6146" fmla="*/ 1391401 h 6386516"/>
              <a:gd name="connsiteX6147" fmla="*/ 2471811 w 6789110"/>
              <a:gd name="connsiteY6147" fmla="*/ 1395250 h 6386516"/>
              <a:gd name="connsiteX6148" fmla="*/ 2464112 w 6789110"/>
              <a:gd name="connsiteY6148" fmla="*/ 1406799 h 6386516"/>
              <a:gd name="connsiteX6149" fmla="*/ 2460263 w 6789110"/>
              <a:gd name="connsiteY6149" fmla="*/ 1410648 h 6386516"/>
              <a:gd name="connsiteX6150" fmla="*/ 2456414 w 6789110"/>
              <a:gd name="connsiteY6150" fmla="*/ 1412573 h 6386516"/>
              <a:gd name="connsiteX6151" fmla="*/ 2458338 w 6789110"/>
              <a:gd name="connsiteY6151" fmla="*/ 1412573 h 6386516"/>
              <a:gd name="connsiteX6152" fmla="*/ 2460263 w 6789110"/>
              <a:gd name="connsiteY6152" fmla="*/ 1414498 h 6386516"/>
              <a:gd name="connsiteX6153" fmla="*/ 2460263 w 6789110"/>
              <a:gd name="connsiteY6153" fmla="*/ 1418348 h 6386516"/>
              <a:gd name="connsiteX6154" fmla="*/ 2456894 w 6789110"/>
              <a:gd name="connsiteY6154" fmla="*/ 1419550 h 6386516"/>
              <a:gd name="connsiteX6155" fmla="*/ 2456763 w 6789110"/>
              <a:gd name="connsiteY6155" fmla="*/ 1420272 h 6386516"/>
              <a:gd name="connsiteX6156" fmla="*/ 2456414 w 6789110"/>
              <a:gd name="connsiteY6156" fmla="*/ 1422197 h 6386516"/>
              <a:gd name="connsiteX6157" fmla="*/ 2466037 w 6789110"/>
              <a:gd name="connsiteY6157" fmla="*/ 1422197 h 6386516"/>
              <a:gd name="connsiteX6158" fmla="*/ 2471811 w 6789110"/>
              <a:gd name="connsiteY6158" fmla="*/ 1420272 h 6386516"/>
              <a:gd name="connsiteX6159" fmla="*/ 2469887 w 6789110"/>
              <a:gd name="connsiteY6159" fmla="*/ 1418348 h 6386516"/>
              <a:gd name="connsiteX6160" fmla="*/ 2471811 w 6789110"/>
              <a:gd name="connsiteY6160" fmla="*/ 1418348 h 6386516"/>
              <a:gd name="connsiteX6161" fmla="*/ 2469889 w 6789110"/>
              <a:gd name="connsiteY6161" fmla="*/ 1416424 h 6386516"/>
              <a:gd name="connsiteX6162" fmla="*/ 2471813 w 6789110"/>
              <a:gd name="connsiteY6162" fmla="*/ 1414499 h 6386516"/>
              <a:gd name="connsiteX6163" fmla="*/ 2475663 w 6789110"/>
              <a:gd name="connsiteY6163" fmla="*/ 1416424 h 6386516"/>
              <a:gd name="connsiteX6164" fmla="*/ 2473739 w 6789110"/>
              <a:gd name="connsiteY6164" fmla="*/ 1418348 h 6386516"/>
              <a:gd name="connsiteX6165" fmla="*/ 2477586 w 6789110"/>
              <a:gd name="connsiteY6165" fmla="*/ 1418348 h 6386516"/>
              <a:gd name="connsiteX6166" fmla="*/ 2481435 w 6789110"/>
              <a:gd name="connsiteY6166" fmla="*/ 1416423 h 6386516"/>
              <a:gd name="connsiteX6167" fmla="*/ 2477586 w 6789110"/>
              <a:gd name="connsiteY6167" fmla="*/ 1412573 h 6386516"/>
              <a:gd name="connsiteX6168" fmla="*/ 2479511 w 6789110"/>
              <a:gd name="connsiteY6168" fmla="*/ 1412573 h 6386516"/>
              <a:gd name="connsiteX6169" fmla="*/ 2481435 w 6789110"/>
              <a:gd name="connsiteY6169" fmla="*/ 1414498 h 6386516"/>
              <a:gd name="connsiteX6170" fmla="*/ 2483360 w 6789110"/>
              <a:gd name="connsiteY6170" fmla="*/ 1414498 h 6386516"/>
              <a:gd name="connsiteX6171" fmla="*/ 2485285 w 6789110"/>
              <a:gd name="connsiteY6171" fmla="*/ 1412573 h 6386516"/>
              <a:gd name="connsiteX6172" fmla="*/ 2485285 w 6789110"/>
              <a:gd name="connsiteY6172" fmla="*/ 1410652 h 6386516"/>
              <a:gd name="connsiteX6173" fmla="*/ 2479512 w 6789110"/>
              <a:gd name="connsiteY6173" fmla="*/ 1408727 h 6386516"/>
              <a:gd name="connsiteX6174" fmla="*/ 2479512 w 6789110"/>
              <a:gd name="connsiteY6174" fmla="*/ 1406802 h 6386516"/>
              <a:gd name="connsiteX6175" fmla="*/ 2483361 w 6789110"/>
              <a:gd name="connsiteY6175" fmla="*/ 1406802 h 6386516"/>
              <a:gd name="connsiteX6176" fmla="*/ 2485045 w 6789110"/>
              <a:gd name="connsiteY6176" fmla="*/ 1408005 h 6386516"/>
              <a:gd name="connsiteX6177" fmla="*/ 2485285 w 6789110"/>
              <a:gd name="connsiteY6177" fmla="*/ 1410648 h 6386516"/>
              <a:gd name="connsiteX6178" fmla="*/ 2489134 w 6789110"/>
              <a:gd name="connsiteY6178" fmla="*/ 1408724 h 6386516"/>
              <a:gd name="connsiteX6179" fmla="*/ 2489134 w 6789110"/>
              <a:gd name="connsiteY6179" fmla="*/ 1406799 h 6386516"/>
              <a:gd name="connsiteX6180" fmla="*/ 2487210 w 6789110"/>
              <a:gd name="connsiteY6180" fmla="*/ 1404874 h 6386516"/>
              <a:gd name="connsiteX6181" fmla="*/ 2487210 w 6789110"/>
              <a:gd name="connsiteY6181" fmla="*/ 1402949 h 6386516"/>
              <a:gd name="connsiteX6182" fmla="*/ 2487210 w 6789110"/>
              <a:gd name="connsiteY6182" fmla="*/ 1401025 h 6386516"/>
              <a:gd name="connsiteX6183" fmla="*/ 2485285 w 6789110"/>
              <a:gd name="connsiteY6183" fmla="*/ 1399100 h 6386516"/>
              <a:gd name="connsiteX6184" fmla="*/ 2487210 w 6789110"/>
              <a:gd name="connsiteY6184" fmla="*/ 1397175 h 6386516"/>
              <a:gd name="connsiteX6185" fmla="*/ 2489134 w 6789110"/>
              <a:gd name="connsiteY6185" fmla="*/ 1397175 h 6386516"/>
              <a:gd name="connsiteX6186" fmla="*/ 2492984 w 6789110"/>
              <a:gd name="connsiteY6186" fmla="*/ 1397175 h 6386516"/>
              <a:gd name="connsiteX6187" fmla="*/ 2491059 w 6789110"/>
              <a:gd name="connsiteY6187" fmla="*/ 1395250 h 6386516"/>
              <a:gd name="connsiteX6188" fmla="*/ 2492984 w 6789110"/>
              <a:gd name="connsiteY6188" fmla="*/ 1391401 h 6386516"/>
              <a:gd name="connsiteX6189" fmla="*/ 2494910 w 6789110"/>
              <a:gd name="connsiteY6189" fmla="*/ 1389476 h 6386516"/>
              <a:gd name="connsiteX6190" fmla="*/ 2491059 w 6789110"/>
              <a:gd name="connsiteY6190" fmla="*/ 1387551 h 6386516"/>
              <a:gd name="connsiteX6191" fmla="*/ 2485285 w 6789110"/>
              <a:gd name="connsiteY6191" fmla="*/ 1393325 h 6386516"/>
              <a:gd name="connsiteX6192" fmla="*/ 2485285 w 6789110"/>
              <a:gd name="connsiteY6192" fmla="*/ 1391401 h 6386516"/>
              <a:gd name="connsiteX6193" fmla="*/ 2487210 w 6789110"/>
              <a:gd name="connsiteY6193" fmla="*/ 1389476 h 6386516"/>
              <a:gd name="connsiteX6194" fmla="*/ 2489134 w 6789110"/>
              <a:gd name="connsiteY6194" fmla="*/ 1385626 h 6386516"/>
              <a:gd name="connsiteX6195" fmla="*/ 4962488 w 6789110"/>
              <a:gd name="connsiteY6195" fmla="*/ 1381836 h 6386516"/>
              <a:gd name="connsiteX6196" fmla="*/ 4918218 w 6789110"/>
              <a:gd name="connsiteY6196" fmla="*/ 1453052 h 6386516"/>
              <a:gd name="connsiteX6197" fmla="*/ 4952864 w 6789110"/>
              <a:gd name="connsiteY6197" fmla="*/ 1458825 h 6386516"/>
              <a:gd name="connsiteX6198" fmla="*/ 4981736 w 6789110"/>
              <a:gd name="connsiteY6198" fmla="*/ 1406858 h 6386516"/>
              <a:gd name="connsiteX6199" fmla="*/ 3074270 w 6789110"/>
              <a:gd name="connsiteY6199" fmla="*/ 1379912 h 6386516"/>
              <a:gd name="connsiteX6200" fmla="*/ 3072346 w 6789110"/>
              <a:gd name="connsiteY6200" fmla="*/ 1381836 h 6386516"/>
              <a:gd name="connsiteX6201" fmla="*/ 3070421 w 6789110"/>
              <a:gd name="connsiteY6201" fmla="*/ 1387610 h 6386516"/>
              <a:gd name="connsiteX6202" fmla="*/ 3074270 w 6789110"/>
              <a:gd name="connsiteY6202" fmla="*/ 1379912 h 6386516"/>
              <a:gd name="connsiteX6203" fmla="*/ 2494910 w 6789110"/>
              <a:gd name="connsiteY6203" fmla="*/ 1379852 h 6386516"/>
              <a:gd name="connsiteX6204" fmla="*/ 2496833 w 6789110"/>
              <a:gd name="connsiteY6204" fmla="*/ 1381777 h 6386516"/>
              <a:gd name="connsiteX6205" fmla="*/ 2492984 w 6789110"/>
              <a:gd name="connsiteY6205" fmla="*/ 1381777 h 6386516"/>
              <a:gd name="connsiteX6206" fmla="*/ 2496833 w 6789110"/>
              <a:gd name="connsiteY6206" fmla="*/ 1383701 h 6386516"/>
              <a:gd name="connsiteX6207" fmla="*/ 2500684 w 6789110"/>
              <a:gd name="connsiteY6207" fmla="*/ 1383701 h 6386516"/>
              <a:gd name="connsiteX6208" fmla="*/ 2500684 w 6789110"/>
              <a:gd name="connsiteY6208" fmla="*/ 1379852 h 6386516"/>
              <a:gd name="connsiteX6209" fmla="*/ 2175395 w 6789110"/>
              <a:gd name="connsiteY6209" fmla="*/ 1379852 h 6386516"/>
              <a:gd name="connsiteX6210" fmla="*/ 2179244 w 6789110"/>
              <a:gd name="connsiteY6210" fmla="*/ 1381777 h 6386516"/>
              <a:gd name="connsiteX6211" fmla="*/ 2181169 w 6789110"/>
              <a:gd name="connsiteY6211" fmla="*/ 1387552 h 6386516"/>
              <a:gd name="connsiteX6212" fmla="*/ 2171545 w 6789110"/>
              <a:gd name="connsiteY6212" fmla="*/ 1387552 h 6386516"/>
              <a:gd name="connsiteX6213" fmla="*/ 2510307 w 6789110"/>
              <a:gd name="connsiteY6213" fmla="*/ 1376002 h 6386516"/>
              <a:gd name="connsiteX6214" fmla="*/ 2510307 w 6789110"/>
              <a:gd name="connsiteY6214" fmla="*/ 1379852 h 6386516"/>
              <a:gd name="connsiteX6215" fmla="*/ 2512232 w 6789110"/>
              <a:gd name="connsiteY6215" fmla="*/ 1381777 h 6386516"/>
              <a:gd name="connsiteX6216" fmla="*/ 2512232 w 6789110"/>
              <a:gd name="connsiteY6216" fmla="*/ 1383701 h 6386516"/>
              <a:gd name="connsiteX6217" fmla="*/ 2506458 w 6789110"/>
              <a:gd name="connsiteY6217" fmla="*/ 1387551 h 6386516"/>
              <a:gd name="connsiteX6218" fmla="*/ 2510307 w 6789110"/>
              <a:gd name="connsiteY6218" fmla="*/ 1389476 h 6386516"/>
              <a:gd name="connsiteX6219" fmla="*/ 2512232 w 6789110"/>
              <a:gd name="connsiteY6219" fmla="*/ 1385626 h 6386516"/>
              <a:gd name="connsiteX6220" fmla="*/ 2523781 w 6789110"/>
              <a:gd name="connsiteY6220" fmla="*/ 1385626 h 6386516"/>
              <a:gd name="connsiteX6221" fmla="*/ 2521856 w 6789110"/>
              <a:gd name="connsiteY6221" fmla="*/ 1379852 h 6386516"/>
              <a:gd name="connsiteX6222" fmla="*/ 2519931 w 6789110"/>
              <a:gd name="connsiteY6222" fmla="*/ 1383701 h 6386516"/>
              <a:gd name="connsiteX6223" fmla="*/ 2516081 w 6789110"/>
              <a:gd name="connsiteY6223" fmla="*/ 1383701 h 6386516"/>
              <a:gd name="connsiteX6224" fmla="*/ 2516081 w 6789110"/>
              <a:gd name="connsiteY6224" fmla="*/ 1379852 h 6386516"/>
              <a:gd name="connsiteX6225" fmla="*/ 2519931 w 6789110"/>
              <a:gd name="connsiteY6225" fmla="*/ 1376002 h 6386516"/>
              <a:gd name="connsiteX6226" fmla="*/ 2518006 w 6789110"/>
              <a:gd name="connsiteY6226" fmla="*/ 1376002 h 6386516"/>
              <a:gd name="connsiteX6227" fmla="*/ 2516081 w 6789110"/>
              <a:gd name="connsiteY6227" fmla="*/ 1379852 h 6386516"/>
              <a:gd name="connsiteX6228" fmla="*/ 2512232 w 6789110"/>
              <a:gd name="connsiteY6228" fmla="*/ 1377927 h 6386516"/>
              <a:gd name="connsiteX6229" fmla="*/ 2514157 w 6789110"/>
              <a:gd name="connsiteY6229" fmla="*/ 1376002 h 6386516"/>
              <a:gd name="connsiteX6230" fmla="*/ 2504533 w 6789110"/>
              <a:gd name="connsiteY6230" fmla="*/ 1376002 h 6386516"/>
              <a:gd name="connsiteX6231" fmla="*/ 2504533 w 6789110"/>
              <a:gd name="connsiteY6231" fmla="*/ 1379852 h 6386516"/>
              <a:gd name="connsiteX6232" fmla="*/ 2506458 w 6789110"/>
              <a:gd name="connsiteY6232" fmla="*/ 1381777 h 6386516"/>
              <a:gd name="connsiteX6233" fmla="*/ 2506458 w 6789110"/>
              <a:gd name="connsiteY6233" fmla="*/ 1377927 h 6386516"/>
              <a:gd name="connsiteX6234" fmla="*/ 2491059 w 6789110"/>
              <a:gd name="connsiteY6234" fmla="*/ 1374077 h 6386516"/>
              <a:gd name="connsiteX6235" fmla="*/ 2487210 w 6789110"/>
              <a:gd name="connsiteY6235" fmla="*/ 1377927 h 6386516"/>
              <a:gd name="connsiteX6236" fmla="*/ 2492984 w 6789110"/>
              <a:gd name="connsiteY6236" fmla="*/ 1377927 h 6386516"/>
              <a:gd name="connsiteX6237" fmla="*/ 2527630 w 6789110"/>
              <a:gd name="connsiteY6237" fmla="*/ 1370228 h 6386516"/>
              <a:gd name="connsiteX6238" fmla="*/ 2519931 w 6789110"/>
              <a:gd name="connsiteY6238" fmla="*/ 1374077 h 6386516"/>
              <a:gd name="connsiteX6239" fmla="*/ 2521856 w 6789110"/>
              <a:gd name="connsiteY6239" fmla="*/ 1376002 h 6386516"/>
              <a:gd name="connsiteX6240" fmla="*/ 2523781 w 6789110"/>
              <a:gd name="connsiteY6240" fmla="*/ 1374077 h 6386516"/>
              <a:gd name="connsiteX6241" fmla="*/ 2523781 w 6789110"/>
              <a:gd name="connsiteY6241" fmla="*/ 1372153 h 6386516"/>
              <a:gd name="connsiteX6242" fmla="*/ 2485285 w 6789110"/>
              <a:gd name="connsiteY6242" fmla="*/ 1368303 h 6386516"/>
              <a:gd name="connsiteX6243" fmla="*/ 2485285 w 6789110"/>
              <a:gd name="connsiteY6243" fmla="*/ 1372153 h 6386516"/>
              <a:gd name="connsiteX6244" fmla="*/ 2487210 w 6789110"/>
              <a:gd name="connsiteY6244" fmla="*/ 1370228 h 6386516"/>
              <a:gd name="connsiteX6245" fmla="*/ 2396745 w 6789110"/>
              <a:gd name="connsiteY6245" fmla="*/ 1368303 h 6386516"/>
              <a:gd name="connsiteX6246" fmla="*/ 2392895 w 6789110"/>
              <a:gd name="connsiteY6246" fmla="*/ 1370228 h 6386516"/>
              <a:gd name="connsiteX6247" fmla="*/ 2394820 w 6789110"/>
              <a:gd name="connsiteY6247" fmla="*/ 1372153 h 6386516"/>
              <a:gd name="connsiteX6248" fmla="*/ 2394820 w 6789110"/>
              <a:gd name="connsiteY6248" fmla="*/ 1376002 h 6386516"/>
              <a:gd name="connsiteX6249" fmla="*/ 2398669 w 6789110"/>
              <a:gd name="connsiteY6249" fmla="*/ 1377927 h 6386516"/>
              <a:gd name="connsiteX6250" fmla="*/ 2400594 w 6789110"/>
              <a:gd name="connsiteY6250" fmla="*/ 1374077 h 6386516"/>
              <a:gd name="connsiteX6251" fmla="*/ 2396745 w 6789110"/>
              <a:gd name="connsiteY6251" fmla="*/ 1374077 h 6386516"/>
              <a:gd name="connsiteX6252" fmla="*/ 2425617 w 6789110"/>
              <a:gd name="connsiteY6252" fmla="*/ 1366378 h 6386516"/>
              <a:gd name="connsiteX6253" fmla="*/ 2425617 w 6789110"/>
              <a:gd name="connsiteY6253" fmla="*/ 1368303 h 6386516"/>
              <a:gd name="connsiteX6254" fmla="*/ 2427541 w 6789110"/>
              <a:gd name="connsiteY6254" fmla="*/ 1368303 h 6386516"/>
              <a:gd name="connsiteX6255" fmla="*/ 2544954 w 6789110"/>
              <a:gd name="connsiteY6255" fmla="*/ 1364454 h 6386516"/>
              <a:gd name="connsiteX6256" fmla="*/ 2539179 w 6789110"/>
              <a:gd name="connsiteY6256" fmla="*/ 1368303 h 6386516"/>
              <a:gd name="connsiteX6257" fmla="*/ 2535329 w 6789110"/>
              <a:gd name="connsiteY6257" fmla="*/ 1366378 h 6386516"/>
              <a:gd name="connsiteX6258" fmla="*/ 2533405 w 6789110"/>
              <a:gd name="connsiteY6258" fmla="*/ 1368303 h 6386516"/>
              <a:gd name="connsiteX6259" fmla="*/ 2535329 w 6789110"/>
              <a:gd name="connsiteY6259" fmla="*/ 1370228 h 6386516"/>
              <a:gd name="connsiteX6260" fmla="*/ 2531481 w 6789110"/>
              <a:gd name="connsiteY6260" fmla="*/ 1374077 h 6386516"/>
              <a:gd name="connsiteX6261" fmla="*/ 2531481 w 6789110"/>
              <a:gd name="connsiteY6261" fmla="*/ 1376002 h 6386516"/>
              <a:gd name="connsiteX6262" fmla="*/ 2531481 w 6789110"/>
              <a:gd name="connsiteY6262" fmla="*/ 1377927 h 6386516"/>
              <a:gd name="connsiteX6263" fmla="*/ 2527630 w 6789110"/>
              <a:gd name="connsiteY6263" fmla="*/ 1377927 h 6386516"/>
              <a:gd name="connsiteX6264" fmla="*/ 2529555 w 6789110"/>
              <a:gd name="connsiteY6264" fmla="*/ 1379852 h 6386516"/>
              <a:gd name="connsiteX6265" fmla="*/ 2525705 w 6789110"/>
              <a:gd name="connsiteY6265" fmla="*/ 1379852 h 6386516"/>
              <a:gd name="connsiteX6266" fmla="*/ 2523781 w 6789110"/>
              <a:gd name="connsiteY6266" fmla="*/ 1383701 h 6386516"/>
              <a:gd name="connsiteX6267" fmla="*/ 2525705 w 6789110"/>
              <a:gd name="connsiteY6267" fmla="*/ 1385626 h 6386516"/>
              <a:gd name="connsiteX6268" fmla="*/ 2533405 w 6789110"/>
              <a:gd name="connsiteY6268" fmla="*/ 1377927 h 6386516"/>
              <a:gd name="connsiteX6269" fmla="*/ 2537255 w 6789110"/>
              <a:gd name="connsiteY6269" fmla="*/ 1376002 h 6386516"/>
              <a:gd name="connsiteX6270" fmla="*/ 2535329 w 6789110"/>
              <a:gd name="connsiteY6270" fmla="*/ 1376002 h 6386516"/>
              <a:gd name="connsiteX6271" fmla="*/ 2535329 w 6789110"/>
              <a:gd name="connsiteY6271" fmla="*/ 1370228 h 6386516"/>
              <a:gd name="connsiteX6272" fmla="*/ 2539179 w 6789110"/>
              <a:gd name="connsiteY6272" fmla="*/ 1368303 h 6386516"/>
              <a:gd name="connsiteX6273" fmla="*/ 2539179 w 6789110"/>
              <a:gd name="connsiteY6273" fmla="*/ 1372153 h 6386516"/>
              <a:gd name="connsiteX6274" fmla="*/ 2541104 w 6789110"/>
              <a:gd name="connsiteY6274" fmla="*/ 1370228 h 6386516"/>
              <a:gd name="connsiteX6275" fmla="*/ 2544954 w 6789110"/>
              <a:gd name="connsiteY6275" fmla="*/ 1368303 h 6386516"/>
              <a:gd name="connsiteX6276" fmla="*/ 2546878 w 6789110"/>
              <a:gd name="connsiteY6276" fmla="*/ 1366378 h 6386516"/>
              <a:gd name="connsiteX6277" fmla="*/ 2381347 w 6789110"/>
              <a:gd name="connsiteY6277" fmla="*/ 1364454 h 6386516"/>
              <a:gd name="connsiteX6278" fmla="*/ 2383271 w 6789110"/>
              <a:gd name="connsiteY6278" fmla="*/ 1366378 h 6386516"/>
              <a:gd name="connsiteX6279" fmla="*/ 2383271 w 6789110"/>
              <a:gd name="connsiteY6279" fmla="*/ 1368303 h 6386516"/>
              <a:gd name="connsiteX6280" fmla="*/ 2377497 w 6789110"/>
              <a:gd name="connsiteY6280" fmla="*/ 1374077 h 6386516"/>
              <a:gd name="connsiteX6281" fmla="*/ 2381347 w 6789110"/>
              <a:gd name="connsiteY6281" fmla="*/ 1376002 h 6386516"/>
              <a:gd name="connsiteX6282" fmla="*/ 2377497 w 6789110"/>
              <a:gd name="connsiteY6282" fmla="*/ 1377927 h 6386516"/>
              <a:gd name="connsiteX6283" fmla="*/ 2377497 w 6789110"/>
              <a:gd name="connsiteY6283" fmla="*/ 1379852 h 6386516"/>
              <a:gd name="connsiteX6284" fmla="*/ 2375573 w 6789110"/>
              <a:gd name="connsiteY6284" fmla="*/ 1381777 h 6386516"/>
              <a:gd name="connsiteX6285" fmla="*/ 2379422 w 6789110"/>
              <a:gd name="connsiteY6285" fmla="*/ 1385626 h 6386516"/>
              <a:gd name="connsiteX6286" fmla="*/ 2379422 w 6789110"/>
              <a:gd name="connsiteY6286" fmla="*/ 1383701 h 6386516"/>
              <a:gd name="connsiteX6287" fmla="*/ 2379422 w 6789110"/>
              <a:gd name="connsiteY6287" fmla="*/ 1381777 h 6386516"/>
              <a:gd name="connsiteX6288" fmla="*/ 2381347 w 6789110"/>
              <a:gd name="connsiteY6288" fmla="*/ 1379852 h 6386516"/>
              <a:gd name="connsiteX6289" fmla="*/ 2379422 w 6789110"/>
              <a:gd name="connsiteY6289" fmla="*/ 1377927 h 6386516"/>
              <a:gd name="connsiteX6290" fmla="*/ 2383271 w 6789110"/>
              <a:gd name="connsiteY6290" fmla="*/ 1377927 h 6386516"/>
              <a:gd name="connsiteX6291" fmla="*/ 2381347 w 6789110"/>
              <a:gd name="connsiteY6291" fmla="*/ 1374077 h 6386516"/>
              <a:gd name="connsiteX6292" fmla="*/ 2381347 w 6789110"/>
              <a:gd name="connsiteY6292" fmla="*/ 1370228 h 6386516"/>
              <a:gd name="connsiteX6293" fmla="*/ 2385196 w 6789110"/>
              <a:gd name="connsiteY6293" fmla="*/ 1368303 h 6386516"/>
              <a:gd name="connsiteX6294" fmla="*/ 2383271 w 6789110"/>
              <a:gd name="connsiteY6294" fmla="*/ 1366378 h 6386516"/>
              <a:gd name="connsiteX6295" fmla="*/ 2383271 w 6789110"/>
              <a:gd name="connsiteY6295" fmla="*/ 1364454 h 6386516"/>
              <a:gd name="connsiteX6296" fmla="*/ 2548803 w 6789110"/>
              <a:gd name="connsiteY6296" fmla="*/ 1362529 h 6386516"/>
              <a:gd name="connsiteX6297" fmla="*/ 2548803 w 6789110"/>
              <a:gd name="connsiteY6297" fmla="*/ 1366378 h 6386516"/>
              <a:gd name="connsiteX6298" fmla="*/ 2550728 w 6789110"/>
              <a:gd name="connsiteY6298" fmla="*/ 1364454 h 6386516"/>
              <a:gd name="connsiteX6299" fmla="*/ 2550728 w 6789110"/>
              <a:gd name="connsiteY6299" fmla="*/ 1362529 h 6386516"/>
              <a:gd name="connsiteX6300" fmla="*/ 2548803 w 6789110"/>
              <a:gd name="connsiteY6300" fmla="*/ 1362529 h 6386516"/>
              <a:gd name="connsiteX6301" fmla="*/ 2375573 w 6789110"/>
              <a:gd name="connsiteY6301" fmla="*/ 1362529 h 6386516"/>
              <a:gd name="connsiteX6302" fmla="*/ 2375573 w 6789110"/>
              <a:gd name="connsiteY6302" fmla="*/ 1364454 h 6386516"/>
              <a:gd name="connsiteX6303" fmla="*/ 2377497 w 6789110"/>
              <a:gd name="connsiteY6303" fmla="*/ 1362529 h 6386516"/>
              <a:gd name="connsiteX6304" fmla="*/ 2138824 w 6789110"/>
              <a:gd name="connsiteY6304" fmla="*/ 1362529 h 6386516"/>
              <a:gd name="connsiteX6305" fmla="*/ 2138824 w 6789110"/>
              <a:gd name="connsiteY6305" fmla="*/ 1370228 h 6386516"/>
              <a:gd name="connsiteX6306" fmla="*/ 2133050 w 6789110"/>
              <a:gd name="connsiteY6306" fmla="*/ 1368303 h 6386516"/>
              <a:gd name="connsiteX6307" fmla="*/ 1817384 w 6789110"/>
              <a:gd name="connsiteY6307" fmla="*/ 1362527 h 6386516"/>
              <a:gd name="connsiteX6308" fmla="*/ 1828933 w 6789110"/>
              <a:gd name="connsiteY6308" fmla="*/ 1364452 h 6386516"/>
              <a:gd name="connsiteX6309" fmla="*/ 1825083 w 6789110"/>
              <a:gd name="connsiteY6309" fmla="*/ 1370226 h 6386516"/>
              <a:gd name="connsiteX6310" fmla="*/ 2398669 w 6789110"/>
              <a:gd name="connsiteY6310" fmla="*/ 1360604 h 6386516"/>
              <a:gd name="connsiteX6311" fmla="*/ 2400594 w 6789110"/>
              <a:gd name="connsiteY6311" fmla="*/ 1362529 h 6386516"/>
              <a:gd name="connsiteX6312" fmla="*/ 2402519 w 6789110"/>
              <a:gd name="connsiteY6312" fmla="*/ 1360604 h 6386516"/>
              <a:gd name="connsiteX6313" fmla="*/ 2392895 w 6789110"/>
              <a:gd name="connsiteY6313" fmla="*/ 1360604 h 6386516"/>
              <a:gd name="connsiteX6314" fmla="*/ 2389046 w 6789110"/>
              <a:gd name="connsiteY6314" fmla="*/ 1366378 h 6386516"/>
              <a:gd name="connsiteX6315" fmla="*/ 2394820 w 6789110"/>
              <a:gd name="connsiteY6315" fmla="*/ 1364454 h 6386516"/>
              <a:gd name="connsiteX6316" fmla="*/ 2392895 w 6789110"/>
              <a:gd name="connsiteY6316" fmla="*/ 1360604 h 6386516"/>
              <a:gd name="connsiteX6317" fmla="*/ 2535329 w 6789110"/>
              <a:gd name="connsiteY6317" fmla="*/ 1358679 h 6386516"/>
              <a:gd name="connsiteX6318" fmla="*/ 2531481 w 6789110"/>
              <a:gd name="connsiteY6318" fmla="*/ 1360604 h 6386516"/>
              <a:gd name="connsiteX6319" fmla="*/ 2533405 w 6789110"/>
              <a:gd name="connsiteY6319" fmla="*/ 1362529 h 6386516"/>
              <a:gd name="connsiteX6320" fmla="*/ 2560352 w 6789110"/>
              <a:gd name="connsiteY6320" fmla="*/ 1356754 h 6386516"/>
              <a:gd name="connsiteX6321" fmla="*/ 2560352 w 6789110"/>
              <a:gd name="connsiteY6321" fmla="*/ 1358679 h 6386516"/>
              <a:gd name="connsiteX6322" fmla="*/ 2559389 w 6789110"/>
              <a:gd name="connsiteY6322" fmla="*/ 1357717 h 6386516"/>
              <a:gd name="connsiteX6323" fmla="*/ 4920143 w 6789110"/>
              <a:gd name="connsiteY6323" fmla="*/ 1354890 h 6386516"/>
              <a:gd name="connsiteX6324" fmla="*/ 4887422 w 6789110"/>
              <a:gd name="connsiteY6324" fmla="*/ 1397234 h 6386516"/>
              <a:gd name="connsiteX6325" fmla="*/ 4891271 w 6789110"/>
              <a:gd name="connsiteY6325" fmla="*/ 1426104 h 6386516"/>
              <a:gd name="connsiteX6326" fmla="*/ 4933616 w 6789110"/>
              <a:gd name="connsiteY6326" fmla="*/ 1356815 h 6386516"/>
              <a:gd name="connsiteX6327" fmla="*/ 4933616 w 6789110"/>
              <a:gd name="connsiteY6327" fmla="*/ 1354890 h 6386516"/>
              <a:gd name="connsiteX6328" fmla="*/ 4920143 w 6789110"/>
              <a:gd name="connsiteY6328" fmla="*/ 1354890 h 6386516"/>
              <a:gd name="connsiteX6329" fmla="*/ 2121501 w 6789110"/>
              <a:gd name="connsiteY6329" fmla="*/ 1352919 h 6386516"/>
              <a:gd name="connsiteX6330" fmla="*/ 2117650 w 6789110"/>
              <a:gd name="connsiteY6330" fmla="*/ 1358693 h 6386516"/>
              <a:gd name="connsiteX6331" fmla="*/ 2121501 w 6789110"/>
              <a:gd name="connsiteY6331" fmla="*/ 1364468 h 6386516"/>
              <a:gd name="connsiteX6332" fmla="*/ 2117650 w 6789110"/>
              <a:gd name="connsiteY6332" fmla="*/ 1366392 h 6386516"/>
              <a:gd name="connsiteX6333" fmla="*/ 2119577 w 6789110"/>
              <a:gd name="connsiteY6333" fmla="*/ 1370242 h 6386516"/>
              <a:gd name="connsiteX6334" fmla="*/ 2117650 w 6789110"/>
              <a:gd name="connsiteY6334" fmla="*/ 1372167 h 6386516"/>
              <a:gd name="connsiteX6335" fmla="*/ 2108027 w 6789110"/>
              <a:gd name="connsiteY6335" fmla="*/ 1374092 h 6386516"/>
              <a:gd name="connsiteX6336" fmla="*/ 2104177 w 6789110"/>
              <a:gd name="connsiteY6336" fmla="*/ 1358693 h 6386516"/>
              <a:gd name="connsiteX6337" fmla="*/ 2121501 w 6789110"/>
              <a:gd name="connsiteY6337" fmla="*/ 1352919 h 6386516"/>
              <a:gd name="connsiteX6338" fmla="*/ 2375573 w 6789110"/>
              <a:gd name="connsiteY6338" fmla="*/ 1352905 h 6386516"/>
              <a:gd name="connsiteX6339" fmla="*/ 2377497 w 6789110"/>
              <a:gd name="connsiteY6339" fmla="*/ 1360604 h 6386516"/>
              <a:gd name="connsiteX6340" fmla="*/ 2381347 w 6789110"/>
              <a:gd name="connsiteY6340" fmla="*/ 1360604 h 6386516"/>
              <a:gd name="connsiteX6341" fmla="*/ 2381347 w 6789110"/>
              <a:gd name="connsiteY6341" fmla="*/ 1356754 h 6386516"/>
              <a:gd name="connsiteX6342" fmla="*/ 2377497 w 6789110"/>
              <a:gd name="connsiteY6342" fmla="*/ 1356754 h 6386516"/>
              <a:gd name="connsiteX6343" fmla="*/ 2375573 w 6789110"/>
              <a:gd name="connsiteY6343" fmla="*/ 1352905 h 6386516"/>
              <a:gd name="connsiteX6344" fmla="*/ 2140749 w 6789110"/>
              <a:gd name="connsiteY6344" fmla="*/ 1350982 h 6386516"/>
              <a:gd name="connsiteX6345" fmla="*/ 2140749 w 6789110"/>
              <a:gd name="connsiteY6345" fmla="*/ 1356756 h 6386516"/>
              <a:gd name="connsiteX6346" fmla="*/ 2134975 w 6789110"/>
              <a:gd name="connsiteY6346" fmla="*/ 1352907 h 6386516"/>
              <a:gd name="connsiteX6347" fmla="*/ 2406370 w 6789110"/>
              <a:gd name="connsiteY6347" fmla="*/ 1350980 h 6386516"/>
              <a:gd name="connsiteX6348" fmla="*/ 2406370 w 6789110"/>
              <a:gd name="connsiteY6348" fmla="*/ 1354830 h 6386516"/>
              <a:gd name="connsiteX6349" fmla="*/ 2408293 w 6789110"/>
              <a:gd name="connsiteY6349" fmla="*/ 1352905 h 6386516"/>
              <a:gd name="connsiteX6350" fmla="*/ 2425617 w 6789110"/>
              <a:gd name="connsiteY6350" fmla="*/ 1349055 h 6386516"/>
              <a:gd name="connsiteX6351" fmla="*/ 2425617 w 6789110"/>
              <a:gd name="connsiteY6351" fmla="*/ 1350980 h 6386516"/>
              <a:gd name="connsiteX6352" fmla="*/ 2427541 w 6789110"/>
              <a:gd name="connsiteY6352" fmla="*/ 1349055 h 6386516"/>
              <a:gd name="connsiteX6353" fmla="*/ 2029112 w 6789110"/>
              <a:gd name="connsiteY6353" fmla="*/ 1349051 h 6386516"/>
              <a:gd name="connsiteX6354" fmla="*/ 2036811 w 6789110"/>
              <a:gd name="connsiteY6354" fmla="*/ 1352901 h 6386516"/>
              <a:gd name="connsiteX6355" fmla="*/ 2029112 w 6789110"/>
              <a:gd name="connsiteY6355" fmla="*/ 1360600 h 6386516"/>
              <a:gd name="connsiteX6356" fmla="*/ 2444864 w 6789110"/>
              <a:gd name="connsiteY6356" fmla="*/ 1345206 h 6386516"/>
              <a:gd name="connsiteX6357" fmla="*/ 2441015 w 6789110"/>
              <a:gd name="connsiteY6357" fmla="*/ 1347130 h 6386516"/>
              <a:gd name="connsiteX6358" fmla="*/ 2444864 w 6789110"/>
              <a:gd name="connsiteY6358" fmla="*/ 1347130 h 6386516"/>
              <a:gd name="connsiteX6359" fmla="*/ 1859729 w 6789110"/>
              <a:gd name="connsiteY6359" fmla="*/ 1341366 h 6386516"/>
              <a:gd name="connsiteX6360" fmla="*/ 1869353 w 6789110"/>
              <a:gd name="connsiteY6360" fmla="*/ 1341366 h 6386516"/>
              <a:gd name="connsiteX6361" fmla="*/ 1867428 w 6789110"/>
              <a:gd name="connsiteY6361" fmla="*/ 1349065 h 6386516"/>
              <a:gd name="connsiteX6362" fmla="*/ 2163847 w 6789110"/>
              <a:gd name="connsiteY6362" fmla="*/ 1341357 h 6386516"/>
              <a:gd name="connsiteX6363" fmla="*/ 2173470 w 6789110"/>
              <a:gd name="connsiteY6363" fmla="*/ 1345206 h 6386516"/>
              <a:gd name="connsiteX6364" fmla="*/ 2179245 w 6789110"/>
              <a:gd name="connsiteY6364" fmla="*/ 1352906 h 6386516"/>
              <a:gd name="connsiteX6365" fmla="*/ 2167696 w 6789110"/>
              <a:gd name="connsiteY6365" fmla="*/ 1364454 h 6386516"/>
              <a:gd name="connsiteX6366" fmla="*/ 2148448 w 6789110"/>
              <a:gd name="connsiteY6366" fmla="*/ 1354830 h 6386516"/>
              <a:gd name="connsiteX6367" fmla="*/ 2154222 w 6789110"/>
              <a:gd name="connsiteY6367" fmla="*/ 1349056 h 6386516"/>
              <a:gd name="connsiteX6368" fmla="*/ 2152297 w 6789110"/>
              <a:gd name="connsiteY6368" fmla="*/ 1345206 h 6386516"/>
              <a:gd name="connsiteX6369" fmla="*/ 2154222 w 6789110"/>
              <a:gd name="connsiteY6369" fmla="*/ 1343282 h 6386516"/>
              <a:gd name="connsiteX6370" fmla="*/ 2163847 w 6789110"/>
              <a:gd name="connsiteY6370" fmla="*/ 1341357 h 6386516"/>
              <a:gd name="connsiteX6371" fmla="*/ 2533791 w 6789110"/>
              <a:gd name="connsiteY6371" fmla="*/ 1336737 h 6386516"/>
              <a:gd name="connsiteX6372" fmla="*/ 2535329 w 6789110"/>
              <a:gd name="connsiteY6372" fmla="*/ 1337506 h 6386516"/>
              <a:gd name="connsiteX6373" fmla="*/ 2533405 w 6789110"/>
              <a:gd name="connsiteY6373" fmla="*/ 1337506 h 6386516"/>
              <a:gd name="connsiteX6374" fmla="*/ 2417917 w 6789110"/>
              <a:gd name="connsiteY6374" fmla="*/ 1335582 h 6386516"/>
              <a:gd name="connsiteX6375" fmla="*/ 2414068 w 6789110"/>
              <a:gd name="connsiteY6375" fmla="*/ 1337506 h 6386516"/>
              <a:gd name="connsiteX6376" fmla="*/ 2417917 w 6789110"/>
              <a:gd name="connsiteY6376" fmla="*/ 1337506 h 6386516"/>
              <a:gd name="connsiteX6377" fmla="*/ 2068088 w 6789110"/>
              <a:gd name="connsiteY6377" fmla="*/ 1332934 h 6386516"/>
              <a:gd name="connsiteX6378" fmla="*/ 2075306 w 6789110"/>
              <a:gd name="connsiteY6378" fmla="*/ 1335581 h 6386516"/>
              <a:gd name="connsiteX6379" fmla="*/ 2075306 w 6789110"/>
              <a:gd name="connsiteY6379" fmla="*/ 1345205 h 6386516"/>
              <a:gd name="connsiteX6380" fmla="*/ 2063757 w 6789110"/>
              <a:gd name="connsiteY6380" fmla="*/ 1343280 h 6386516"/>
              <a:gd name="connsiteX6381" fmla="*/ 2068088 w 6789110"/>
              <a:gd name="connsiteY6381" fmla="*/ 1332934 h 6386516"/>
              <a:gd name="connsiteX6382" fmla="*/ 1946346 w 6789110"/>
              <a:gd name="connsiteY6382" fmla="*/ 1331743 h 6386516"/>
              <a:gd name="connsiteX6383" fmla="*/ 1954045 w 6789110"/>
              <a:gd name="connsiteY6383" fmla="*/ 1337517 h 6386516"/>
              <a:gd name="connsiteX6384" fmla="*/ 1946346 w 6789110"/>
              <a:gd name="connsiteY6384" fmla="*/ 1337517 h 6386516"/>
              <a:gd name="connsiteX6385" fmla="*/ 2533405 w 6789110"/>
              <a:gd name="connsiteY6385" fmla="*/ 1331732 h 6386516"/>
              <a:gd name="connsiteX6386" fmla="*/ 2535329 w 6789110"/>
              <a:gd name="connsiteY6386" fmla="*/ 1333657 h 6386516"/>
              <a:gd name="connsiteX6387" fmla="*/ 2533791 w 6789110"/>
              <a:gd name="connsiteY6387" fmla="*/ 1336737 h 6386516"/>
              <a:gd name="connsiteX6388" fmla="*/ 2527630 w 6789110"/>
              <a:gd name="connsiteY6388" fmla="*/ 1333657 h 6386516"/>
              <a:gd name="connsiteX6389" fmla="*/ 2529555 w 6789110"/>
              <a:gd name="connsiteY6389" fmla="*/ 1335582 h 6386516"/>
              <a:gd name="connsiteX6390" fmla="*/ 2531481 w 6789110"/>
              <a:gd name="connsiteY6390" fmla="*/ 1345206 h 6386516"/>
              <a:gd name="connsiteX6391" fmla="*/ 2535329 w 6789110"/>
              <a:gd name="connsiteY6391" fmla="*/ 1339431 h 6386516"/>
              <a:gd name="connsiteX6392" fmla="*/ 2535329 w 6789110"/>
              <a:gd name="connsiteY6392" fmla="*/ 1337506 h 6386516"/>
              <a:gd name="connsiteX6393" fmla="*/ 2539179 w 6789110"/>
              <a:gd name="connsiteY6393" fmla="*/ 1337506 h 6386516"/>
              <a:gd name="connsiteX6394" fmla="*/ 2539179 w 6789110"/>
              <a:gd name="connsiteY6394" fmla="*/ 1333657 h 6386516"/>
              <a:gd name="connsiteX6395" fmla="*/ 2693163 w 6789110"/>
              <a:gd name="connsiteY6395" fmla="*/ 1329871 h 6386516"/>
              <a:gd name="connsiteX6396" fmla="*/ 2608472 w 6789110"/>
              <a:gd name="connsiteY6396" fmla="*/ 1435730 h 6386516"/>
              <a:gd name="connsiteX6397" fmla="*/ 2693163 w 6789110"/>
              <a:gd name="connsiteY6397" fmla="*/ 1329871 h 6386516"/>
              <a:gd name="connsiteX6398" fmla="*/ 2175397 w 6789110"/>
              <a:gd name="connsiteY6398" fmla="*/ 1322109 h 6386516"/>
              <a:gd name="connsiteX6399" fmla="*/ 2181170 w 6789110"/>
              <a:gd name="connsiteY6399" fmla="*/ 1325959 h 6386516"/>
              <a:gd name="connsiteX6400" fmla="*/ 2175397 w 6789110"/>
              <a:gd name="connsiteY6400" fmla="*/ 1327884 h 6386516"/>
              <a:gd name="connsiteX6401" fmla="*/ 1888602 w 6789110"/>
              <a:gd name="connsiteY6401" fmla="*/ 1318268 h 6386516"/>
              <a:gd name="connsiteX6402" fmla="*/ 1896301 w 6789110"/>
              <a:gd name="connsiteY6402" fmla="*/ 1318268 h 6386516"/>
              <a:gd name="connsiteX6403" fmla="*/ 1896301 w 6789110"/>
              <a:gd name="connsiteY6403" fmla="*/ 1324043 h 6386516"/>
              <a:gd name="connsiteX6404" fmla="*/ 2133050 w 6789110"/>
              <a:gd name="connsiteY6404" fmla="*/ 1318258 h 6386516"/>
              <a:gd name="connsiteX6405" fmla="*/ 2138824 w 6789110"/>
              <a:gd name="connsiteY6405" fmla="*/ 1320183 h 6386516"/>
              <a:gd name="connsiteX6406" fmla="*/ 2133050 w 6789110"/>
              <a:gd name="connsiteY6406" fmla="*/ 1325957 h 6386516"/>
              <a:gd name="connsiteX6407" fmla="*/ 2466037 w 6789110"/>
              <a:gd name="connsiteY6407" fmla="*/ 1312484 h 6386516"/>
              <a:gd name="connsiteX6408" fmla="*/ 2467962 w 6789110"/>
              <a:gd name="connsiteY6408" fmla="*/ 1314409 h 6386516"/>
              <a:gd name="connsiteX6409" fmla="*/ 2467962 w 6789110"/>
              <a:gd name="connsiteY6409" fmla="*/ 1312484 h 6386516"/>
              <a:gd name="connsiteX6410" fmla="*/ 1925172 w 6789110"/>
              <a:gd name="connsiteY6410" fmla="*/ 1308645 h 6386516"/>
              <a:gd name="connsiteX6411" fmla="*/ 1934796 w 6789110"/>
              <a:gd name="connsiteY6411" fmla="*/ 1316344 h 6386516"/>
              <a:gd name="connsiteX6412" fmla="*/ 1925172 w 6789110"/>
              <a:gd name="connsiteY6412" fmla="*/ 1316344 h 6386516"/>
              <a:gd name="connsiteX6413" fmla="*/ 5214635 w 6789110"/>
              <a:gd name="connsiteY6413" fmla="*/ 1299074 h 6386516"/>
              <a:gd name="connsiteX6414" fmla="*/ 5131869 w 6789110"/>
              <a:gd name="connsiteY6414" fmla="*/ 1379912 h 6386516"/>
              <a:gd name="connsiteX6415" fmla="*/ 5139569 w 6789110"/>
              <a:gd name="connsiteY6415" fmla="*/ 1379912 h 6386516"/>
              <a:gd name="connsiteX6416" fmla="*/ 5104922 w 6789110"/>
              <a:gd name="connsiteY6416" fmla="*/ 1433804 h 6386516"/>
              <a:gd name="connsiteX6417" fmla="*/ 5235808 w 6789110"/>
              <a:gd name="connsiteY6417" fmla="*/ 1308696 h 6386516"/>
              <a:gd name="connsiteX6418" fmla="*/ 5214635 w 6789110"/>
              <a:gd name="connsiteY6418" fmla="*/ 1299074 h 6386516"/>
              <a:gd name="connsiteX6419" fmla="*/ 2612322 w 6789110"/>
              <a:gd name="connsiteY6419" fmla="*/ 1299011 h 6386516"/>
              <a:gd name="connsiteX6420" fmla="*/ 2612322 w 6789110"/>
              <a:gd name="connsiteY6420" fmla="*/ 1300935 h 6386516"/>
              <a:gd name="connsiteX6421" fmla="*/ 2614246 w 6789110"/>
              <a:gd name="connsiteY6421" fmla="*/ 1300935 h 6386516"/>
              <a:gd name="connsiteX6422" fmla="*/ 2618095 w 6789110"/>
              <a:gd name="connsiteY6422" fmla="*/ 1299011 h 6386516"/>
              <a:gd name="connsiteX6423" fmla="*/ 2616171 w 6789110"/>
              <a:gd name="connsiteY6423" fmla="*/ 1299011 h 6386516"/>
              <a:gd name="connsiteX6424" fmla="*/ 1886676 w 6789110"/>
              <a:gd name="connsiteY6424" fmla="*/ 1297095 h 6386516"/>
              <a:gd name="connsiteX6425" fmla="*/ 1884751 w 6789110"/>
              <a:gd name="connsiteY6425" fmla="*/ 1308644 h 6386516"/>
              <a:gd name="connsiteX6426" fmla="*/ 1877052 w 6789110"/>
              <a:gd name="connsiteY6426" fmla="*/ 1304794 h 6386516"/>
              <a:gd name="connsiteX6427" fmla="*/ 5189613 w 6789110"/>
              <a:gd name="connsiteY6427" fmla="*/ 1295223 h 6386516"/>
              <a:gd name="connsiteX6428" fmla="*/ 5166516 w 6789110"/>
              <a:gd name="connsiteY6428" fmla="*/ 1331794 h 6386516"/>
              <a:gd name="connsiteX6429" fmla="*/ 5203087 w 6789110"/>
              <a:gd name="connsiteY6429" fmla="*/ 1299074 h 6386516"/>
              <a:gd name="connsiteX6430" fmla="*/ 5195388 w 6789110"/>
              <a:gd name="connsiteY6430" fmla="*/ 1300998 h 6386516"/>
              <a:gd name="connsiteX6431" fmla="*/ 5189613 w 6789110"/>
              <a:gd name="connsiteY6431" fmla="*/ 1295223 h 6386516"/>
              <a:gd name="connsiteX6432" fmla="*/ 2044510 w 6789110"/>
              <a:gd name="connsiteY6432" fmla="*/ 1291311 h 6386516"/>
              <a:gd name="connsiteX6433" fmla="*/ 2054133 w 6789110"/>
              <a:gd name="connsiteY6433" fmla="*/ 1291311 h 6386516"/>
              <a:gd name="connsiteX6434" fmla="*/ 2054133 w 6789110"/>
              <a:gd name="connsiteY6434" fmla="*/ 1297085 h 6386516"/>
              <a:gd name="connsiteX6435" fmla="*/ 2044510 w 6789110"/>
              <a:gd name="connsiteY6435" fmla="*/ 1291311 h 6386516"/>
              <a:gd name="connsiteX6436" fmla="*/ 2695087 w 6789110"/>
              <a:gd name="connsiteY6436" fmla="*/ 1287528 h 6386516"/>
              <a:gd name="connsiteX6437" fmla="*/ 2533405 w 6789110"/>
              <a:gd name="connsiteY6437" fmla="*/ 1549292 h 6386516"/>
              <a:gd name="connsiteX6438" fmla="*/ 2654666 w 6789110"/>
              <a:gd name="connsiteY6438" fmla="*/ 2373109 h 6386516"/>
              <a:gd name="connsiteX6439" fmla="*/ 2612322 w 6789110"/>
              <a:gd name="connsiteY6439" fmla="*/ 1329871 h 6386516"/>
              <a:gd name="connsiteX6440" fmla="*/ 2695087 w 6789110"/>
              <a:gd name="connsiteY6440" fmla="*/ 1287528 h 6386516"/>
              <a:gd name="connsiteX6441" fmla="*/ 2795176 w 6789110"/>
              <a:gd name="connsiteY6441" fmla="*/ 1287525 h 6386516"/>
              <a:gd name="connsiteX6442" fmla="*/ 2710486 w 6789110"/>
              <a:gd name="connsiteY6442" fmla="*/ 1428029 h 6386516"/>
              <a:gd name="connsiteX6443" fmla="*/ 2756680 w 6789110"/>
              <a:gd name="connsiteY6443" fmla="*/ 1431878 h 6386516"/>
              <a:gd name="connsiteX6444" fmla="*/ 2774004 w 6789110"/>
              <a:gd name="connsiteY6444" fmla="*/ 1408783 h 6386516"/>
              <a:gd name="connsiteX6445" fmla="*/ 2777853 w 6789110"/>
              <a:gd name="connsiteY6445" fmla="*/ 1389535 h 6386516"/>
              <a:gd name="connsiteX6446" fmla="*/ 2787477 w 6789110"/>
              <a:gd name="connsiteY6446" fmla="*/ 1383761 h 6386516"/>
              <a:gd name="connsiteX6447" fmla="*/ 2810575 w 6789110"/>
              <a:gd name="connsiteY6447" fmla="*/ 1339492 h 6386516"/>
              <a:gd name="connsiteX6448" fmla="*/ 2800951 w 6789110"/>
              <a:gd name="connsiteY6448" fmla="*/ 1300998 h 6386516"/>
              <a:gd name="connsiteX6449" fmla="*/ 2795176 w 6789110"/>
              <a:gd name="connsiteY6449" fmla="*/ 1287525 h 6386516"/>
              <a:gd name="connsiteX6450" fmla="*/ 1963669 w 6789110"/>
              <a:gd name="connsiteY6450" fmla="*/ 1281698 h 6386516"/>
              <a:gd name="connsiteX6451" fmla="*/ 1963669 w 6789110"/>
              <a:gd name="connsiteY6451" fmla="*/ 1287472 h 6386516"/>
              <a:gd name="connsiteX6452" fmla="*/ 1957895 w 6789110"/>
              <a:gd name="connsiteY6452" fmla="*/ 1285549 h 6386516"/>
              <a:gd name="connsiteX6453" fmla="*/ 3135864 w 6789110"/>
              <a:gd name="connsiteY6453" fmla="*/ 1272127 h 6386516"/>
              <a:gd name="connsiteX6454" fmla="*/ 3093519 w 6789110"/>
              <a:gd name="connsiteY6454" fmla="*/ 1279827 h 6386516"/>
              <a:gd name="connsiteX6455" fmla="*/ 3070421 w 6789110"/>
              <a:gd name="connsiteY6455" fmla="*/ 1322170 h 6386516"/>
              <a:gd name="connsiteX6456" fmla="*/ 3095443 w 6789110"/>
              <a:gd name="connsiteY6456" fmla="*/ 1295223 h 6386516"/>
              <a:gd name="connsiteX6457" fmla="*/ 3093519 w 6789110"/>
              <a:gd name="connsiteY6457" fmla="*/ 1318320 h 6386516"/>
              <a:gd name="connsiteX6458" fmla="*/ 3078120 w 6789110"/>
              <a:gd name="connsiteY6458" fmla="*/ 1337567 h 6386516"/>
              <a:gd name="connsiteX6459" fmla="*/ 3083894 w 6789110"/>
              <a:gd name="connsiteY6459" fmla="*/ 1358739 h 6386516"/>
              <a:gd name="connsiteX6460" fmla="*/ 3085819 w 6789110"/>
              <a:gd name="connsiteY6460" fmla="*/ 1360664 h 6386516"/>
              <a:gd name="connsiteX6461" fmla="*/ 3135864 w 6789110"/>
              <a:gd name="connsiteY6461" fmla="*/ 1272127 h 6386516"/>
              <a:gd name="connsiteX6462" fmla="*/ 625941 w 6789110"/>
              <a:gd name="connsiteY6462" fmla="*/ 1270135 h 6386516"/>
              <a:gd name="connsiteX6463" fmla="*/ 839593 w 6789110"/>
              <a:gd name="connsiteY6463" fmla="*/ 1472238 h 6386516"/>
              <a:gd name="connsiteX6464" fmla="*/ 625941 w 6789110"/>
              <a:gd name="connsiteY6464" fmla="*/ 1270135 h 6386516"/>
              <a:gd name="connsiteX6465" fmla="*/ 1979067 w 6789110"/>
              <a:gd name="connsiteY6465" fmla="*/ 1262437 h 6386516"/>
              <a:gd name="connsiteX6466" fmla="*/ 1979067 w 6789110"/>
              <a:gd name="connsiteY6466" fmla="*/ 1268211 h 6386516"/>
              <a:gd name="connsiteX6467" fmla="*/ 1973293 w 6789110"/>
              <a:gd name="connsiteY6467" fmla="*/ 1268211 h 6386516"/>
              <a:gd name="connsiteX6468" fmla="*/ 2774003 w 6789110"/>
              <a:gd name="connsiteY6468" fmla="*/ 1256732 h 6386516"/>
              <a:gd name="connsiteX6469" fmla="*/ 2643118 w 6789110"/>
              <a:gd name="connsiteY6469" fmla="*/ 1460753 h 6386516"/>
              <a:gd name="connsiteX6470" fmla="*/ 2631569 w 6789110"/>
              <a:gd name="connsiteY6470" fmla="*/ 1449205 h 6386516"/>
              <a:gd name="connsiteX6471" fmla="*/ 2774003 w 6789110"/>
              <a:gd name="connsiteY6471" fmla="*/ 1256732 h 6386516"/>
              <a:gd name="connsiteX6472" fmla="*/ 5287777 w 6789110"/>
              <a:gd name="connsiteY6472" fmla="*/ 1254804 h 6386516"/>
              <a:gd name="connsiteX6473" fmla="*/ 5237733 w 6789110"/>
              <a:gd name="connsiteY6473" fmla="*/ 1283675 h 6386516"/>
              <a:gd name="connsiteX6474" fmla="*/ 5253131 w 6789110"/>
              <a:gd name="connsiteY6474" fmla="*/ 1291373 h 6386516"/>
              <a:gd name="connsiteX6475" fmla="*/ 5287777 w 6789110"/>
              <a:gd name="connsiteY6475" fmla="*/ 1254804 h 6386516"/>
              <a:gd name="connsiteX6476" fmla="*/ 3986620 w 6789110"/>
              <a:gd name="connsiteY6476" fmla="*/ 1243257 h 6386516"/>
              <a:gd name="connsiteX6477" fmla="*/ 3984695 w 6789110"/>
              <a:gd name="connsiteY6477" fmla="*/ 1245181 h 6386516"/>
              <a:gd name="connsiteX6478" fmla="*/ 3976996 w 6789110"/>
              <a:gd name="connsiteY6478" fmla="*/ 1264428 h 6386516"/>
              <a:gd name="connsiteX6479" fmla="*/ 3986620 w 6789110"/>
              <a:gd name="connsiteY6479" fmla="*/ 1272127 h 6386516"/>
              <a:gd name="connsiteX6480" fmla="*/ 3986620 w 6789110"/>
              <a:gd name="connsiteY6480" fmla="*/ 1243257 h 6386516"/>
              <a:gd name="connsiteX6481" fmla="*/ 2733582 w 6789110"/>
              <a:gd name="connsiteY6481" fmla="*/ 1237418 h 6386516"/>
              <a:gd name="connsiteX6482" fmla="*/ 2733582 w 6789110"/>
              <a:gd name="connsiteY6482" fmla="*/ 1239342 h 6386516"/>
              <a:gd name="connsiteX6483" fmla="*/ 2735507 w 6789110"/>
              <a:gd name="connsiteY6483" fmla="*/ 1237418 h 6386516"/>
              <a:gd name="connsiteX6484" fmla="*/ 2747056 w 6789110"/>
              <a:gd name="connsiteY6484" fmla="*/ 1235493 h 6386516"/>
              <a:gd name="connsiteX6485" fmla="*/ 2750906 w 6789110"/>
              <a:gd name="connsiteY6485" fmla="*/ 1235493 h 6386516"/>
              <a:gd name="connsiteX6486" fmla="*/ 2754755 w 6789110"/>
              <a:gd name="connsiteY6486" fmla="*/ 1235493 h 6386516"/>
              <a:gd name="connsiteX6487" fmla="*/ 2750906 w 6789110"/>
              <a:gd name="connsiteY6487" fmla="*/ 1237418 h 6386516"/>
              <a:gd name="connsiteX6488" fmla="*/ 2747056 w 6789110"/>
              <a:gd name="connsiteY6488" fmla="*/ 1235493 h 6386516"/>
              <a:gd name="connsiteX6489" fmla="*/ 5255056 w 6789110"/>
              <a:gd name="connsiteY6489" fmla="*/ 1231708 h 6386516"/>
              <a:gd name="connsiteX6490" fmla="*/ 5210786 w 6789110"/>
              <a:gd name="connsiteY6490" fmla="*/ 1268277 h 6386516"/>
              <a:gd name="connsiteX6491" fmla="*/ 5226184 w 6789110"/>
              <a:gd name="connsiteY6491" fmla="*/ 1275976 h 6386516"/>
              <a:gd name="connsiteX6492" fmla="*/ 5274304 w 6789110"/>
              <a:gd name="connsiteY6492" fmla="*/ 1237482 h 6386516"/>
              <a:gd name="connsiteX6493" fmla="*/ 5255056 w 6789110"/>
              <a:gd name="connsiteY6493" fmla="*/ 1231708 h 6386516"/>
              <a:gd name="connsiteX6494" fmla="*/ 5141493 w 6789110"/>
              <a:gd name="connsiteY6494" fmla="*/ 1229783 h 6386516"/>
              <a:gd name="connsiteX6495" fmla="*/ 5054878 w 6789110"/>
              <a:gd name="connsiteY6495" fmla="*/ 1308696 h 6386516"/>
              <a:gd name="connsiteX6496" fmla="*/ 5052799 w 6789110"/>
              <a:gd name="connsiteY6496" fmla="*/ 1311469 h 6386516"/>
              <a:gd name="connsiteX6497" fmla="*/ 5042711 w 6789110"/>
              <a:gd name="connsiteY6497" fmla="*/ 1320206 h 6386516"/>
              <a:gd name="connsiteX6498" fmla="*/ 5037555 w 6789110"/>
              <a:gd name="connsiteY6498" fmla="*/ 1322170 h 6386516"/>
              <a:gd name="connsiteX6499" fmla="*/ 5027931 w 6789110"/>
              <a:gd name="connsiteY6499" fmla="*/ 1329869 h 6386516"/>
              <a:gd name="connsiteX6500" fmla="*/ 5033706 w 6789110"/>
              <a:gd name="connsiteY6500" fmla="*/ 1320245 h 6386516"/>
              <a:gd name="connsiteX6501" fmla="*/ 5041405 w 6789110"/>
              <a:gd name="connsiteY6501" fmla="*/ 1299074 h 6386516"/>
              <a:gd name="connsiteX6502" fmla="*/ 5047179 w 6789110"/>
              <a:gd name="connsiteY6502" fmla="*/ 1295223 h 6386516"/>
              <a:gd name="connsiteX6503" fmla="*/ 5039480 w 6789110"/>
              <a:gd name="connsiteY6503" fmla="*/ 1233633 h 6386516"/>
              <a:gd name="connsiteX6504" fmla="*/ 5035630 w 6789110"/>
              <a:gd name="connsiteY6504" fmla="*/ 1231708 h 6386516"/>
              <a:gd name="connsiteX6505" fmla="*/ 5002909 w 6789110"/>
              <a:gd name="connsiteY6505" fmla="*/ 1308696 h 6386516"/>
              <a:gd name="connsiteX6506" fmla="*/ 5026006 w 6789110"/>
              <a:gd name="connsiteY6506" fmla="*/ 1320245 h 6386516"/>
              <a:gd name="connsiteX6507" fmla="*/ 5010608 w 6789110"/>
              <a:gd name="connsiteY6507" fmla="*/ 1327944 h 6386516"/>
              <a:gd name="connsiteX6508" fmla="*/ 5010608 w 6789110"/>
              <a:gd name="connsiteY6508" fmla="*/ 1339492 h 6386516"/>
              <a:gd name="connsiteX6509" fmla="*/ 4987510 w 6789110"/>
              <a:gd name="connsiteY6509" fmla="*/ 1337567 h 6386516"/>
              <a:gd name="connsiteX6510" fmla="*/ 4974037 w 6789110"/>
              <a:gd name="connsiteY6510" fmla="*/ 1364513 h 6386516"/>
              <a:gd name="connsiteX6511" fmla="*/ 4993285 w 6789110"/>
              <a:gd name="connsiteY6511" fmla="*/ 1387610 h 6386516"/>
              <a:gd name="connsiteX6512" fmla="*/ 5004834 w 6789110"/>
              <a:gd name="connsiteY6512" fmla="*/ 1364513 h 6386516"/>
              <a:gd name="connsiteX6513" fmla="*/ 5028533 w 6789110"/>
              <a:gd name="connsiteY6513" fmla="*/ 1332485 h 6386516"/>
              <a:gd name="connsiteX6514" fmla="*/ 5042711 w 6789110"/>
              <a:gd name="connsiteY6514" fmla="*/ 1320206 h 6386516"/>
              <a:gd name="connsiteX6515" fmla="*/ 5047660 w 6789110"/>
              <a:gd name="connsiteY6515" fmla="*/ 1318320 h 6386516"/>
              <a:gd name="connsiteX6516" fmla="*/ 5052799 w 6789110"/>
              <a:gd name="connsiteY6516" fmla="*/ 1311469 h 6386516"/>
              <a:gd name="connsiteX6517" fmla="*/ 5067389 w 6789110"/>
              <a:gd name="connsiteY6517" fmla="*/ 1298832 h 6386516"/>
              <a:gd name="connsiteX6518" fmla="*/ 5153042 w 6789110"/>
              <a:gd name="connsiteY6518" fmla="*/ 1237482 h 6386516"/>
              <a:gd name="connsiteX6519" fmla="*/ 5141493 w 6789110"/>
              <a:gd name="connsiteY6519" fmla="*/ 1229783 h 6386516"/>
              <a:gd name="connsiteX6520" fmla="*/ 3946199 w 6789110"/>
              <a:gd name="connsiteY6520" fmla="*/ 1225934 h 6386516"/>
              <a:gd name="connsiteX6521" fmla="*/ 3946426 w 6789110"/>
              <a:gd name="connsiteY6521" fmla="*/ 1225934 h 6386516"/>
              <a:gd name="connsiteX6522" fmla="*/ 3946145 w 6789110"/>
              <a:gd name="connsiteY6522" fmla="*/ 1226459 h 6386516"/>
              <a:gd name="connsiteX6523" fmla="*/ 5222334 w 6789110"/>
              <a:gd name="connsiteY6523" fmla="*/ 1222085 h 6386516"/>
              <a:gd name="connsiteX6524" fmla="*/ 5189613 w 6789110"/>
              <a:gd name="connsiteY6524" fmla="*/ 1260579 h 6386516"/>
              <a:gd name="connsiteX6525" fmla="*/ 5193463 w 6789110"/>
              <a:gd name="connsiteY6525" fmla="*/ 1258654 h 6386516"/>
              <a:gd name="connsiteX6526" fmla="*/ 5201162 w 6789110"/>
              <a:gd name="connsiteY6526" fmla="*/ 1264428 h 6386516"/>
              <a:gd name="connsiteX6527" fmla="*/ 5243507 w 6789110"/>
              <a:gd name="connsiteY6527" fmla="*/ 1229783 h 6386516"/>
              <a:gd name="connsiteX6528" fmla="*/ 5222334 w 6789110"/>
              <a:gd name="connsiteY6528" fmla="*/ 1222085 h 6386516"/>
              <a:gd name="connsiteX6529" fmla="*/ 5299326 w 6789110"/>
              <a:gd name="connsiteY6529" fmla="*/ 1218234 h 6386516"/>
              <a:gd name="connsiteX6530" fmla="*/ 5287777 w 6789110"/>
              <a:gd name="connsiteY6530" fmla="*/ 1222085 h 6386516"/>
              <a:gd name="connsiteX6531" fmla="*/ 5291627 w 6789110"/>
              <a:gd name="connsiteY6531" fmla="*/ 1224009 h 6386516"/>
              <a:gd name="connsiteX6532" fmla="*/ 5299326 w 6789110"/>
              <a:gd name="connsiteY6532" fmla="*/ 1218234 h 6386516"/>
              <a:gd name="connsiteX6533" fmla="*/ 2914513 w 6789110"/>
              <a:gd name="connsiteY6533" fmla="*/ 1208612 h 6386516"/>
              <a:gd name="connsiteX6534" fmla="*/ 2841371 w 6789110"/>
              <a:gd name="connsiteY6534" fmla="*/ 1343342 h 6386516"/>
              <a:gd name="connsiteX6535" fmla="*/ 2847146 w 6789110"/>
              <a:gd name="connsiteY6535" fmla="*/ 1356815 h 6386516"/>
              <a:gd name="connsiteX6536" fmla="*/ 2879867 w 6789110"/>
              <a:gd name="connsiteY6536" fmla="*/ 1291373 h 6386516"/>
              <a:gd name="connsiteX6537" fmla="*/ 2920287 w 6789110"/>
              <a:gd name="connsiteY6537" fmla="*/ 1227858 h 6386516"/>
              <a:gd name="connsiteX6538" fmla="*/ 2914513 w 6789110"/>
              <a:gd name="connsiteY6538" fmla="*/ 1208612 h 6386516"/>
              <a:gd name="connsiteX6539" fmla="*/ 4960563 w 6789110"/>
              <a:gd name="connsiteY6539" fmla="*/ 1198988 h 6386516"/>
              <a:gd name="connsiteX6540" fmla="*/ 4956714 w 6789110"/>
              <a:gd name="connsiteY6540" fmla="*/ 1208612 h 6386516"/>
              <a:gd name="connsiteX6541" fmla="*/ 4964413 w 6789110"/>
              <a:gd name="connsiteY6541" fmla="*/ 1200912 h 6386516"/>
              <a:gd name="connsiteX6542" fmla="*/ 2639268 w 6789110"/>
              <a:gd name="connsiteY6542" fmla="*/ 1198922 h 6386516"/>
              <a:gd name="connsiteX6543" fmla="*/ 2639268 w 6789110"/>
              <a:gd name="connsiteY6543" fmla="*/ 1200847 h 6386516"/>
              <a:gd name="connsiteX6544" fmla="*/ 2637343 w 6789110"/>
              <a:gd name="connsiteY6544" fmla="*/ 1200847 h 6386516"/>
              <a:gd name="connsiteX6545" fmla="*/ 2633494 w 6789110"/>
              <a:gd name="connsiteY6545" fmla="*/ 1197960 h 6386516"/>
              <a:gd name="connsiteX6546" fmla="*/ 2635418 w 6789110"/>
              <a:gd name="connsiteY6546" fmla="*/ 1198922 h 6386516"/>
              <a:gd name="connsiteX6547" fmla="*/ 2635418 w 6789110"/>
              <a:gd name="connsiteY6547" fmla="*/ 1200847 h 6386516"/>
              <a:gd name="connsiteX6548" fmla="*/ 2637343 w 6789110"/>
              <a:gd name="connsiteY6548" fmla="*/ 1200847 h 6386516"/>
              <a:gd name="connsiteX6549" fmla="*/ 2637343 w 6789110"/>
              <a:gd name="connsiteY6549" fmla="*/ 1202771 h 6386516"/>
              <a:gd name="connsiteX6550" fmla="*/ 2640232 w 6789110"/>
              <a:gd name="connsiteY6550" fmla="*/ 1201809 h 6386516"/>
              <a:gd name="connsiteX6551" fmla="*/ 2637343 w 6789110"/>
              <a:gd name="connsiteY6551" fmla="*/ 1204696 h 6386516"/>
              <a:gd name="connsiteX6552" fmla="*/ 2633494 w 6789110"/>
              <a:gd name="connsiteY6552" fmla="*/ 1204696 h 6386516"/>
              <a:gd name="connsiteX6553" fmla="*/ 2631569 w 6789110"/>
              <a:gd name="connsiteY6553" fmla="*/ 1204696 h 6386516"/>
              <a:gd name="connsiteX6554" fmla="*/ 2631569 w 6789110"/>
              <a:gd name="connsiteY6554" fmla="*/ 1204522 h 6386516"/>
              <a:gd name="connsiteX6555" fmla="*/ 2635418 w 6789110"/>
              <a:gd name="connsiteY6555" fmla="*/ 1202771 h 6386516"/>
              <a:gd name="connsiteX6556" fmla="*/ 2633494 w 6789110"/>
              <a:gd name="connsiteY6556" fmla="*/ 1200847 h 6386516"/>
              <a:gd name="connsiteX6557" fmla="*/ 2181168 w 6789110"/>
              <a:gd name="connsiteY6557" fmla="*/ 1196999 h 6386516"/>
              <a:gd name="connsiteX6558" fmla="*/ 2186943 w 6789110"/>
              <a:gd name="connsiteY6558" fmla="*/ 1202774 h 6386516"/>
              <a:gd name="connsiteX6559" fmla="*/ 2177319 w 6789110"/>
              <a:gd name="connsiteY6559" fmla="*/ 1202774 h 6386516"/>
              <a:gd name="connsiteX6560" fmla="*/ 2683860 w 6789110"/>
              <a:gd name="connsiteY6560" fmla="*/ 1196570 h 6386516"/>
              <a:gd name="connsiteX6561" fmla="*/ 2684500 w 6789110"/>
              <a:gd name="connsiteY6561" fmla="*/ 1196997 h 6386516"/>
              <a:gd name="connsiteX6562" fmla="*/ 2687389 w 6789110"/>
              <a:gd name="connsiteY6562" fmla="*/ 1198922 h 6386516"/>
              <a:gd name="connsiteX6563" fmla="*/ 2681613 w 6789110"/>
              <a:gd name="connsiteY6563" fmla="*/ 1198922 h 6386516"/>
              <a:gd name="connsiteX6564" fmla="*/ 2681613 w 6789110"/>
              <a:gd name="connsiteY6564" fmla="*/ 1196728 h 6386516"/>
              <a:gd name="connsiteX6565" fmla="*/ 2625795 w 6789110"/>
              <a:gd name="connsiteY6565" fmla="*/ 1195072 h 6386516"/>
              <a:gd name="connsiteX6566" fmla="*/ 2629644 w 6789110"/>
              <a:gd name="connsiteY6566" fmla="*/ 1195072 h 6386516"/>
              <a:gd name="connsiteX6567" fmla="*/ 2733582 w 6789110"/>
              <a:gd name="connsiteY6567" fmla="*/ 1191223 h 6386516"/>
              <a:gd name="connsiteX6568" fmla="*/ 2731659 w 6789110"/>
              <a:gd name="connsiteY6568" fmla="*/ 1193147 h 6386516"/>
              <a:gd name="connsiteX6569" fmla="*/ 2733582 w 6789110"/>
              <a:gd name="connsiteY6569" fmla="*/ 1195072 h 6386516"/>
              <a:gd name="connsiteX6570" fmla="*/ 2735507 w 6789110"/>
              <a:gd name="connsiteY6570" fmla="*/ 1193147 h 6386516"/>
              <a:gd name="connsiteX6571" fmla="*/ 2739357 w 6789110"/>
              <a:gd name="connsiteY6571" fmla="*/ 1191223 h 6386516"/>
              <a:gd name="connsiteX6572" fmla="*/ 2735507 w 6789110"/>
              <a:gd name="connsiteY6572" fmla="*/ 1191223 h 6386516"/>
              <a:gd name="connsiteX6573" fmla="*/ 2664290 w 6789110"/>
              <a:gd name="connsiteY6573" fmla="*/ 1191223 h 6386516"/>
              <a:gd name="connsiteX6574" fmla="*/ 2666215 w 6789110"/>
              <a:gd name="connsiteY6574" fmla="*/ 1193147 h 6386516"/>
              <a:gd name="connsiteX6575" fmla="*/ 2666215 w 6789110"/>
              <a:gd name="connsiteY6575" fmla="*/ 1191223 h 6386516"/>
              <a:gd name="connsiteX6576" fmla="*/ 2675839 w 6789110"/>
              <a:gd name="connsiteY6576" fmla="*/ 1189298 h 6386516"/>
              <a:gd name="connsiteX6577" fmla="*/ 2677764 w 6789110"/>
              <a:gd name="connsiteY6577" fmla="*/ 1193147 h 6386516"/>
              <a:gd name="connsiteX6578" fmla="*/ 2675839 w 6789110"/>
              <a:gd name="connsiteY6578" fmla="*/ 1195072 h 6386516"/>
              <a:gd name="connsiteX6579" fmla="*/ 2677764 w 6789110"/>
              <a:gd name="connsiteY6579" fmla="*/ 1196997 h 6386516"/>
              <a:gd name="connsiteX6580" fmla="*/ 2674104 w 6789110"/>
              <a:gd name="connsiteY6580" fmla="*/ 1194835 h 6386516"/>
              <a:gd name="connsiteX6581" fmla="*/ 2674876 w 6789110"/>
              <a:gd name="connsiteY6581" fmla="*/ 1193869 h 6386516"/>
              <a:gd name="connsiteX6582" fmla="*/ 2675839 w 6789110"/>
              <a:gd name="connsiteY6582" fmla="*/ 1191223 h 6386516"/>
              <a:gd name="connsiteX6583" fmla="*/ 2720109 w 6789110"/>
              <a:gd name="connsiteY6583" fmla="*/ 1187373 h 6386516"/>
              <a:gd name="connsiteX6584" fmla="*/ 2720720 w 6789110"/>
              <a:gd name="connsiteY6584" fmla="*/ 1189409 h 6386516"/>
              <a:gd name="connsiteX6585" fmla="*/ 2720109 w 6789110"/>
              <a:gd name="connsiteY6585" fmla="*/ 1189298 h 6386516"/>
              <a:gd name="connsiteX6586" fmla="*/ 2720831 w 6789110"/>
              <a:gd name="connsiteY6586" fmla="*/ 1189779 h 6386516"/>
              <a:gd name="connsiteX6587" fmla="*/ 2720720 w 6789110"/>
              <a:gd name="connsiteY6587" fmla="*/ 1189409 h 6386516"/>
              <a:gd name="connsiteX6588" fmla="*/ 2722755 w 6789110"/>
              <a:gd name="connsiteY6588" fmla="*/ 1189780 h 6386516"/>
              <a:gd name="connsiteX6589" fmla="*/ 2723958 w 6789110"/>
              <a:gd name="connsiteY6589" fmla="*/ 1187373 h 6386516"/>
              <a:gd name="connsiteX6590" fmla="*/ 2702786 w 6789110"/>
              <a:gd name="connsiteY6590" fmla="*/ 1187373 h 6386516"/>
              <a:gd name="connsiteX6591" fmla="*/ 2698936 w 6789110"/>
              <a:gd name="connsiteY6591" fmla="*/ 1189298 h 6386516"/>
              <a:gd name="connsiteX6592" fmla="*/ 2702786 w 6789110"/>
              <a:gd name="connsiteY6592" fmla="*/ 1191223 h 6386516"/>
              <a:gd name="connsiteX6593" fmla="*/ 2706636 w 6789110"/>
              <a:gd name="connsiteY6593" fmla="*/ 1191223 h 6386516"/>
              <a:gd name="connsiteX6594" fmla="*/ 2702786 w 6789110"/>
              <a:gd name="connsiteY6594" fmla="*/ 1187373 h 6386516"/>
              <a:gd name="connsiteX6595" fmla="*/ 2747056 w 6789110"/>
              <a:gd name="connsiteY6595" fmla="*/ 1185448 h 6386516"/>
              <a:gd name="connsiteX6596" fmla="*/ 2743207 w 6789110"/>
              <a:gd name="connsiteY6596" fmla="*/ 1187373 h 6386516"/>
              <a:gd name="connsiteX6597" fmla="*/ 2747056 w 6789110"/>
              <a:gd name="connsiteY6597" fmla="*/ 1189298 h 6386516"/>
              <a:gd name="connsiteX6598" fmla="*/ 2625795 w 6789110"/>
              <a:gd name="connsiteY6598" fmla="*/ 1185448 h 6386516"/>
              <a:gd name="connsiteX6599" fmla="*/ 2625795 w 6789110"/>
              <a:gd name="connsiteY6599" fmla="*/ 1189298 h 6386516"/>
              <a:gd name="connsiteX6600" fmla="*/ 2629644 w 6789110"/>
              <a:gd name="connsiteY6600" fmla="*/ 1185448 h 6386516"/>
              <a:gd name="connsiteX6601" fmla="*/ 2655869 w 6789110"/>
              <a:gd name="connsiteY6601" fmla="*/ 1182802 h 6386516"/>
              <a:gd name="connsiteX6602" fmla="*/ 2654666 w 6789110"/>
              <a:gd name="connsiteY6602" fmla="*/ 1183523 h 6386516"/>
              <a:gd name="connsiteX6603" fmla="*/ 2656592 w 6789110"/>
              <a:gd name="connsiteY6603" fmla="*/ 1185448 h 6386516"/>
              <a:gd name="connsiteX6604" fmla="*/ 2660440 w 6789110"/>
              <a:gd name="connsiteY6604" fmla="*/ 1185448 h 6386516"/>
              <a:gd name="connsiteX6605" fmla="*/ 2658516 w 6789110"/>
              <a:gd name="connsiteY6605" fmla="*/ 1183523 h 6386516"/>
              <a:gd name="connsiteX6606" fmla="*/ 2655869 w 6789110"/>
              <a:gd name="connsiteY6606" fmla="*/ 1182802 h 6386516"/>
              <a:gd name="connsiteX6607" fmla="*/ 2668140 w 6789110"/>
              <a:gd name="connsiteY6607" fmla="*/ 1181599 h 6386516"/>
              <a:gd name="connsiteX6608" fmla="*/ 2670064 w 6789110"/>
              <a:gd name="connsiteY6608" fmla="*/ 1185448 h 6386516"/>
              <a:gd name="connsiteX6609" fmla="*/ 2671989 w 6789110"/>
              <a:gd name="connsiteY6609" fmla="*/ 1181599 h 6386516"/>
              <a:gd name="connsiteX6610" fmla="*/ 2727808 w 6789110"/>
              <a:gd name="connsiteY6610" fmla="*/ 1177749 h 6386516"/>
              <a:gd name="connsiteX6611" fmla="*/ 2729733 w 6789110"/>
              <a:gd name="connsiteY6611" fmla="*/ 1181599 h 6386516"/>
              <a:gd name="connsiteX6612" fmla="*/ 2737433 w 6789110"/>
              <a:gd name="connsiteY6612" fmla="*/ 1179674 h 6386516"/>
              <a:gd name="connsiteX6613" fmla="*/ 2729733 w 6789110"/>
              <a:gd name="connsiteY6613" fmla="*/ 1177749 h 6386516"/>
              <a:gd name="connsiteX6614" fmla="*/ 2637343 w 6789110"/>
              <a:gd name="connsiteY6614" fmla="*/ 1177749 h 6386516"/>
              <a:gd name="connsiteX6615" fmla="*/ 2643117 w 6789110"/>
              <a:gd name="connsiteY6615" fmla="*/ 1179674 h 6386516"/>
              <a:gd name="connsiteX6616" fmla="*/ 2637343 w 6789110"/>
              <a:gd name="connsiteY6616" fmla="*/ 1177749 h 6386516"/>
              <a:gd name="connsiteX6617" fmla="*/ 2656592 w 6789110"/>
              <a:gd name="connsiteY6617" fmla="*/ 1173899 h 6386516"/>
              <a:gd name="connsiteX6618" fmla="*/ 2654666 w 6789110"/>
              <a:gd name="connsiteY6618" fmla="*/ 1177749 h 6386516"/>
              <a:gd name="connsiteX6619" fmla="*/ 2658516 w 6789110"/>
              <a:gd name="connsiteY6619" fmla="*/ 1177749 h 6386516"/>
              <a:gd name="connsiteX6620" fmla="*/ 2770154 w 6789110"/>
              <a:gd name="connsiteY6620" fmla="*/ 1170050 h 6386516"/>
              <a:gd name="connsiteX6621" fmla="*/ 2768228 w 6789110"/>
              <a:gd name="connsiteY6621" fmla="*/ 1171975 h 6386516"/>
              <a:gd name="connsiteX6622" fmla="*/ 2766304 w 6789110"/>
              <a:gd name="connsiteY6622" fmla="*/ 1171975 h 6386516"/>
              <a:gd name="connsiteX6623" fmla="*/ 2764379 w 6789110"/>
              <a:gd name="connsiteY6623" fmla="*/ 1171975 h 6386516"/>
              <a:gd name="connsiteX6624" fmla="*/ 2762454 w 6789110"/>
              <a:gd name="connsiteY6624" fmla="*/ 1173899 h 6386516"/>
              <a:gd name="connsiteX6625" fmla="*/ 2766304 w 6789110"/>
              <a:gd name="connsiteY6625" fmla="*/ 1173899 h 6386516"/>
              <a:gd name="connsiteX6626" fmla="*/ 2768228 w 6789110"/>
              <a:gd name="connsiteY6626" fmla="*/ 1171975 h 6386516"/>
              <a:gd name="connsiteX6627" fmla="*/ 2768230 w 6789110"/>
              <a:gd name="connsiteY6627" fmla="*/ 1171975 h 6386516"/>
              <a:gd name="connsiteX6628" fmla="*/ 2159998 w 6789110"/>
              <a:gd name="connsiteY6628" fmla="*/ 1170047 h 6386516"/>
              <a:gd name="connsiteX6629" fmla="*/ 2154223 w 6789110"/>
              <a:gd name="connsiteY6629" fmla="*/ 1181597 h 6386516"/>
              <a:gd name="connsiteX6630" fmla="*/ 2159998 w 6789110"/>
              <a:gd name="connsiteY6630" fmla="*/ 1170047 h 6386516"/>
              <a:gd name="connsiteX6631" fmla="*/ 4995210 w 6789110"/>
              <a:gd name="connsiteY6631" fmla="*/ 1168192 h 6386516"/>
              <a:gd name="connsiteX6632" fmla="*/ 4987510 w 6789110"/>
              <a:gd name="connsiteY6632" fmla="*/ 1175891 h 6386516"/>
              <a:gd name="connsiteX6633" fmla="*/ 4995210 w 6789110"/>
              <a:gd name="connsiteY6633" fmla="*/ 1168192 h 6386516"/>
              <a:gd name="connsiteX6634" fmla="*/ 1898226 w 6789110"/>
              <a:gd name="connsiteY6634" fmla="*/ 1168133 h 6386516"/>
              <a:gd name="connsiteX6635" fmla="*/ 1898226 w 6789110"/>
              <a:gd name="connsiteY6635" fmla="*/ 1175833 h 6386516"/>
              <a:gd name="connsiteX6636" fmla="*/ 1892452 w 6789110"/>
              <a:gd name="connsiteY6636" fmla="*/ 1171983 h 6386516"/>
              <a:gd name="connsiteX6637" fmla="*/ 2795176 w 6789110"/>
              <a:gd name="connsiteY6637" fmla="*/ 1168125 h 6386516"/>
              <a:gd name="connsiteX6638" fmla="*/ 2795176 w 6789110"/>
              <a:gd name="connsiteY6638" fmla="*/ 1171975 h 6386516"/>
              <a:gd name="connsiteX6639" fmla="*/ 2799025 w 6789110"/>
              <a:gd name="connsiteY6639" fmla="*/ 1170050 h 6386516"/>
              <a:gd name="connsiteX6640" fmla="*/ 2673914 w 6789110"/>
              <a:gd name="connsiteY6640" fmla="*/ 1166201 h 6386516"/>
              <a:gd name="connsiteX6641" fmla="*/ 2670064 w 6789110"/>
              <a:gd name="connsiteY6641" fmla="*/ 1168125 h 6386516"/>
              <a:gd name="connsiteX6642" fmla="*/ 2673914 w 6789110"/>
              <a:gd name="connsiteY6642" fmla="*/ 1171975 h 6386516"/>
              <a:gd name="connsiteX6643" fmla="*/ 2675839 w 6789110"/>
              <a:gd name="connsiteY6643" fmla="*/ 1170050 h 6386516"/>
              <a:gd name="connsiteX6644" fmla="*/ 2675839 w 6789110"/>
              <a:gd name="connsiteY6644" fmla="*/ 1168125 h 6386516"/>
              <a:gd name="connsiteX6645" fmla="*/ 2715585 w 6789110"/>
              <a:gd name="connsiteY6645" fmla="*/ 1165527 h 6386516"/>
              <a:gd name="connsiteX6646" fmla="*/ 2716259 w 6789110"/>
              <a:gd name="connsiteY6646" fmla="*/ 1166201 h 6386516"/>
              <a:gd name="connsiteX6647" fmla="*/ 2714335 w 6789110"/>
              <a:gd name="connsiteY6647" fmla="*/ 1166201 h 6386516"/>
              <a:gd name="connsiteX6648" fmla="*/ 2756680 w 6789110"/>
              <a:gd name="connsiteY6648" fmla="*/ 1164276 h 6386516"/>
              <a:gd name="connsiteX6649" fmla="*/ 2756680 w 6789110"/>
              <a:gd name="connsiteY6649" fmla="*/ 1166201 h 6386516"/>
              <a:gd name="connsiteX6650" fmla="*/ 2756680 w 6789110"/>
              <a:gd name="connsiteY6650" fmla="*/ 1168125 h 6386516"/>
              <a:gd name="connsiteX6651" fmla="*/ 2762454 w 6789110"/>
              <a:gd name="connsiteY6651" fmla="*/ 1171975 h 6386516"/>
              <a:gd name="connsiteX6652" fmla="*/ 2764379 w 6789110"/>
              <a:gd name="connsiteY6652" fmla="*/ 1170050 h 6386516"/>
              <a:gd name="connsiteX6653" fmla="*/ 2762454 w 6789110"/>
              <a:gd name="connsiteY6653" fmla="*/ 1166201 h 6386516"/>
              <a:gd name="connsiteX6654" fmla="*/ 2764379 w 6789110"/>
              <a:gd name="connsiteY6654" fmla="*/ 1166201 h 6386516"/>
              <a:gd name="connsiteX6655" fmla="*/ 2762454 w 6789110"/>
              <a:gd name="connsiteY6655" fmla="*/ 1164276 h 6386516"/>
              <a:gd name="connsiteX6656" fmla="*/ 2758605 w 6789110"/>
              <a:gd name="connsiteY6656" fmla="*/ 1164276 h 6386516"/>
              <a:gd name="connsiteX6657" fmla="*/ 2681613 w 6789110"/>
              <a:gd name="connsiteY6657" fmla="*/ 1162351 h 6386516"/>
              <a:gd name="connsiteX6658" fmla="*/ 2683538 w 6789110"/>
              <a:gd name="connsiteY6658" fmla="*/ 1166201 h 6386516"/>
              <a:gd name="connsiteX6659" fmla="*/ 2683538 w 6789110"/>
              <a:gd name="connsiteY6659" fmla="*/ 1170050 h 6386516"/>
              <a:gd name="connsiteX6660" fmla="*/ 2687389 w 6789110"/>
              <a:gd name="connsiteY6660" fmla="*/ 1168125 h 6386516"/>
              <a:gd name="connsiteX6661" fmla="*/ 2685463 w 6789110"/>
              <a:gd name="connsiteY6661" fmla="*/ 1164276 h 6386516"/>
              <a:gd name="connsiteX6662" fmla="*/ 2747056 w 6789110"/>
              <a:gd name="connsiteY6662" fmla="*/ 1158501 h 6386516"/>
              <a:gd name="connsiteX6663" fmla="*/ 2745131 w 6789110"/>
              <a:gd name="connsiteY6663" fmla="*/ 1160426 h 6386516"/>
              <a:gd name="connsiteX6664" fmla="*/ 2741282 w 6789110"/>
              <a:gd name="connsiteY6664" fmla="*/ 1160426 h 6386516"/>
              <a:gd name="connsiteX6665" fmla="*/ 2739357 w 6789110"/>
              <a:gd name="connsiteY6665" fmla="*/ 1162351 h 6386516"/>
              <a:gd name="connsiteX6666" fmla="*/ 2739357 w 6789110"/>
              <a:gd name="connsiteY6666" fmla="*/ 1164276 h 6386516"/>
              <a:gd name="connsiteX6667" fmla="*/ 2741282 w 6789110"/>
              <a:gd name="connsiteY6667" fmla="*/ 1164276 h 6386516"/>
              <a:gd name="connsiteX6668" fmla="*/ 2741282 w 6789110"/>
              <a:gd name="connsiteY6668" fmla="*/ 1162351 h 6386516"/>
              <a:gd name="connsiteX6669" fmla="*/ 2743207 w 6789110"/>
              <a:gd name="connsiteY6669" fmla="*/ 1166201 h 6386516"/>
              <a:gd name="connsiteX6670" fmla="*/ 2745131 w 6789110"/>
              <a:gd name="connsiteY6670" fmla="*/ 1168125 h 6386516"/>
              <a:gd name="connsiteX6671" fmla="*/ 2745131 w 6789110"/>
              <a:gd name="connsiteY6671" fmla="*/ 1170050 h 6386516"/>
              <a:gd name="connsiteX6672" fmla="*/ 2747056 w 6789110"/>
              <a:gd name="connsiteY6672" fmla="*/ 1168125 h 6386516"/>
              <a:gd name="connsiteX6673" fmla="*/ 2745131 w 6789110"/>
              <a:gd name="connsiteY6673" fmla="*/ 1164276 h 6386516"/>
              <a:gd name="connsiteX6674" fmla="*/ 2748981 w 6789110"/>
              <a:gd name="connsiteY6674" fmla="*/ 1164276 h 6386516"/>
              <a:gd name="connsiteX6675" fmla="*/ 2750906 w 6789110"/>
              <a:gd name="connsiteY6675" fmla="*/ 1160426 h 6386516"/>
              <a:gd name="connsiteX6676" fmla="*/ 2750906 w 6789110"/>
              <a:gd name="connsiteY6676" fmla="*/ 1158501 h 6386516"/>
              <a:gd name="connsiteX6677" fmla="*/ 2698936 w 6789110"/>
              <a:gd name="connsiteY6677" fmla="*/ 1158501 h 6386516"/>
              <a:gd name="connsiteX6678" fmla="*/ 2702786 w 6789110"/>
              <a:gd name="connsiteY6678" fmla="*/ 1160426 h 6386516"/>
              <a:gd name="connsiteX6679" fmla="*/ 2700862 w 6789110"/>
              <a:gd name="connsiteY6679" fmla="*/ 1162351 h 6386516"/>
              <a:gd name="connsiteX6680" fmla="*/ 2698936 w 6789110"/>
              <a:gd name="connsiteY6680" fmla="*/ 1158501 h 6386516"/>
              <a:gd name="connsiteX6681" fmla="*/ 2666215 w 6789110"/>
              <a:gd name="connsiteY6681" fmla="*/ 1158501 h 6386516"/>
              <a:gd name="connsiteX6682" fmla="*/ 2666215 w 6789110"/>
              <a:gd name="connsiteY6682" fmla="*/ 1160426 h 6386516"/>
              <a:gd name="connsiteX6683" fmla="*/ 2670064 w 6789110"/>
              <a:gd name="connsiteY6683" fmla="*/ 1160426 h 6386516"/>
              <a:gd name="connsiteX6684" fmla="*/ 2670064 w 6789110"/>
              <a:gd name="connsiteY6684" fmla="*/ 1158501 h 6386516"/>
              <a:gd name="connsiteX6685" fmla="*/ 2673914 w 6789110"/>
              <a:gd name="connsiteY6685" fmla="*/ 1156577 h 6386516"/>
              <a:gd name="connsiteX6686" fmla="*/ 2675839 w 6789110"/>
              <a:gd name="connsiteY6686" fmla="*/ 1158501 h 6386516"/>
              <a:gd name="connsiteX6687" fmla="*/ 2675839 w 6789110"/>
              <a:gd name="connsiteY6687" fmla="*/ 1156577 h 6386516"/>
              <a:gd name="connsiteX6688" fmla="*/ 2706636 w 6789110"/>
              <a:gd name="connsiteY6688" fmla="*/ 1154652 h 6386516"/>
              <a:gd name="connsiteX6689" fmla="*/ 2708560 w 6789110"/>
              <a:gd name="connsiteY6689" fmla="*/ 1156577 h 6386516"/>
              <a:gd name="connsiteX6690" fmla="*/ 2710485 w 6789110"/>
              <a:gd name="connsiteY6690" fmla="*/ 1154652 h 6386516"/>
              <a:gd name="connsiteX6691" fmla="*/ 5349371 w 6789110"/>
              <a:gd name="connsiteY6691" fmla="*/ 1152795 h 6386516"/>
              <a:gd name="connsiteX6692" fmla="*/ 5241582 w 6789110"/>
              <a:gd name="connsiteY6692" fmla="*/ 1204761 h 6386516"/>
              <a:gd name="connsiteX6693" fmla="*/ 5266604 w 6789110"/>
              <a:gd name="connsiteY6693" fmla="*/ 1212461 h 6386516"/>
              <a:gd name="connsiteX6694" fmla="*/ 5349371 w 6789110"/>
              <a:gd name="connsiteY6694" fmla="*/ 1152795 h 6386516"/>
              <a:gd name="connsiteX6695" fmla="*/ 2734865 w 6789110"/>
              <a:gd name="connsiteY6695" fmla="*/ 1152086 h 6386516"/>
              <a:gd name="connsiteX6696" fmla="*/ 2735507 w 6789110"/>
              <a:gd name="connsiteY6696" fmla="*/ 1152727 h 6386516"/>
              <a:gd name="connsiteX6697" fmla="*/ 2735507 w 6789110"/>
              <a:gd name="connsiteY6697" fmla="*/ 1154652 h 6386516"/>
              <a:gd name="connsiteX6698" fmla="*/ 2737433 w 6789110"/>
              <a:gd name="connsiteY6698" fmla="*/ 1156577 h 6386516"/>
              <a:gd name="connsiteX6699" fmla="*/ 2733582 w 6789110"/>
              <a:gd name="connsiteY6699" fmla="*/ 1156577 h 6386516"/>
              <a:gd name="connsiteX6700" fmla="*/ 2733582 w 6789110"/>
              <a:gd name="connsiteY6700" fmla="*/ 1152727 h 6386516"/>
              <a:gd name="connsiteX6701" fmla="*/ 2731659 w 6789110"/>
              <a:gd name="connsiteY6701" fmla="*/ 1148877 h 6386516"/>
              <a:gd name="connsiteX6702" fmla="*/ 2733582 w 6789110"/>
              <a:gd name="connsiteY6702" fmla="*/ 1150802 h 6386516"/>
              <a:gd name="connsiteX6703" fmla="*/ 2733582 w 6789110"/>
              <a:gd name="connsiteY6703" fmla="*/ 1152727 h 6386516"/>
              <a:gd name="connsiteX6704" fmla="*/ 2729733 w 6789110"/>
              <a:gd name="connsiteY6704" fmla="*/ 1150803 h 6386516"/>
              <a:gd name="connsiteX6705" fmla="*/ 2695087 w 6789110"/>
              <a:gd name="connsiteY6705" fmla="*/ 1146954 h 6386516"/>
              <a:gd name="connsiteX6706" fmla="*/ 2693162 w 6789110"/>
              <a:gd name="connsiteY6706" fmla="*/ 1148877 h 6386516"/>
              <a:gd name="connsiteX6707" fmla="*/ 2695087 w 6789110"/>
              <a:gd name="connsiteY6707" fmla="*/ 1150803 h 6386516"/>
              <a:gd name="connsiteX6708" fmla="*/ 2698936 w 6789110"/>
              <a:gd name="connsiteY6708" fmla="*/ 1150803 h 6386516"/>
              <a:gd name="connsiteX6709" fmla="*/ 2702786 w 6789110"/>
              <a:gd name="connsiteY6709" fmla="*/ 1148877 h 6386516"/>
              <a:gd name="connsiteX6710" fmla="*/ 2700862 w 6789110"/>
              <a:gd name="connsiteY6710" fmla="*/ 1146954 h 6386516"/>
              <a:gd name="connsiteX6711" fmla="*/ 2697012 w 6789110"/>
              <a:gd name="connsiteY6711" fmla="*/ 1148877 h 6386516"/>
              <a:gd name="connsiteX6712" fmla="*/ 2781703 w 6789110"/>
              <a:gd name="connsiteY6712" fmla="*/ 1145028 h 6386516"/>
              <a:gd name="connsiteX6713" fmla="*/ 2779777 w 6789110"/>
              <a:gd name="connsiteY6713" fmla="*/ 1148877 h 6386516"/>
              <a:gd name="connsiteX6714" fmla="*/ 2781703 w 6789110"/>
              <a:gd name="connsiteY6714" fmla="*/ 1150803 h 6386516"/>
              <a:gd name="connsiteX6715" fmla="*/ 2779777 w 6789110"/>
              <a:gd name="connsiteY6715" fmla="*/ 1152727 h 6386516"/>
              <a:gd name="connsiteX6716" fmla="*/ 2781703 w 6789110"/>
              <a:gd name="connsiteY6716" fmla="*/ 1154652 h 6386516"/>
              <a:gd name="connsiteX6717" fmla="*/ 2783627 w 6789110"/>
              <a:gd name="connsiteY6717" fmla="*/ 1156577 h 6386516"/>
              <a:gd name="connsiteX6718" fmla="*/ 2783627 w 6789110"/>
              <a:gd name="connsiteY6718" fmla="*/ 1150803 h 6386516"/>
              <a:gd name="connsiteX6719" fmla="*/ 2785552 w 6789110"/>
              <a:gd name="connsiteY6719" fmla="*/ 1148877 h 6386516"/>
              <a:gd name="connsiteX6720" fmla="*/ 2785552 w 6789110"/>
              <a:gd name="connsiteY6720" fmla="*/ 1145028 h 6386516"/>
              <a:gd name="connsiteX6721" fmla="*/ 2808649 w 6789110"/>
              <a:gd name="connsiteY6721" fmla="*/ 1141179 h 6386516"/>
              <a:gd name="connsiteX6722" fmla="*/ 2804799 w 6789110"/>
              <a:gd name="connsiteY6722" fmla="*/ 1143103 h 6386516"/>
              <a:gd name="connsiteX6723" fmla="*/ 2808649 w 6789110"/>
              <a:gd name="connsiteY6723" fmla="*/ 1145028 h 6386516"/>
              <a:gd name="connsiteX6724" fmla="*/ 2728714 w 6789110"/>
              <a:gd name="connsiteY6724" fmla="*/ 1139253 h 6386516"/>
              <a:gd name="connsiteX6725" fmla="*/ 2729733 w 6789110"/>
              <a:gd name="connsiteY6725" fmla="*/ 1139253 h 6386516"/>
              <a:gd name="connsiteX6726" fmla="*/ 2728770 w 6789110"/>
              <a:gd name="connsiteY6726" fmla="*/ 1139494 h 6386516"/>
              <a:gd name="connsiteX6727" fmla="*/ 2798545 w 6789110"/>
              <a:gd name="connsiteY6727" fmla="*/ 1138773 h 6386516"/>
              <a:gd name="connsiteX6728" fmla="*/ 2799025 w 6789110"/>
              <a:gd name="connsiteY6728" fmla="*/ 1141179 h 6386516"/>
              <a:gd name="connsiteX6729" fmla="*/ 2799025 w 6789110"/>
              <a:gd name="connsiteY6729" fmla="*/ 1145028 h 6386516"/>
              <a:gd name="connsiteX6730" fmla="*/ 2802875 w 6789110"/>
              <a:gd name="connsiteY6730" fmla="*/ 1141179 h 6386516"/>
              <a:gd name="connsiteX6731" fmla="*/ 2800950 w 6789110"/>
              <a:gd name="connsiteY6731" fmla="*/ 1141179 h 6386516"/>
              <a:gd name="connsiteX6732" fmla="*/ 2800950 w 6789110"/>
              <a:gd name="connsiteY6732" fmla="*/ 1139253 h 6386516"/>
              <a:gd name="connsiteX6733" fmla="*/ 2798545 w 6789110"/>
              <a:gd name="connsiteY6733" fmla="*/ 1138773 h 6386516"/>
              <a:gd name="connsiteX6734" fmla="*/ 2687389 w 6789110"/>
              <a:gd name="connsiteY6734" fmla="*/ 1137330 h 6386516"/>
              <a:gd name="connsiteX6735" fmla="*/ 2685463 w 6789110"/>
              <a:gd name="connsiteY6735" fmla="*/ 1139253 h 6386516"/>
              <a:gd name="connsiteX6736" fmla="*/ 2687389 w 6789110"/>
              <a:gd name="connsiteY6736" fmla="*/ 1141179 h 6386516"/>
              <a:gd name="connsiteX6737" fmla="*/ 2780596 w 6789110"/>
              <a:gd name="connsiteY6737" fmla="*/ 1136224 h 6386516"/>
              <a:gd name="connsiteX6738" fmla="*/ 2779056 w 6789110"/>
              <a:gd name="connsiteY6738" fmla="*/ 1137343 h 6386516"/>
              <a:gd name="connsiteX6739" fmla="*/ 2777853 w 6789110"/>
              <a:gd name="connsiteY6739" fmla="*/ 1139268 h 6386516"/>
              <a:gd name="connsiteX6740" fmla="*/ 2774017 w 6789110"/>
              <a:gd name="connsiteY6740" fmla="*/ 1139268 h 6386516"/>
              <a:gd name="connsiteX6741" fmla="*/ 2775928 w 6789110"/>
              <a:gd name="connsiteY6741" fmla="*/ 1141179 h 6386516"/>
              <a:gd name="connsiteX6742" fmla="*/ 2775904 w 6789110"/>
              <a:gd name="connsiteY6742" fmla="*/ 1141190 h 6386516"/>
              <a:gd name="connsiteX6743" fmla="*/ 2775929 w 6789110"/>
              <a:gd name="connsiteY6743" fmla="*/ 1141193 h 6386516"/>
              <a:gd name="connsiteX6744" fmla="*/ 2775899 w 6789110"/>
              <a:gd name="connsiteY6744" fmla="*/ 1141193 h 6386516"/>
              <a:gd name="connsiteX6745" fmla="*/ 2774004 w 6789110"/>
              <a:gd name="connsiteY6745" fmla="*/ 1142141 h 6386516"/>
              <a:gd name="connsiteX6746" fmla="*/ 2774004 w 6789110"/>
              <a:gd name="connsiteY6746" fmla="*/ 1143118 h 6386516"/>
              <a:gd name="connsiteX6747" fmla="*/ 2772097 w 6789110"/>
              <a:gd name="connsiteY6747" fmla="*/ 1143118 h 6386516"/>
              <a:gd name="connsiteX6748" fmla="*/ 2774243 w 6789110"/>
              <a:gd name="connsiteY6748" fmla="*/ 1144788 h 6386516"/>
              <a:gd name="connsiteX6749" fmla="*/ 2777853 w 6789110"/>
              <a:gd name="connsiteY6749" fmla="*/ 1145028 h 6386516"/>
              <a:gd name="connsiteX6750" fmla="*/ 2781703 w 6789110"/>
              <a:gd name="connsiteY6750" fmla="*/ 1141179 h 6386516"/>
              <a:gd name="connsiteX6751" fmla="*/ 2781703 w 6789110"/>
              <a:gd name="connsiteY6751" fmla="*/ 1137330 h 6386516"/>
              <a:gd name="connsiteX6752" fmla="*/ 2727808 w 6789110"/>
              <a:gd name="connsiteY6752" fmla="*/ 1135405 h 6386516"/>
              <a:gd name="connsiteX6753" fmla="*/ 2729733 w 6789110"/>
              <a:gd name="connsiteY6753" fmla="*/ 1139253 h 6386516"/>
              <a:gd name="connsiteX6754" fmla="*/ 2728400 w 6789110"/>
              <a:gd name="connsiteY6754" fmla="*/ 1137922 h 6386516"/>
              <a:gd name="connsiteX6755" fmla="*/ 3950530 w 6789110"/>
              <a:gd name="connsiteY6755" fmla="*/ 1134751 h 6386516"/>
              <a:gd name="connsiteX6756" fmla="*/ 3971222 w 6789110"/>
              <a:gd name="connsiteY6756" fmla="*/ 1147021 h 6386516"/>
              <a:gd name="connsiteX6757" fmla="*/ 3930800 w 6789110"/>
              <a:gd name="connsiteY6757" fmla="*/ 1150870 h 6386516"/>
              <a:gd name="connsiteX6758" fmla="*/ 3932725 w 6789110"/>
              <a:gd name="connsiteY6758" fmla="*/ 1135473 h 6386516"/>
              <a:gd name="connsiteX6759" fmla="*/ 3950530 w 6789110"/>
              <a:gd name="connsiteY6759" fmla="*/ 1134751 h 6386516"/>
              <a:gd name="connsiteX6760" fmla="*/ 2698936 w 6789110"/>
              <a:gd name="connsiteY6760" fmla="*/ 1133479 h 6386516"/>
              <a:gd name="connsiteX6761" fmla="*/ 2698936 w 6789110"/>
              <a:gd name="connsiteY6761" fmla="*/ 1137330 h 6386516"/>
              <a:gd name="connsiteX6762" fmla="*/ 2702786 w 6789110"/>
              <a:gd name="connsiteY6762" fmla="*/ 1135405 h 6386516"/>
              <a:gd name="connsiteX6763" fmla="*/ 2799025 w 6789110"/>
              <a:gd name="connsiteY6763" fmla="*/ 1131555 h 6386516"/>
              <a:gd name="connsiteX6764" fmla="*/ 2793251 w 6789110"/>
              <a:gd name="connsiteY6764" fmla="*/ 1133479 h 6386516"/>
              <a:gd name="connsiteX6765" fmla="*/ 2795176 w 6789110"/>
              <a:gd name="connsiteY6765" fmla="*/ 1135405 h 6386516"/>
              <a:gd name="connsiteX6766" fmla="*/ 2797100 w 6789110"/>
              <a:gd name="connsiteY6766" fmla="*/ 1137330 h 6386516"/>
              <a:gd name="connsiteX6767" fmla="*/ 2799025 w 6789110"/>
              <a:gd name="connsiteY6767" fmla="*/ 1135405 h 6386516"/>
              <a:gd name="connsiteX6768" fmla="*/ 2802875 w 6789110"/>
              <a:gd name="connsiteY6768" fmla="*/ 1135405 h 6386516"/>
              <a:gd name="connsiteX6769" fmla="*/ 2799025 w 6789110"/>
              <a:gd name="connsiteY6769" fmla="*/ 1131555 h 6386516"/>
              <a:gd name="connsiteX6770" fmla="*/ 2770155 w 6789110"/>
              <a:gd name="connsiteY6770" fmla="*/ 1129631 h 6386516"/>
              <a:gd name="connsiteX6771" fmla="*/ 2770155 w 6789110"/>
              <a:gd name="connsiteY6771" fmla="*/ 1131557 h 6386516"/>
              <a:gd name="connsiteX6772" fmla="*/ 2768230 w 6789110"/>
              <a:gd name="connsiteY6772" fmla="*/ 1131557 h 6386516"/>
              <a:gd name="connsiteX6773" fmla="*/ 2745131 w 6789110"/>
              <a:gd name="connsiteY6773" fmla="*/ 1127706 h 6386516"/>
              <a:gd name="connsiteX6774" fmla="*/ 2739357 w 6789110"/>
              <a:gd name="connsiteY6774" fmla="*/ 1131555 h 6386516"/>
              <a:gd name="connsiteX6775" fmla="*/ 2747056 w 6789110"/>
              <a:gd name="connsiteY6775" fmla="*/ 1127706 h 6386516"/>
              <a:gd name="connsiteX6776" fmla="*/ 2720109 w 6789110"/>
              <a:gd name="connsiteY6776" fmla="*/ 1125781 h 6386516"/>
              <a:gd name="connsiteX6777" fmla="*/ 2722034 w 6789110"/>
              <a:gd name="connsiteY6777" fmla="*/ 1131555 h 6386516"/>
              <a:gd name="connsiteX6778" fmla="*/ 2725883 w 6789110"/>
              <a:gd name="connsiteY6778" fmla="*/ 1129629 h 6386516"/>
              <a:gd name="connsiteX6779" fmla="*/ 2720109 w 6789110"/>
              <a:gd name="connsiteY6779" fmla="*/ 1125781 h 6386516"/>
              <a:gd name="connsiteX6780" fmla="*/ 2772080 w 6789110"/>
              <a:gd name="connsiteY6780" fmla="*/ 1123870 h 6386516"/>
              <a:gd name="connsiteX6781" fmla="*/ 2774004 w 6789110"/>
              <a:gd name="connsiteY6781" fmla="*/ 1123870 h 6386516"/>
              <a:gd name="connsiteX6782" fmla="*/ 2775929 w 6789110"/>
              <a:gd name="connsiteY6782" fmla="*/ 1127719 h 6386516"/>
              <a:gd name="connsiteX6783" fmla="*/ 2772080 w 6789110"/>
              <a:gd name="connsiteY6783" fmla="*/ 1127719 h 6386516"/>
              <a:gd name="connsiteX6784" fmla="*/ 2770155 w 6789110"/>
              <a:gd name="connsiteY6784" fmla="*/ 1125795 h 6386516"/>
              <a:gd name="connsiteX6785" fmla="*/ 2772080 w 6789110"/>
              <a:gd name="connsiteY6785" fmla="*/ 1123870 h 6386516"/>
              <a:gd name="connsiteX6786" fmla="*/ 2756680 w 6789110"/>
              <a:gd name="connsiteY6786" fmla="*/ 1121931 h 6386516"/>
              <a:gd name="connsiteX6787" fmla="*/ 2754755 w 6789110"/>
              <a:gd name="connsiteY6787" fmla="*/ 1125781 h 6386516"/>
              <a:gd name="connsiteX6788" fmla="*/ 2758605 w 6789110"/>
              <a:gd name="connsiteY6788" fmla="*/ 1125781 h 6386516"/>
              <a:gd name="connsiteX6789" fmla="*/ 2747056 w 6789110"/>
              <a:gd name="connsiteY6789" fmla="*/ 1120006 h 6386516"/>
              <a:gd name="connsiteX6790" fmla="*/ 2737433 w 6789110"/>
              <a:gd name="connsiteY6790" fmla="*/ 1121931 h 6386516"/>
              <a:gd name="connsiteX6791" fmla="*/ 2737433 w 6789110"/>
              <a:gd name="connsiteY6791" fmla="*/ 1123856 h 6386516"/>
              <a:gd name="connsiteX6792" fmla="*/ 2735507 w 6789110"/>
              <a:gd name="connsiteY6792" fmla="*/ 1125781 h 6386516"/>
              <a:gd name="connsiteX6793" fmla="*/ 2739357 w 6789110"/>
              <a:gd name="connsiteY6793" fmla="*/ 1125781 h 6386516"/>
              <a:gd name="connsiteX6794" fmla="*/ 2741282 w 6789110"/>
              <a:gd name="connsiteY6794" fmla="*/ 1125781 h 6386516"/>
              <a:gd name="connsiteX6795" fmla="*/ 2747056 w 6789110"/>
              <a:gd name="connsiteY6795" fmla="*/ 1120006 h 6386516"/>
              <a:gd name="connsiteX6796" fmla="*/ 2735507 w 6789110"/>
              <a:gd name="connsiteY6796" fmla="*/ 1116157 h 6386516"/>
              <a:gd name="connsiteX6797" fmla="*/ 2737433 w 6789110"/>
              <a:gd name="connsiteY6797" fmla="*/ 1118082 h 6386516"/>
              <a:gd name="connsiteX6798" fmla="*/ 2739357 w 6789110"/>
              <a:gd name="connsiteY6798" fmla="*/ 1116157 h 6386516"/>
              <a:gd name="connsiteX6799" fmla="*/ 2758605 w 6789110"/>
              <a:gd name="connsiteY6799" fmla="*/ 1112307 h 6386516"/>
              <a:gd name="connsiteX6800" fmla="*/ 2756680 w 6789110"/>
              <a:gd name="connsiteY6800" fmla="*/ 1116157 h 6386516"/>
              <a:gd name="connsiteX6801" fmla="*/ 2760530 w 6789110"/>
              <a:gd name="connsiteY6801" fmla="*/ 1116157 h 6386516"/>
              <a:gd name="connsiteX6802" fmla="*/ 2762454 w 6789110"/>
              <a:gd name="connsiteY6802" fmla="*/ 1114232 h 6386516"/>
              <a:gd name="connsiteX6803" fmla="*/ 2770154 w 6789110"/>
              <a:gd name="connsiteY6803" fmla="*/ 1110383 h 6386516"/>
              <a:gd name="connsiteX6804" fmla="*/ 2764379 w 6789110"/>
              <a:gd name="connsiteY6804" fmla="*/ 1114232 h 6386516"/>
              <a:gd name="connsiteX6805" fmla="*/ 2764379 w 6789110"/>
              <a:gd name="connsiteY6805" fmla="*/ 1116157 h 6386516"/>
              <a:gd name="connsiteX6806" fmla="*/ 2770154 w 6789110"/>
              <a:gd name="connsiteY6806" fmla="*/ 1116157 h 6386516"/>
              <a:gd name="connsiteX6807" fmla="*/ 2768230 w 6789110"/>
              <a:gd name="connsiteY6807" fmla="*/ 1114232 h 6386516"/>
              <a:gd name="connsiteX6808" fmla="*/ 2770154 w 6789110"/>
              <a:gd name="connsiteY6808" fmla="*/ 1112307 h 6386516"/>
              <a:gd name="connsiteX6809" fmla="*/ 2770154 w 6789110"/>
              <a:gd name="connsiteY6809" fmla="*/ 1110383 h 6386516"/>
              <a:gd name="connsiteX6810" fmla="*/ 2774773 w 6789110"/>
              <a:gd name="connsiteY6810" fmla="*/ 1111922 h 6386516"/>
              <a:gd name="connsiteX6811" fmla="*/ 2775928 w 6789110"/>
              <a:gd name="connsiteY6811" fmla="*/ 1114232 h 6386516"/>
              <a:gd name="connsiteX6812" fmla="*/ 2776890 w 6789110"/>
              <a:gd name="connsiteY6812" fmla="*/ 1115194 h 6386516"/>
              <a:gd name="connsiteX6813" fmla="*/ 2775928 w 6789110"/>
              <a:gd name="connsiteY6813" fmla="*/ 1116157 h 6386516"/>
              <a:gd name="connsiteX6814" fmla="*/ 2777853 w 6789110"/>
              <a:gd name="connsiteY6814" fmla="*/ 1116157 h 6386516"/>
              <a:gd name="connsiteX6815" fmla="*/ 2776890 w 6789110"/>
              <a:gd name="connsiteY6815" fmla="*/ 1115194 h 6386516"/>
              <a:gd name="connsiteX6816" fmla="*/ 2777853 w 6789110"/>
              <a:gd name="connsiteY6816" fmla="*/ 1114232 h 6386516"/>
              <a:gd name="connsiteX6817" fmla="*/ 2775928 w 6789110"/>
              <a:gd name="connsiteY6817" fmla="*/ 1112307 h 6386516"/>
              <a:gd name="connsiteX6818" fmla="*/ 2774773 w 6789110"/>
              <a:gd name="connsiteY6818" fmla="*/ 1111922 h 6386516"/>
              <a:gd name="connsiteX6819" fmla="*/ 2774003 w 6789110"/>
              <a:gd name="connsiteY6819" fmla="*/ 1110383 h 6386516"/>
              <a:gd name="connsiteX6820" fmla="*/ 2770154 w 6789110"/>
              <a:gd name="connsiteY6820" fmla="*/ 1110383 h 6386516"/>
              <a:gd name="connsiteX6821" fmla="*/ 2764379 w 6789110"/>
              <a:gd name="connsiteY6821" fmla="*/ 1104608 h 6386516"/>
              <a:gd name="connsiteX6822" fmla="*/ 2760530 w 6789110"/>
              <a:gd name="connsiteY6822" fmla="*/ 1108458 h 6386516"/>
              <a:gd name="connsiteX6823" fmla="*/ 2762454 w 6789110"/>
              <a:gd name="connsiteY6823" fmla="*/ 1108458 h 6386516"/>
              <a:gd name="connsiteX6824" fmla="*/ 2138824 w 6789110"/>
              <a:gd name="connsiteY6824" fmla="*/ 1102684 h 6386516"/>
              <a:gd name="connsiteX6825" fmla="*/ 2127274 w 6789110"/>
              <a:gd name="connsiteY6825" fmla="*/ 1114233 h 6386516"/>
              <a:gd name="connsiteX6826" fmla="*/ 2123425 w 6789110"/>
              <a:gd name="connsiteY6826" fmla="*/ 1110384 h 6386516"/>
              <a:gd name="connsiteX6827" fmla="*/ 2138824 w 6789110"/>
              <a:gd name="connsiteY6827" fmla="*/ 1102684 h 6386516"/>
              <a:gd name="connsiteX6828" fmla="*/ 1902077 w 6789110"/>
              <a:gd name="connsiteY6828" fmla="*/ 1054574 h 6386516"/>
              <a:gd name="connsiteX6829" fmla="*/ 1905925 w 6789110"/>
              <a:gd name="connsiteY6829" fmla="*/ 1056499 h 6386516"/>
              <a:gd name="connsiteX6830" fmla="*/ 1905925 w 6789110"/>
              <a:gd name="connsiteY6830" fmla="*/ 1062273 h 6386516"/>
              <a:gd name="connsiteX6831" fmla="*/ 1902077 w 6789110"/>
              <a:gd name="connsiteY6831" fmla="*/ 1062273 h 6386516"/>
              <a:gd name="connsiteX6832" fmla="*/ 2113803 w 6789110"/>
              <a:gd name="connsiteY6832" fmla="*/ 1046878 h 6386516"/>
              <a:gd name="connsiteX6833" fmla="*/ 2109952 w 6789110"/>
              <a:gd name="connsiteY6833" fmla="*/ 1058428 h 6386516"/>
              <a:gd name="connsiteX6834" fmla="*/ 2102253 w 6789110"/>
              <a:gd name="connsiteY6834" fmla="*/ 1056503 h 6386516"/>
              <a:gd name="connsiteX6835" fmla="*/ 2113803 w 6789110"/>
              <a:gd name="connsiteY6835" fmla="*/ 1046878 h 6386516"/>
              <a:gd name="connsiteX6836" fmla="*/ 5041405 w 6789110"/>
              <a:gd name="connsiteY6836" fmla="*/ 1035384 h 6386516"/>
              <a:gd name="connsiteX6837" fmla="*/ 4991360 w 6789110"/>
              <a:gd name="connsiteY6837" fmla="*/ 1127773 h 6386516"/>
              <a:gd name="connsiteX6838" fmla="*/ 5012533 w 6789110"/>
              <a:gd name="connsiteY6838" fmla="*/ 1110450 h 6386516"/>
              <a:gd name="connsiteX6839" fmla="*/ 4993285 w 6789110"/>
              <a:gd name="connsiteY6839" fmla="*/ 1141246 h 6386516"/>
              <a:gd name="connsiteX6840" fmla="*/ 5006758 w 6789110"/>
              <a:gd name="connsiteY6840" fmla="*/ 1148945 h 6386516"/>
              <a:gd name="connsiteX6841" fmla="*/ 5068351 w 6789110"/>
              <a:gd name="connsiteY6841" fmla="*/ 1037308 h 6386516"/>
              <a:gd name="connsiteX6842" fmla="*/ 5041405 w 6789110"/>
              <a:gd name="connsiteY6842" fmla="*/ 1035384 h 6386516"/>
              <a:gd name="connsiteX6843" fmla="*/ 4975962 w 6789110"/>
              <a:gd name="connsiteY6843" fmla="*/ 1029609 h 6386516"/>
              <a:gd name="connsiteX6844" fmla="*/ 4947090 w 6789110"/>
              <a:gd name="connsiteY6844" fmla="*/ 1096978 h 6386516"/>
              <a:gd name="connsiteX6845" fmla="*/ 4989435 w 6789110"/>
              <a:gd name="connsiteY6845" fmla="*/ 1031534 h 6386516"/>
              <a:gd name="connsiteX6846" fmla="*/ 4975962 w 6789110"/>
              <a:gd name="connsiteY6846" fmla="*/ 1029609 h 6386516"/>
              <a:gd name="connsiteX6847" fmla="*/ 5560856 w 6789110"/>
              <a:gd name="connsiteY6847" fmla="*/ 954780 h 6386516"/>
              <a:gd name="connsiteX6848" fmla="*/ 5574570 w 6789110"/>
              <a:gd name="connsiteY6848" fmla="*/ 964163 h 6386516"/>
              <a:gd name="connsiteX6849" fmla="*/ 5557247 w 6789110"/>
              <a:gd name="connsiteY6849" fmla="*/ 964163 h 6386516"/>
              <a:gd name="connsiteX6850" fmla="*/ 5560856 w 6789110"/>
              <a:gd name="connsiteY6850" fmla="*/ 954780 h 6386516"/>
              <a:gd name="connsiteX6851" fmla="*/ 5056803 w 6789110"/>
              <a:gd name="connsiteY6851" fmla="*/ 946840 h 6386516"/>
              <a:gd name="connsiteX6852" fmla="*/ 5024082 w 6789110"/>
              <a:gd name="connsiteY6852" fmla="*/ 1012285 h 6386516"/>
              <a:gd name="connsiteX6853" fmla="*/ 5024082 w 6789110"/>
              <a:gd name="connsiteY6853" fmla="*/ 1008436 h 6386516"/>
              <a:gd name="connsiteX6854" fmla="*/ 5022157 w 6789110"/>
              <a:gd name="connsiteY6854" fmla="*/ 1012285 h 6386516"/>
              <a:gd name="connsiteX6855" fmla="*/ 5024082 w 6789110"/>
              <a:gd name="connsiteY6855" fmla="*/ 1012285 h 6386516"/>
              <a:gd name="connsiteX6856" fmla="*/ 5027931 w 6789110"/>
              <a:gd name="connsiteY6856" fmla="*/ 1019985 h 6386516"/>
              <a:gd name="connsiteX6857" fmla="*/ 5056803 w 6789110"/>
              <a:gd name="connsiteY6857" fmla="*/ 946840 h 6386516"/>
              <a:gd name="connsiteX6858" fmla="*/ 2579600 w 6789110"/>
              <a:gd name="connsiteY6858" fmla="*/ 937219 h 6386516"/>
              <a:gd name="connsiteX6859" fmla="*/ 2487210 w 6789110"/>
              <a:gd name="connsiteY6859" fmla="*/ 1123927 h 6386516"/>
              <a:gd name="connsiteX6860" fmla="*/ 2579600 w 6789110"/>
              <a:gd name="connsiteY6860" fmla="*/ 937219 h 6386516"/>
              <a:gd name="connsiteX6861" fmla="*/ 1982916 w 6789110"/>
              <a:gd name="connsiteY6861" fmla="*/ 923677 h 6386516"/>
              <a:gd name="connsiteX6862" fmla="*/ 1984840 w 6789110"/>
              <a:gd name="connsiteY6862" fmla="*/ 923677 h 6386516"/>
              <a:gd name="connsiteX6863" fmla="*/ 1984840 w 6789110"/>
              <a:gd name="connsiteY6863" fmla="*/ 929452 h 6386516"/>
              <a:gd name="connsiteX6864" fmla="*/ 1979066 w 6789110"/>
              <a:gd name="connsiteY6864" fmla="*/ 925602 h 6386516"/>
              <a:gd name="connsiteX6865" fmla="*/ 5035630 w 6789110"/>
              <a:gd name="connsiteY6865" fmla="*/ 885226 h 6386516"/>
              <a:gd name="connsiteX6866" fmla="*/ 5020232 w 6789110"/>
              <a:gd name="connsiteY6866" fmla="*/ 891001 h 6386516"/>
              <a:gd name="connsiteX6867" fmla="*/ 4983661 w 6789110"/>
              <a:gd name="connsiteY6867" fmla="*/ 1006511 h 6386516"/>
              <a:gd name="connsiteX6868" fmla="*/ 4987510 w 6789110"/>
              <a:gd name="connsiteY6868" fmla="*/ 1014211 h 6386516"/>
              <a:gd name="connsiteX6869" fmla="*/ 4995210 w 6789110"/>
              <a:gd name="connsiteY6869" fmla="*/ 1018060 h 6386516"/>
              <a:gd name="connsiteX6870" fmla="*/ 5035630 w 6789110"/>
              <a:gd name="connsiteY6870" fmla="*/ 885226 h 6386516"/>
              <a:gd name="connsiteX6871" fmla="*/ 5066427 w 6789110"/>
              <a:gd name="connsiteY6871" fmla="*/ 879452 h 6386516"/>
              <a:gd name="connsiteX6872" fmla="*/ 5051028 w 6789110"/>
              <a:gd name="connsiteY6872" fmla="*/ 885226 h 6386516"/>
              <a:gd name="connsiteX6873" fmla="*/ 5033706 w 6789110"/>
              <a:gd name="connsiteY6873" fmla="*/ 966088 h 6386516"/>
              <a:gd name="connsiteX6874" fmla="*/ 5062577 w 6789110"/>
              <a:gd name="connsiteY6874" fmla="*/ 908324 h 6386516"/>
              <a:gd name="connsiteX6875" fmla="*/ 5066427 w 6789110"/>
              <a:gd name="connsiteY6875" fmla="*/ 879452 h 6386516"/>
              <a:gd name="connsiteX6876" fmla="*/ 5410963 w 6789110"/>
              <a:gd name="connsiteY6876" fmla="*/ 873679 h 6386516"/>
              <a:gd name="connsiteX6877" fmla="*/ 5370543 w 6789110"/>
              <a:gd name="connsiteY6877" fmla="*/ 941067 h 6386516"/>
              <a:gd name="connsiteX6878" fmla="*/ 5376317 w 6789110"/>
              <a:gd name="connsiteY6878" fmla="*/ 917969 h 6386516"/>
              <a:gd name="connsiteX6879" fmla="*/ 5410963 w 6789110"/>
              <a:gd name="connsiteY6879" fmla="*/ 873679 h 6386516"/>
              <a:gd name="connsiteX6880" fmla="*/ 5061374 w 6789110"/>
              <a:gd name="connsiteY6880" fmla="*/ 830851 h 6386516"/>
              <a:gd name="connsiteX6881" fmla="*/ 5049104 w 6789110"/>
              <a:gd name="connsiteY6881" fmla="*/ 837106 h 6386516"/>
              <a:gd name="connsiteX6882" fmla="*/ 5052953 w 6789110"/>
              <a:gd name="connsiteY6882" fmla="*/ 846730 h 6386516"/>
              <a:gd name="connsiteX6883" fmla="*/ 5077975 w 6789110"/>
              <a:gd name="connsiteY6883" fmla="*/ 833257 h 6386516"/>
              <a:gd name="connsiteX6884" fmla="*/ 5061374 w 6789110"/>
              <a:gd name="connsiteY6884" fmla="*/ 830851 h 6386516"/>
              <a:gd name="connsiteX6885" fmla="*/ 1286144 w 6789110"/>
              <a:gd name="connsiteY6885" fmla="*/ 825509 h 6386516"/>
              <a:gd name="connsiteX6886" fmla="*/ 1365060 w 6789110"/>
              <a:gd name="connsiteY6886" fmla="*/ 854381 h 6386516"/>
              <a:gd name="connsiteX6887" fmla="*/ 1349662 w 6789110"/>
              <a:gd name="connsiteY6887" fmla="*/ 950620 h 6386516"/>
              <a:gd name="connsiteX6888" fmla="*/ 1355436 w 6789110"/>
              <a:gd name="connsiteY6888" fmla="*/ 1247037 h 6386516"/>
              <a:gd name="connsiteX6889" fmla="*/ 1359286 w 6789110"/>
              <a:gd name="connsiteY6889" fmla="*/ 1279759 h 6386516"/>
              <a:gd name="connsiteX6890" fmla="*/ 1172582 w 6789110"/>
              <a:gd name="connsiteY6890" fmla="*/ 1135400 h 6386516"/>
              <a:gd name="connsiteX6891" fmla="*/ 1161033 w 6789110"/>
              <a:gd name="connsiteY6891" fmla="*/ 1145024 h 6386516"/>
              <a:gd name="connsiteX6892" fmla="*/ 1355436 w 6789110"/>
              <a:gd name="connsiteY6892" fmla="*/ 1293232 h 6386516"/>
              <a:gd name="connsiteX6893" fmla="*/ 1359286 w 6789110"/>
              <a:gd name="connsiteY6893" fmla="*/ 1306706 h 6386516"/>
              <a:gd name="connsiteX6894" fmla="*/ 1368910 w 6789110"/>
              <a:gd name="connsiteY6894" fmla="*/ 1414494 h 6386516"/>
              <a:gd name="connsiteX6895" fmla="*/ 1361211 w 6789110"/>
              <a:gd name="connsiteY6895" fmla="*/ 1470313 h 6386516"/>
              <a:gd name="connsiteX6896" fmla="*/ 1376609 w 6789110"/>
              <a:gd name="connsiteY6896" fmla="*/ 1558854 h 6386516"/>
              <a:gd name="connsiteX6897" fmla="*/ 1343888 w 6789110"/>
              <a:gd name="connsiteY6897" fmla="*/ 1680116 h 6386516"/>
              <a:gd name="connsiteX6898" fmla="*/ 1351587 w 6789110"/>
              <a:gd name="connsiteY6898" fmla="*/ 1774429 h 6386516"/>
              <a:gd name="connsiteX6899" fmla="*/ 1409331 w 6789110"/>
              <a:gd name="connsiteY6899" fmla="*/ 1897617 h 6386516"/>
              <a:gd name="connsiteX6900" fmla="*/ 1586411 w 6789110"/>
              <a:gd name="connsiteY6900" fmla="*/ 2167087 h 6386516"/>
              <a:gd name="connsiteX6901" fmla="*/ 1586629 w 6789110"/>
              <a:gd name="connsiteY6901" fmla="*/ 2169128 h 6386516"/>
              <a:gd name="connsiteX6902" fmla="*/ 1455615 w 6789110"/>
              <a:gd name="connsiteY6902" fmla="*/ 2178005 h 6386516"/>
              <a:gd name="connsiteX6903" fmla="*/ 1010898 w 6789110"/>
              <a:gd name="connsiteY6903" fmla="*/ 2172861 h 6386516"/>
              <a:gd name="connsiteX6904" fmla="*/ 552800 w 6789110"/>
              <a:gd name="connsiteY6904" fmla="*/ 1907241 h 6386516"/>
              <a:gd name="connsiteX6905" fmla="*/ 543175 w 6789110"/>
              <a:gd name="connsiteY6905" fmla="*/ 1909165 h 6386516"/>
              <a:gd name="connsiteX6906" fmla="*/ 1026298 w 6789110"/>
              <a:gd name="connsiteY6906" fmla="*/ 2194034 h 6386516"/>
              <a:gd name="connsiteX6907" fmla="*/ 1472367 w 6789110"/>
              <a:gd name="connsiteY6907" fmla="*/ 2195930 h 6386516"/>
              <a:gd name="connsiteX6908" fmla="*/ 1586659 w 6789110"/>
              <a:gd name="connsiteY6908" fmla="*/ 2169401 h 6386516"/>
              <a:gd name="connsiteX6909" fmla="*/ 1592185 w 6789110"/>
              <a:gd name="connsiteY6909" fmla="*/ 2220981 h 6386516"/>
              <a:gd name="connsiteX6910" fmla="*/ 803021 w 6789110"/>
              <a:gd name="connsiteY6910" fmla="*/ 2174786 h 6386516"/>
              <a:gd name="connsiteX6911" fmla="*/ 903110 w 6789110"/>
              <a:gd name="connsiteY6911" fmla="*/ 2230605 h 6386516"/>
              <a:gd name="connsiteX6912" fmla="*/ 897336 w 6789110"/>
              <a:gd name="connsiteY6912" fmla="*/ 2220981 h 6386516"/>
              <a:gd name="connsiteX6913" fmla="*/ 1597960 w 6789110"/>
              <a:gd name="connsiteY6913" fmla="*/ 2240229 h 6386516"/>
              <a:gd name="connsiteX6914" fmla="*/ 1599885 w 6789110"/>
              <a:gd name="connsiteY6914" fmla="*/ 2292199 h 6386516"/>
              <a:gd name="connsiteX6915" fmla="*/ 341072 w 6789110"/>
              <a:gd name="connsiteY6915" fmla="*/ 2540496 h 6386516"/>
              <a:gd name="connsiteX6916" fmla="*/ 1597960 w 6789110"/>
              <a:gd name="connsiteY6916" fmla="*/ 2311447 h 6386516"/>
              <a:gd name="connsiteX6917" fmla="*/ 1596035 w 6789110"/>
              <a:gd name="connsiteY6917" fmla="*/ 2376889 h 6386516"/>
              <a:gd name="connsiteX6918" fmla="*/ 1584486 w 6789110"/>
              <a:gd name="connsiteY6918" fmla="*/ 2378815 h 6386516"/>
              <a:gd name="connsiteX6919" fmla="*/ 1351587 w 6789110"/>
              <a:gd name="connsiteY6919" fmla="*/ 2417309 h 6386516"/>
              <a:gd name="connsiteX6920" fmla="*/ 991652 w 6789110"/>
              <a:gd name="connsiteY6920" fmla="*/ 2548196 h 6386516"/>
              <a:gd name="connsiteX6921" fmla="*/ 866539 w 6789110"/>
              <a:gd name="connsiteY6921" fmla="*/ 2838838 h 6386516"/>
              <a:gd name="connsiteX6922" fmla="*/ 685609 w 6789110"/>
              <a:gd name="connsiteY6922" fmla="*/ 2763771 h 6386516"/>
              <a:gd name="connsiteX6923" fmla="*/ 550874 w 6789110"/>
              <a:gd name="connsiteY6923" fmla="*/ 2850387 h 6386516"/>
              <a:gd name="connsiteX6924" fmla="*/ 518153 w 6789110"/>
              <a:gd name="connsiteY6924" fmla="*/ 2783019 h 6386516"/>
              <a:gd name="connsiteX6925" fmla="*/ 701008 w 6789110"/>
              <a:gd name="connsiteY6925" fmla="*/ 2655983 h 6386516"/>
              <a:gd name="connsiteX6926" fmla="*/ 645190 w 6789110"/>
              <a:gd name="connsiteY6926" fmla="*/ 2673307 h 6386516"/>
              <a:gd name="connsiteX6927" fmla="*/ 739504 w 6789110"/>
              <a:gd name="connsiteY6927" fmla="*/ 2617487 h 6386516"/>
              <a:gd name="connsiteX6928" fmla="*/ 591295 w 6789110"/>
              <a:gd name="connsiteY6928" fmla="*/ 2682931 h 6386516"/>
              <a:gd name="connsiteX6929" fmla="*/ 618242 w 6789110"/>
              <a:gd name="connsiteY6929" fmla="*/ 2654059 h 6386516"/>
              <a:gd name="connsiteX6930" fmla="*/ 470033 w 6789110"/>
              <a:gd name="connsiteY6930" fmla="*/ 2754147 h 6386516"/>
              <a:gd name="connsiteX6931" fmla="*/ 572047 w 6789110"/>
              <a:gd name="connsiteY6931" fmla="*/ 2704103 h 6386516"/>
              <a:gd name="connsiteX6932" fmla="*/ 471958 w 6789110"/>
              <a:gd name="connsiteY6932" fmla="*/ 2788792 h 6386516"/>
              <a:gd name="connsiteX6933" fmla="*/ 402666 w 6789110"/>
              <a:gd name="connsiteY6933" fmla="*/ 2769545 h 6386516"/>
              <a:gd name="connsiteX6934" fmla="*/ 321824 w 6789110"/>
              <a:gd name="connsiteY6934" fmla="*/ 2648284 h 6386516"/>
              <a:gd name="connsiteX6935" fmla="*/ 183240 w 6789110"/>
              <a:gd name="connsiteY6935" fmla="*/ 2630961 h 6386516"/>
              <a:gd name="connsiteX6936" fmla="*/ 46580 w 6789110"/>
              <a:gd name="connsiteY6936" fmla="*/ 2475054 h 6386516"/>
              <a:gd name="connsiteX6937" fmla="*/ 2310 w 6789110"/>
              <a:gd name="connsiteY6937" fmla="*/ 2271026 h 6386516"/>
              <a:gd name="connsiteX6938" fmla="*/ 79301 w 6789110"/>
              <a:gd name="connsiteY6938" fmla="*/ 2155538 h 6386516"/>
              <a:gd name="connsiteX6939" fmla="*/ 396891 w 6789110"/>
              <a:gd name="connsiteY6939" fmla="*/ 2261403 h 6386516"/>
              <a:gd name="connsiteX6940" fmla="*/ 90850 w 6789110"/>
              <a:gd name="connsiteY6940" fmla="*/ 2145914 h 6386516"/>
              <a:gd name="connsiteX6941" fmla="*/ 10009 w 6789110"/>
              <a:gd name="connsiteY6941" fmla="*/ 2041975 h 6386516"/>
              <a:gd name="connsiteX6942" fmla="*/ 108173 w 6789110"/>
              <a:gd name="connsiteY6942" fmla="*/ 1887993 h 6386516"/>
              <a:gd name="connsiteX6943" fmla="*/ 237134 w 6789110"/>
              <a:gd name="connsiteY6943" fmla="*/ 1830249 h 6386516"/>
              <a:gd name="connsiteX6944" fmla="*/ 335298 w 6789110"/>
              <a:gd name="connsiteY6944" fmla="*/ 2080471 h 6386516"/>
              <a:gd name="connsiteX6945" fmla="*/ 239059 w 6789110"/>
              <a:gd name="connsiteY6945" fmla="*/ 1816776 h 6386516"/>
              <a:gd name="connsiteX6946" fmla="*/ 231359 w 6789110"/>
              <a:gd name="connsiteY6946" fmla="*/ 1776354 h 6386516"/>
              <a:gd name="connsiteX6947" fmla="*/ 368019 w 6789110"/>
              <a:gd name="connsiteY6947" fmla="*/ 1876444 h 6386516"/>
              <a:gd name="connsiteX6948" fmla="*/ 250607 w 6789110"/>
              <a:gd name="connsiteY6948" fmla="*/ 1764805 h 6386516"/>
              <a:gd name="connsiteX6949" fmla="*/ 267930 w 6789110"/>
              <a:gd name="connsiteY6949" fmla="*/ 1705138 h 6386516"/>
              <a:gd name="connsiteX6950" fmla="*/ 350696 w 6789110"/>
              <a:gd name="connsiteY6950" fmla="*/ 1735935 h 6386516"/>
              <a:gd name="connsiteX6951" fmla="*/ 375719 w 6789110"/>
              <a:gd name="connsiteY6951" fmla="*/ 1703212 h 6386516"/>
              <a:gd name="connsiteX6952" fmla="*/ 466184 w 6789110"/>
              <a:gd name="connsiteY6952" fmla="*/ 1722460 h 6386516"/>
              <a:gd name="connsiteX6953" fmla="*/ 493131 w 6789110"/>
              <a:gd name="connsiteY6953" fmla="*/ 1676266 h 6386516"/>
              <a:gd name="connsiteX6954" fmla="*/ 252532 w 6789110"/>
              <a:gd name="connsiteY6954" fmla="*/ 1597350 h 6386516"/>
              <a:gd name="connsiteX6955" fmla="*/ 371869 w 6789110"/>
              <a:gd name="connsiteY6955" fmla="*/ 1464538 h 6386516"/>
              <a:gd name="connsiteX6956" fmla="*/ 421913 w 6789110"/>
              <a:gd name="connsiteY6956" fmla="*/ 1393321 h 6386516"/>
              <a:gd name="connsiteX6957" fmla="*/ 475807 w 6789110"/>
              <a:gd name="connsiteY6957" fmla="*/ 1404870 h 6386516"/>
              <a:gd name="connsiteX6958" fmla="*/ 518153 w 6789110"/>
              <a:gd name="connsiteY6958" fmla="*/ 1314405 h 6386516"/>
              <a:gd name="connsiteX6959" fmla="*/ 570123 w 6789110"/>
              <a:gd name="connsiteY6959" fmla="*/ 1316330 h 6386516"/>
              <a:gd name="connsiteX6960" fmla="*/ 585521 w 6789110"/>
              <a:gd name="connsiteY6960" fmla="*/ 1264361 h 6386516"/>
              <a:gd name="connsiteX6961" fmla="*/ 735654 w 6789110"/>
              <a:gd name="connsiteY6961" fmla="*/ 1362525 h 6386516"/>
              <a:gd name="connsiteX6962" fmla="*/ 1035922 w 6789110"/>
              <a:gd name="connsiteY6962" fmla="*/ 1468388 h 6386516"/>
              <a:gd name="connsiteX6963" fmla="*/ 687535 w 6789110"/>
              <a:gd name="connsiteY6963" fmla="*/ 1256661 h 6386516"/>
              <a:gd name="connsiteX6964" fmla="*/ 939681 w 6789110"/>
              <a:gd name="connsiteY6964" fmla="*/ 1416419 h 6386516"/>
              <a:gd name="connsiteX6965" fmla="*/ 716406 w 6789110"/>
              <a:gd name="connsiteY6965" fmla="*/ 1241263 h 6386516"/>
              <a:gd name="connsiteX6966" fmla="*/ 702932 w 6789110"/>
              <a:gd name="connsiteY6966" fmla="*/ 1247037 h 6386516"/>
              <a:gd name="connsiteX6967" fmla="*/ 760676 w 6789110"/>
              <a:gd name="connsiteY6967" fmla="*/ 1177745 h 6386516"/>
              <a:gd name="connsiteX6968" fmla="*/ 812645 w 6789110"/>
              <a:gd name="connsiteY6968" fmla="*/ 1237414 h 6386516"/>
              <a:gd name="connsiteX6969" fmla="*/ 914659 w 6789110"/>
              <a:gd name="connsiteY6969" fmla="*/ 1183519 h 6386516"/>
              <a:gd name="connsiteX6970" fmla="*/ 1022447 w 6789110"/>
              <a:gd name="connsiteY6970" fmla="*/ 1108453 h 6386516"/>
              <a:gd name="connsiteX6971" fmla="*/ 1024372 w 6789110"/>
              <a:gd name="connsiteY6971" fmla="*/ 1017988 h 6386516"/>
              <a:gd name="connsiteX6972" fmla="*/ 1320790 w 6789110"/>
              <a:gd name="connsiteY6972" fmla="*/ 1191219 h 6386516"/>
              <a:gd name="connsiteX6973" fmla="*/ 1112913 w 6789110"/>
              <a:gd name="connsiteY6973" fmla="*/ 1023762 h 6386516"/>
              <a:gd name="connsiteX6974" fmla="*/ 1130236 w 6789110"/>
              <a:gd name="connsiteY6974" fmla="*/ 1002589 h 6386516"/>
              <a:gd name="connsiteX6975" fmla="*/ 1286144 w 6789110"/>
              <a:gd name="connsiteY6975" fmla="*/ 825509 h 6386516"/>
              <a:gd name="connsiteX6976" fmla="*/ 5318572 w 6789110"/>
              <a:gd name="connsiteY6976" fmla="*/ 785139 h 6386516"/>
              <a:gd name="connsiteX6977" fmla="*/ 5330121 w 6789110"/>
              <a:gd name="connsiteY6977" fmla="*/ 823635 h 6386516"/>
              <a:gd name="connsiteX6978" fmla="*/ 5226182 w 6789110"/>
              <a:gd name="connsiteY6978" fmla="*/ 858280 h 6386516"/>
              <a:gd name="connsiteX6979" fmla="*/ 5201160 w 6789110"/>
              <a:gd name="connsiteY6979" fmla="*/ 844807 h 6386516"/>
              <a:gd name="connsiteX6980" fmla="*/ 5212709 w 6789110"/>
              <a:gd name="connsiteY6980" fmla="*/ 831334 h 6386516"/>
              <a:gd name="connsiteX6981" fmla="*/ 5220408 w 6789110"/>
              <a:gd name="connsiteY6981" fmla="*/ 817860 h 6386516"/>
              <a:gd name="connsiteX6982" fmla="*/ 5318572 w 6789110"/>
              <a:gd name="connsiteY6982" fmla="*/ 785139 h 6386516"/>
              <a:gd name="connsiteX6983" fmla="*/ 1877052 w 6789110"/>
              <a:gd name="connsiteY6983" fmla="*/ 750454 h 6386516"/>
              <a:gd name="connsiteX6984" fmla="*/ 1973291 w 6789110"/>
              <a:gd name="connsiteY6984" fmla="*/ 923690 h 6386516"/>
              <a:gd name="connsiteX6985" fmla="*/ 1957893 w 6789110"/>
              <a:gd name="connsiteY6985" fmla="*/ 925615 h 6386516"/>
              <a:gd name="connsiteX6986" fmla="*/ 1877052 w 6789110"/>
              <a:gd name="connsiteY6986" fmla="*/ 750454 h 6386516"/>
              <a:gd name="connsiteX6987" fmla="*/ 1816605 w 6789110"/>
              <a:gd name="connsiteY6987" fmla="*/ 737183 h 6386516"/>
              <a:gd name="connsiteX6988" fmla="*/ 1930946 w 6789110"/>
              <a:gd name="connsiteY6988" fmla="*/ 873629 h 6386516"/>
              <a:gd name="connsiteX6989" fmla="*/ 1946345 w 6789110"/>
              <a:gd name="connsiteY6989" fmla="*/ 929447 h 6386516"/>
              <a:gd name="connsiteX6990" fmla="*/ 1938646 w 6789110"/>
              <a:gd name="connsiteY6990" fmla="*/ 933297 h 6386516"/>
              <a:gd name="connsiteX6991" fmla="*/ 1911699 w 6789110"/>
              <a:gd name="connsiteY6991" fmla="*/ 944847 h 6386516"/>
              <a:gd name="connsiteX6992" fmla="*/ 1817384 w 6789110"/>
              <a:gd name="connsiteY6992" fmla="*/ 746593 h 6386516"/>
              <a:gd name="connsiteX6993" fmla="*/ 1811610 w 6789110"/>
              <a:gd name="connsiteY6993" fmla="*/ 750442 h 6386516"/>
              <a:gd name="connsiteX6994" fmla="*/ 1894376 w 6789110"/>
              <a:gd name="connsiteY6994" fmla="*/ 952545 h 6386516"/>
              <a:gd name="connsiteX6995" fmla="*/ 1873203 w 6789110"/>
              <a:gd name="connsiteY6995" fmla="*/ 960245 h 6386516"/>
              <a:gd name="connsiteX6996" fmla="*/ 1825083 w 6789110"/>
              <a:gd name="connsiteY6996" fmla="*/ 825509 h 6386516"/>
              <a:gd name="connsiteX6997" fmla="*/ 1855880 w 6789110"/>
              <a:gd name="connsiteY6997" fmla="*/ 966019 h 6386516"/>
              <a:gd name="connsiteX6998" fmla="*/ 1850105 w 6789110"/>
              <a:gd name="connsiteY6998" fmla="*/ 967944 h 6386516"/>
              <a:gd name="connsiteX6999" fmla="*/ 1803910 w 6789110"/>
              <a:gd name="connsiteY6999" fmla="*/ 989117 h 6386516"/>
              <a:gd name="connsiteX7000" fmla="*/ 1740392 w 6789110"/>
              <a:gd name="connsiteY7000" fmla="*/ 1093055 h 6386516"/>
              <a:gd name="connsiteX7001" fmla="*/ 1686498 w 6789110"/>
              <a:gd name="connsiteY7001" fmla="*/ 1148874 h 6386516"/>
              <a:gd name="connsiteX7002" fmla="*/ 1715370 w 6789110"/>
              <a:gd name="connsiteY7002" fmla="*/ 1266286 h 6386516"/>
              <a:gd name="connsiteX7003" fmla="*/ 1724994 w 6789110"/>
              <a:gd name="connsiteY7003" fmla="*/ 1335578 h 6386516"/>
              <a:gd name="connsiteX7004" fmla="*/ 1792362 w 6789110"/>
              <a:gd name="connsiteY7004" fmla="*/ 1424118 h 6386516"/>
              <a:gd name="connsiteX7005" fmla="*/ 1834707 w 6789110"/>
              <a:gd name="connsiteY7005" fmla="*/ 1476087 h 6386516"/>
              <a:gd name="connsiteX7006" fmla="*/ 1813535 w 6789110"/>
              <a:gd name="connsiteY7006" fmla="*/ 1597349 h 6386516"/>
              <a:gd name="connsiteX7007" fmla="*/ 1690348 w 6789110"/>
              <a:gd name="connsiteY7007" fmla="*/ 1531906 h 6386516"/>
              <a:gd name="connsiteX7008" fmla="*/ 1655702 w 6789110"/>
              <a:gd name="connsiteY7008" fmla="*/ 1364449 h 6386516"/>
              <a:gd name="connsiteX7009" fmla="*/ 1621056 w 6789110"/>
              <a:gd name="connsiteY7009" fmla="*/ 1337503 h 6386516"/>
              <a:gd name="connsiteX7010" fmla="*/ 1557539 w 6789110"/>
              <a:gd name="connsiteY7010" fmla="*/ 1233565 h 6386516"/>
              <a:gd name="connsiteX7011" fmla="*/ 1557539 w 6789110"/>
              <a:gd name="connsiteY7011" fmla="*/ 862080 h 6386516"/>
              <a:gd name="connsiteX7012" fmla="*/ 1545989 w 6789110"/>
              <a:gd name="connsiteY7012" fmla="*/ 792787 h 6386516"/>
              <a:gd name="connsiteX7013" fmla="*/ 1594109 w 6789110"/>
              <a:gd name="connsiteY7013" fmla="*/ 819735 h 6386516"/>
              <a:gd name="connsiteX7014" fmla="*/ 1694197 w 6789110"/>
              <a:gd name="connsiteY7014" fmla="*/ 794712 h 6386516"/>
              <a:gd name="connsiteX7015" fmla="*/ 1821234 w 6789110"/>
              <a:gd name="connsiteY7015" fmla="*/ 823584 h 6386516"/>
              <a:gd name="connsiteX7016" fmla="*/ 1796211 w 6789110"/>
              <a:gd name="connsiteY7016" fmla="*/ 744668 h 6386516"/>
              <a:gd name="connsiteX7017" fmla="*/ 1816605 w 6789110"/>
              <a:gd name="connsiteY7017" fmla="*/ 737183 h 6386516"/>
              <a:gd name="connsiteX7018" fmla="*/ 1979066 w 6789110"/>
              <a:gd name="connsiteY7018" fmla="*/ 735047 h 6386516"/>
              <a:gd name="connsiteX7019" fmla="*/ 2208115 w 6789110"/>
              <a:gd name="connsiteY7019" fmla="*/ 748520 h 6386516"/>
              <a:gd name="connsiteX7020" fmla="*/ 2331303 w 6789110"/>
              <a:gd name="connsiteY7020" fmla="*/ 792791 h 6386516"/>
              <a:gd name="connsiteX7021" fmla="*/ 2415992 w 6789110"/>
              <a:gd name="connsiteY7021" fmla="*/ 854384 h 6386516"/>
              <a:gd name="connsiteX7022" fmla="*/ 2546878 w 6789110"/>
              <a:gd name="connsiteY7022" fmla="*/ 904428 h 6386516"/>
              <a:gd name="connsiteX7023" fmla="*/ 2383271 w 6789110"/>
              <a:gd name="connsiteY7023" fmla="*/ 1208546 h 6386516"/>
              <a:gd name="connsiteX7024" fmla="*/ 2562276 w 6789110"/>
              <a:gd name="connsiteY7024" fmla="*/ 925602 h 6386516"/>
              <a:gd name="connsiteX7025" fmla="*/ 2352475 w 6789110"/>
              <a:gd name="connsiteY7025" fmla="*/ 1308635 h 6386516"/>
              <a:gd name="connsiteX7026" fmla="*/ 2491059 w 6789110"/>
              <a:gd name="connsiteY7026" fmla="*/ 1127706 h 6386516"/>
              <a:gd name="connsiteX7027" fmla="*/ 2600772 w 6789110"/>
              <a:gd name="connsiteY7027" fmla="*/ 867857 h 6386516"/>
              <a:gd name="connsiteX7028" fmla="*/ 2693162 w 6789110"/>
              <a:gd name="connsiteY7028" fmla="*/ 914052 h 6386516"/>
              <a:gd name="connsiteX7029" fmla="*/ 2770154 w 6789110"/>
              <a:gd name="connsiteY7029" fmla="*/ 1089210 h 6386516"/>
              <a:gd name="connsiteX7030" fmla="*/ 2772078 w 6789110"/>
              <a:gd name="connsiteY7030" fmla="*/ 1091135 h 6386516"/>
              <a:gd name="connsiteX7031" fmla="*/ 2774003 w 6789110"/>
              <a:gd name="connsiteY7031" fmla="*/ 1093059 h 6386516"/>
              <a:gd name="connsiteX7032" fmla="*/ 2779777 w 6789110"/>
              <a:gd name="connsiteY7032" fmla="*/ 1098834 h 6386516"/>
              <a:gd name="connsiteX7033" fmla="*/ 2781703 w 6789110"/>
              <a:gd name="connsiteY7033" fmla="*/ 1102683 h 6386516"/>
              <a:gd name="connsiteX7034" fmla="*/ 2783627 w 6789110"/>
              <a:gd name="connsiteY7034" fmla="*/ 1102683 h 6386516"/>
              <a:gd name="connsiteX7035" fmla="*/ 2791326 w 6789110"/>
              <a:gd name="connsiteY7035" fmla="*/ 1110383 h 6386516"/>
              <a:gd name="connsiteX7036" fmla="*/ 2791326 w 6789110"/>
              <a:gd name="connsiteY7036" fmla="*/ 1112307 h 6386516"/>
              <a:gd name="connsiteX7037" fmla="*/ 2787477 w 6789110"/>
              <a:gd name="connsiteY7037" fmla="*/ 1116157 h 6386516"/>
              <a:gd name="connsiteX7038" fmla="*/ 2784843 w 6789110"/>
              <a:gd name="connsiteY7038" fmla="*/ 1117386 h 6386516"/>
              <a:gd name="connsiteX7039" fmla="*/ 2787477 w 6789110"/>
              <a:gd name="connsiteY7039" fmla="*/ 1120020 h 6386516"/>
              <a:gd name="connsiteX7040" fmla="*/ 2783627 w 6789110"/>
              <a:gd name="connsiteY7040" fmla="*/ 1120020 h 6386516"/>
              <a:gd name="connsiteX7041" fmla="*/ 2781703 w 6789110"/>
              <a:gd name="connsiteY7041" fmla="*/ 1121945 h 6386516"/>
              <a:gd name="connsiteX7042" fmla="*/ 2781703 w 6789110"/>
              <a:gd name="connsiteY7042" fmla="*/ 1123870 h 6386516"/>
              <a:gd name="connsiteX7043" fmla="*/ 2777853 w 6789110"/>
              <a:gd name="connsiteY7043" fmla="*/ 1120020 h 6386516"/>
              <a:gd name="connsiteX7044" fmla="*/ 2779778 w 6789110"/>
              <a:gd name="connsiteY7044" fmla="*/ 1118096 h 6386516"/>
              <a:gd name="connsiteX7045" fmla="*/ 2783627 w 6789110"/>
              <a:gd name="connsiteY7045" fmla="*/ 1118096 h 6386516"/>
              <a:gd name="connsiteX7046" fmla="*/ 2783627 w 6789110"/>
              <a:gd name="connsiteY7046" fmla="*/ 1117868 h 6386516"/>
              <a:gd name="connsiteX7047" fmla="*/ 2781703 w 6789110"/>
              <a:gd name="connsiteY7047" fmla="*/ 1118082 h 6386516"/>
              <a:gd name="connsiteX7048" fmla="*/ 2779777 w 6789110"/>
              <a:gd name="connsiteY7048" fmla="*/ 1118082 h 6386516"/>
              <a:gd name="connsiteX7049" fmla="*/ 2775928 w 6789110"/>
              <a:gd name="connsiteY7049" fmla="*/ 1118082 h 6386516"/>
              <a:gd name="connsiteX7050" fmla="*/ 2768230 w 6789110"/>
              <a:gd name="connsiteY7050" fmla="*/ 1121931 h 6386516"/>
              <a:gd name="connsiteX7051" fmla="*/ 2768230 w 6789110"/>
              <a:gd name="connsiteY7051" fmla="*/ 1123856 h 6386516"/>
              <a:gd name="connsiteX7052" fmla="*/ 2766304 w 6789110"/>
              <a:gd name="connsiteY7052" fmla="*/ 1125781 h 6386516"/>
              <a:gd name="connsiteX7053" fmla="*/ 2766304 w 6789110"/>
              <a:gd name="connsiteY7053" fmla="*/ 1129629 h 6386516"/>
              <a:gd name="connsiteX7054" fmla="*/ 2770154 w 6789110"/>
              <a:gd name="connsiteY7054" fmla="*/ 1129629 h 6386516"/>
              <a:gd name="connsiteX7055" fmla="*/ 2766304 w 6789110"/>
              <a:gd name="connsiteY7055" fmla="*/ 1131555 h 6386516"/>
              <a:gd name="connsiteX7056" fmla="*/ 2766304 w 6789110"/>
              <a:gd name="connsiteY7056" fmla="*/ 1133479 h 6386516"/>
              <a:gd name="connsiteX7057" fmla="*/ 2762454 w 6789110"/>
              <a:gd name="connsiteY7057" fmla="*/ 1135405 h 6386516"/>
              <a:gd name="connsiteX7058" fmla="*/ 2762454 w 6789110"/>
              <a:gd name="connsiteY7058" fmla="*/ 1133479 h 6386516"/>
              <a:gd name="connsiteX7059" fmla="*/ 2760530 w 6789110"/>
              <a:gd name="connsiteY7059" fmla="*/ 1133479 h 6386516"/>
              <a:gd name="connsiteX7060" fmla="*/ 2760530 w 6789110"/>
              <a:gd name="connsiteY7060" fmla="*/ 1131555 h 6386516"/>
              <a:gd name="connsiteX7061" fmla="*/ 2760530 w 6789110"/>
              <a:gd name="connsiteY7061" fmla="*/ 1129629 h 6386516"/>
              <a:gd name="connsiteX7062" fmla="*/ 2756680 w 6789110"/>
              <a:gd name="connsiteY7062" fmla="*/ 1129629 h 6386516"/>
              <a:gd name="connsiteX7063" fmla="*/ 2758605 w 6789110"/>
              <a:gd name="connsiteY7063" fmla="*/ 1131555 h 6386516"/>
              <a:gd name="connsiteX7064" fmla="*/ 2754755 w 6789110"/>
              <a:gd name="connsiteY7064" fmla="*/ 1135405 h 6386516"/>
              <a:gd name="connsiteX7065" fmla="*/ 2750906 w 6789110"/>
              <a:gd name="connsiteY7065" fmla="*/ 1135405 h 6386516"/>
              <a:gd name="connsiteX7066" fmla="*/ 2754755 w 6789110"/>
              <a:gd name="connsiteY7066" fmla="*/ 1131555 h 6386516"/>
              <a:gd name="connsiteX7067" fmla="*/ 2754755 w 6789110"/>
              <a:gd name="connsiteY7067" fmla="*/ 1129629 h 6386516"/>
              <a:gd name="connsiteX7068" fmla="*/ 2752830 w 6789110"/>
              <a:gd name="connsiteY7068" fmla="*/ 1129629 h 6386516"/>
              <a:gd name="connsiteX7069" fmla="*/ 2750906 w 6789110"/>
              <a:gd name="connsiteY7069" fmla="*/ 1131555 h 6386516"/>
              <a:gd name="connsiteX7070" fmla="*/ 2750906 w 6789110"/>
              <a:gd name="connsiteY7070" fmla="*/ 1135405 h 6386516"/>
              <a:gd name="connsiteX7071" fmla="*/ 2754230 w 6789110"/>
              <a:gd name="connsiteY7071" fmla="*/ 1138729 h 6386516"/>
              <a:gd name="connsiteX7072" fmla="*/ 2752830 w 6789110"/>
              <a:gd name="connsiteY7072" fmla="*/ 1139253 h 6386516"/>
              <a:gd name="connsiteX7073" fmla="*/ 2748981 w 6789110"/>
              <a:gd name="connsiteY7073" fmla="*/ 1139253 h 6386516"/>
              <a:gd name="connsiteX7074" fmla="*/ 2748981 w 6789110"/>
              <a:gd name="connsiteY7074" fmla="*/ 1137330 h 6386516"/>
              <a:gd name="connsiteX7075" fmla="*/ 2745131 w 6789110"/>
              <a:gd name="connsiteY7075" fmla="*/ 1137330 h 6386516"/>
              <a:gd name="connsiteX7076" fmla="*/ 2743207 w 6789110"/>
              <a:gd name="connsiteY7076" fmla="*/ 1135405 h 6386516"/>
              <a:gd name="connsiteX7077" fmla="*/ 2743207 w 6789110"/>
              <a:gd name="connsiteY7077" fmla="*/ 1131555 h 6386516"/>
              <a:gd name="connsiteX7078" fmla="*/ 2735507 w 6789110"/>
              <a:gd name="connsiteY7078" fmla="*/ 1135405 h 6386516"/>
              <a:gd name="connsiteX7079" fmla="*/ 2737433 w 6789110"/>
              <a:gd name="connsiteY7079" fmla="*/ 1131555 h 6386516"/>
              <a:gd name="connsiteX7080" fmla="*/ 2733582 w 6789110"/>
              <a:gd name="connsiteY7080" fmla="*/ 1131555 h 6386516"/>
              <a:gd name="connsiteX7081" fmla="*/ 2735507 w 6789110"/>
              <a:gd name="connsiteY7081" fmla="*/ 1127706 h 6386516"/>
              <a:gd name="connsiteX7082" fmla="*/ 2727808 w 6789110"/>
              <a:gd name="connsiteY7082" fmla="*/ 1121931 h 6386516"/>
              <a:gd name="connsiteX7083" fmla="*/ 2725883 w 6789110"/>
              <a:gd name="connsiteY7083" fmla="*/ 1125781 h 6386516"/>
              <a:gd name="connsiteX7084" fmla="*/ 2731659 w 6789110"/>
              <a:gd name="connsiteY7084" fmla="*/ 1127706 h 6386516"/>
              <a:gd name="connsiteX7085" fmla="*/ 2729733 w 6789110"/>
              <a:gd name="connsiteY7085" fmla="*/ 1129629 h 6386516"/>
              <a:gd name="connsiteX7086" fmla="*/ 2733582 w 6789110"/>
              <a:gd name="connsiteY7086" fmla="*/ 1131555 h 6386516"/>
              <a:gd name="connsiteX7087" fmla="*/ 2731659 w 6789110"/>
              <a:gd name="connsiteY7087" fmla="*/ 1133479 h 6386516"/>
              <a:gd name="connsiteX7088" fmla="*/ 2729733 w 6789110"/>
              <a:gd name="connsiteY7088" fmla="*/ 1133479 h 6386516"/>
              <a:gd name="connsiteX7089" fmla="*/ 2727808 w 6789110"/>
              <a:gd name="connsiteY7089" fmla="*/ 1135405 h 6386516"/>
              <a:gd name="connsiteX7090" fmla="*/ 2727808 w 6789110"/>
              <a:gd name="connsiteY7090" fmla="*/ 1137330 h 6386516"/>
              <a:gd name="connsiteX7091" fmla="*/ 2728400 w 6789110"/>
              <a:gd name="connsiteY7091" fmla="*/ 1137922 h 6386516"/>
              <a:gd name="connsiteX7092" fmla="*/ 2728714 w 6789110"/>
              <a:gd name="connsiteY7092" fmla="*/ 1139253 h 6386516"/>
              <a:gd name="connsiteX7093" fmla="*/ 2725883 w 6789110"/>
              <a:gd name="connsiteY7093" fmla="*/ 1139253 h 6386516"/>
              <a:gd name="connsiteX7094" fmla="*/ 2723958 w 6789110"/>
              <a:gd name="connsiteY7094" fmla="*/ 1143103 h 6386516"/>
              <a:gd name="connsiteX7095" fmla="*/ 2722034 w 6789110"/>
              <a:gd name="connsiteY7095" fmla="*/ 1145028 h 6386516"/>
              <a:gd name="connsiteX7096" fmla="*/ 2720109 w 6789110"/>
              <a:gd name="connsiteY7096" fmla="*/ 1145028 h 6386516"/>
              <a:gd name="connsiteX7097" fmla="*/ 2720109 w 6789110"/>
              <a:gd name="connsiteY7097" fmla="*/ 1146954 h 6386516"/>
              <a:gd name="connsiteX7098" fmla="*/ 2716259 w 6789110"/>
              <a:gd name="connsiteY7098" fmla="*/ 1146954 h 6386516"/>
              <a:gd name="connsiteX7099" fmla="*/ 2712410 w 6789110"/>
              <a:gd name="connsiteY7099" fmla="*/ 1143103 h 6386516"/>
              <a:gd name="connsiteX7100" fmla="*/ 2716259 w 6789110"/>
              <a:gd name="connsiteY7100" fmla="*/ 1139253 h 6386516"/>
              <a:gd name="connsiteX7101" fmla="*/ 2718184 w 6789110"/>
              <a:gd name="connsiteY7101" fmla="*/ 1137330 h 6386516"/>
              <a:gd name="connsiteX7102" fmla="*/ 2716259 w 6789110"/>
              <a:gd name="connsiteY7102" fmla="*/ 1137330 h 6386516"/>
              <a:gd name="connsiteX7103" fmla="*/ 2716259 w 6789110"/>
              <a:gd name="connsiteY7103" fmla="*/ 1133479 h 6386516"/>
              <a:gd name="connsiteX7104" fmla="*/ 2712410 w 6789110"/>
              <a:gd name="connsiteY7104" fmla="*/ 1135405 h 6386516"/>
              <a:gd name="connsiteX7105" fmla="*/ 2712410 w 6789110"/>
              <a:gd name="connsiteY7105" fmla="*/ 1137330 h 6386516"/>
              <a:gd name="connsiteX7106" fmla="*/ 2716259 w 6789110"/>
              <a:gd name="connsiteY7106" fmla="*/ 1139253 h 6386516"/>
              <a:gd name="connsiteX7107" fmla="*/ 2712410 w 6789110"/>
              <a:gd name="connsiteY7107" fmla="*/ 1139253 h 6386516"/>
              <a:gd name="connsiteX7108" fmla="*/ 2710485 w 6789110"/>
              <a:gd name="connsiteY7108" fmla="*/ 1139253 h 6386516"/>
              <a:gd name="connsiteX7109" fmla="*/ 2708560 w 6789110"/>
              <a:gd name="connsiteY7109" fmla="*/ 1143103 h 6386516"/>
              <a:gd name="connsiteX7110" fmla="*/ 2708560 w 6789110"/>
              <a:gd name="connsiteY7110" fmla="*/ 1146954 h 6386516"/>
              <a:gd name="connsiteX7111" fmla="*/ 2710485 w 6789110"/>
              <a:gd name="connsiteY7111" fmla="*/ 1148877 h 6386516"/>
              <a:gd name="connsiteX7112" fmla="*/ 2712410 w 6789110"/>
              <a:gd name="connsiteY7112" fmla="*/ 1148877 h 6386516"/>
              <a:gd name="connsiteX7113" fmla="*/ 2716259 w 6789110"/>
              <a:gd name="connsiteY7113" fmla="*/ 1150803 h 6386516"/>
              <a:gd name="connsiteX7114" fmla="*/ 2716259 w 6789110"/>
              <a:gd name="connsiteY7114" fmla="*/ 1154652 h 6386516"/>
              <a:gd name="connsiteX7115" fmla="*/ 2718184 w 6789110"/>
              <a:gd name="connsiteY7115" fmla="*/ 1156577 h 6386516"/>
              <a:gd name="connsiteX7116" fmla="*/ 2720109 w 6789110"/>
              <a:gd name="connsiteY7116" fmla="*/ 1154652 h 6386516"/>
              <a:gd name="connsiteX7117" fmla="*/ 2722034 w 6789110"/>
              <a:gd name="connsiteY7117" fmla="*/ 1150803 h 6386516"/>
              <a:gd name="connsiteX7118" fmla="*/ 2725883 w 6789110"/>
              <a:gd name="connsiteY7118" fmla="*/ 1152727 h 6386516"/>
              <a:gd name="connsiteX7119" fmla="*/ 2722034 w 6789110"/>
              <a:gd name="connsiteY7119" fmla="*/ 1156577 h 6386516"/>
              <a:gd name="connsiteX7120" fmla="*/ 2722034 w 6789110"/>
              <a:gd name="connsiteY7120" fmla="*/ 1158501 h 6386516"/>
              <a:gd name="connsiteX7121" fmla="*/ 2718184 w 6789110"/>
              <a:gd name="connsiteY7121" fmla="*/ 1160426 h 6386516"/>
              <a:gd name="connsiteX7122" fmla="*/ 2718184 w 6789110"/>
              <a:gd name="connsiteY7122" fmla="*/ 1162351 h 6386516"/>
              <a:gd name="connsiteX7123" fmla="*/ 2716259 w 6789110"/>
              <a:gd name="connsiteY7123" fmla="*/ 1164276 h 6386516"/>
              <a:gd name="connsiteX7124" fmla="*/ 2719868 w 6789110"/>
              <a:gd name="connsiteY7124" fmla="*/ 1163795 h 6386516"/>
              <a:gd name="connsiteX7125" fmla="*/ 2720380 w 6789110"/>
              <a:gd name="connsiteY7125" fmla="*/ 1164363 h 6386516"/>
              <a:gd name="connsiteX7126" fmla="*/ 2717462 w 6789110"/>
              <a:gd name="connsiteY7126" fmla="*/ 1164517 h 6386516"/>
              <a:gd name="connsiteX7127" fmla="*/ 2715585 w 6789110"/>
              <a:gd name="connsiteY7127" fmla="*/ 1165527 h 6386516"/>
              <a:gd name="connsiteX7128" fmla="*/ 2712410 w 6789110"/>
              <a:gd name="connsiteY7128" fmla="*/ 1162351 h 6386516"/>
              <a:gd name="connsiteX7129" fmla="*/ 2714335 w 6789110"/>
              <a:gd name="connsiteY7129" fmla="*/ 1160426 h 6386516"/>
              <a:gd name="connsiteX7130" fmla="*/ 2716259 w 6789110"/>
              <a:gd name="connsiteY7130" fmla="*/ 1158501 h 6386516"/>
              <a:gd name="connsiteX7131" fmla="*/ 2712410 w 6789110"/>
              <a:gd name="connsiteY7131" fmla="*/ 1158501 h 6386516"/>
              <a:gd name="connsiteX7132" fmla="*/ 2708560 w 6789110"/>
              <a:gd name="connsiteY7132" fmla="*/ 1160426 h 6386516"/>
              <a:gd name="connsiteX7133" fmla="*/ 2704711 w 6789110"/>
              <a:gd name="connsiteY7133" fmla="*/ 1158501 h 6386516"/>
              <a:gd name="connsiteX7134" fmla="*/ 2702786 w 6789110"/>
              <a:gd name="connsiteY7134" fmla="*/ 1156577 h 6386516"/>
              <a:gd name="connsiteX7135" fmla="*/ 2700862 w 6789110"/>
              <a:gd name="connsiteY7135" fmla="*/ 1156577 h 6386516"/>
              <a:gd name="connsiteX7136" fmla="*/ 2698936 w 6789110"/>
              <a:gd name="connsiteY7136" fmla="*/ 1158501 h 6386516"/>
              <a:gd name="connsiteX7137" fmla="*/ 2700862 w 6789110"/>
              <a:gd name="connsiteY7137" fmla="*/ 1154652 h 6386516"/>
              <a:gd name="connsiteX7138" fmla="*/ 2698936 w 6789110"/>
              <a:gd name="connsiteY7138" fmla="*/ 1154652 h 6386516"/>
              <a:gd name="connsiteX7139" fmla="*/ 2695087 w 6789110"/>
              <a:gd name="connsiteY7139" fmla="*/ 1158501 h 6386516"/>
              <a:gd name="connsiteX7140" fmla="*/ 2696531 w 6789110"/>
              <a:gd name="connsiteY7140" fmla="*/ 1161389 h 6386516"/>
              <a:gd name="connsiteX7141" fmla="*/ 2695087 w 6789110"/>
              <a:gd name="connsiteY7141" fmla="*/ 1160426 h 6386516"/>
              <a:gd name="connsiteX7142" fmla="*/ 2693162 w 6789110"/>
              <a:gd name="connsiteY7142" fmla="*/ 1160426 h 6386516"/>
              <a:gd name="connsiteX7143" fmla="*/ 2691237 w 6789110"/>
              <a:gd name="connsiteY7143" fmla="*/ 1164276 h 6386516"/>
              <a:gd name="connsiteX7144" fmla="*/ 2691237 w 6789110"/>
              <a:gd name="connsiteY7144" fmla="*/ 1171975 h 6386516"/>
              <a:gd name="connsiteX7145" fmla="*/ 2689312 w 6789110"/>
              <a:gd name="connsiteY7145" fmla="*/ 1173899 h 6386516"/>
              <a:gd name="connsiteX7146" fmla="*/ 2689313 w 6789110"/>
              <a:gd name="connsiteY7146" fmla="*/ 1173900 h 6386516"/>
              <a:gd name="connsiteX7147" fmla="*/ 2687389 w 6789110"/>
              <a:gd name="connsiteY7147" fmla="*/ 1175824 h 6386516"/>
              <a:gd name="connsiteX7148" fmla="*/ 2685463 w 6789110"/>
              <a:gd name="connsiteY7148" fmla="*/ 1179674 h 6386516"/>
              <a:gd name="connsiteX7149" fmla="*/ 2685463 w 6789110"/>
              <a:gd name="connsiteY7149" fmla="*/ 1181599 h 6386516"/>
              <a:gd name="connsiteX7150" fmla="*/ 2689312 w 6789110"/>
              <a:gd name="connsiteY7150" fmla="*/ 1179674 h 6386516"/>
              <a:gd name="connsiteX7151" fmla="*/ 2693162 w 6789110"/>
              <a:gd name="connsiteY7151" fmla="*/ 1177749 h 6386516"/>
              <a:gd name="connsiteX7152" fmla="*/ 2689313 w 6789110"/>
              <a:gd name="connsiteY7152" fmla="*/ 1173900 h 6386516"/>
              <a:gd name="connsiteX7153" fmla="*/ 2691237 w 6789110"/>
              <a:gd name="connsiteY7153" fmla="*/ 1171975 h 6386516"/>
              <a:gd name="connsiteX7154" fmla="*/ 2693162 w 6789110"/>
              <a:gd name="connsiteY7154" fmla="*/ 1171975 h 6386516"/>
              <a:gd name="connsiteX7155" fmla="*/ 2693162 w 6789110"/>
              <a:gd name="connsiteY7155" fmla="*/ 1162351 h 6386516"/>
              <a:gd name="connsiteX7156" fmla="*/ 2697012 w 6789110"/>
              <a:gd name="connsiteY7156" fmla="*/ 1162351 h 6386516"/>
              <a:gd name="connsiteX7157" fmla="*/ 2696531 w 6789110"/>
              <a:gd name="connsiteY7157" fmla="*/ 1161389 h 6386516"/>
              <a:gd name="connsiteX7158" fmla="*/ 2700862 w 6789110"/>
              <a:gd name="connsiteY7158" fmla="*/ 1162351 h 6386516"/>
              <a:gd name="connsiteX7159" fmla="*/ 2698936 w 6789110"/>
              <a:gd name="connsiteY7159" fmla="*/ 1164276 h 6386516"/>
              <a:gd name="connsiteX7160" fmla="*/ 2700862 w 6789110"/>
              <a:gd name="connsiteY7160" fmla="*/ 1168125 h 6386516"/>
              <a:gd name="connsiteX7161" fmla="*/ 2704711 w 6789110"/>
              <a:gd name="connsiteY7161" fmla="*/ 1164276 h 6386516"/>
              <a:gd name="connsiteX7162" fmla="*/ 2704712 w 6789110"/>
              <a:gd name="connsiteY7162" fmla="*/ 1164276 h 6386516"/>
              <a:gd name="connsiteX7163" fmla="*/ 2706638 w 6789110"/>
              <a:gd name="connsiteY7163" fmla="*/ 1164276 h 6386516"/>
              <a:gd name="connsiteX7164" fmla="*/ 2706638 w 6789110"/>
              <a:gd name="connsiteY7164" fmla="*/ 1164277 h 6386516"/>
              <a:gd name="connsiteX7165" fmla="*/ 2710485 w 6789110"/>
              <a:gd name="connsiteY7165" fmla="*/ 1166201 h 6386516"/>
              <a:gd name="connsiteX7166" fmla="*/ 2708561 w 6789110"/>
              <a:gd name="connsiteY7166" fmla="*/ 1168125 h 6386516"/>
              <a:gd name="connsiteX7167" fmla="*/ 2708560 w 6789110"/>
              <a:gd name="connsiteY7167" fmla="*/ 1168125 h 6386516"/>
              <a:gd name="connsiteX7168" fmla="*/ 2710485 w 6789110"/>
              <a:gd name="connsiteY7168" fmla="*/ 1170050 h 6386516"/>
              <a:gd name="connsiteX7169" fmla="*/ 2710485 w 6789110"/>
              <a:gd name="connsiteY7169" fmla="*/ 1168125 h 6386516"/>
              <a:gd name="connsiteX7170" fmla="*/ 2714335 w 6789110"/>
              <a:gd name="connsiteY7170" fmla="*/ 1168125 h 6386516"/>
              <a:gd name="connsiteX7171" fmla="*/ 2714335 w 6789110"/>
              <a:gd name="connsiteY7171" fmla="*/ 1170050 h 6386516"/>
              <a:gd name="connsiteX7172" fmla="*/ 2714335 w 6789110"/>
              <a:gd name="connsiteY7172" fmla="*/ 1171975 h 6386516"/>
              <a:gd name="connsiteX7173" fmla="*/ 2712410 w 6789110"/>
              <a:gd name="connsiteY7173" fmla="*/ 1173899 h 6386516"/>
              <a:gd name="connsiteX7174" fmla="*/ 2716259 w 6789110"/>
              <a:gd name="connsiteY7174" fmla="*/ 1173899 h 6386516"/>
              <a:gd name="connsiteX7175" fmla="*/ 2718184 w 6789110"/>
              <a:gd name="connsiteY7175" fmla="*/ 1173899 h 6386516"/>
              <a:gd name="connsiteX7176" fmla="*/ 2720109 w 6789110"/>
              <a:gd name="connsiteY7176" fmla="*/ 1173899 h 6386516"/>
              <a:gd name="connsiteX7177" fmla="*/ 2723958 w 6789110"/>
              <a:gd name="connsiteY7177" fmla="*/ 1170050 h 6386516"/>
              <a:gd name="connsiteX7178" fmla="*/ 2723958 w 6789110"/>
              <a:gd name="connsiteY7178" fmla="*/ 1168125 h 6386516"/>
              <a:gd name="connsiteX7179" fmla="*/ 2720109 w 6789110"/>
              <a:gd name="connsiteY7179" fmla="*/ 1168125 h 6386516"/>
              <a:gd name="connsiteX7180" fmla="*/ 2722034 w 6789110"/>
              <a:gd name="connsiteY7180" fmla="*/ 1170050 h 6386516"/>
              <a:gd name="connsiteX7181" fmla="*/ 2716259 w 6789110"/>
              <a:gd name="connsiteY7181" fmla="*/ 1168125 h 6386516"/>
              <a:gd name="connsiteX7182" fmla="*/ 2718184 w 6789110"/>
              <a:gd name="connsiteY7182" fmla="*/ 1166201 h 6386516"/>
              <a:gd name="connsiteX7183" fmla="*/ 2722034 w 6789110"/>
              <a:gd name="connsiteY7183" fmla="*/ 1166201 h 6386516"/>
              <a:gd name="connsiteX7184" fmla="*/ 2720380 w 6789110"/>
              <a:gd name="connsiteY7184" fmla="*/ 1164363 h 6386516"/>
              <a:gd name="connsiteX7185" fmla="*/ 2722034 w 6789110"/>
              <a:gd name="connsiteY7185" fmla="*/ 1164276 h 6386516"/>
              <a:gd name="connsiteX7186" fmla="*/ 2725883 w 6789110"/>
              <a:gd name="connsiteY7186" fmla="*/ 1164276 h 6386516"/>
              <a:gd name="connsiteX7187" fmla="*/ 2725883 w 6789110"/>
              <a:gd name="connsiteY7187" fmla="*/ 1166201 h 6386516"/>
              <a:gd name="connsiteX7188" fmla="*/ 2731659 w 6789110"/>
              <a:gd name="connsiteY7188" fmla="*/ 1164276 h 6386516"/>
              <a:gd name="connsiteX7189" fmla="*/ 2731659 w 6789110"/>
              <a:gd name="connsiteY7189" fmla="*/ 1162351 h 6386516"/>
              <a:gd name="connsiteX7190" fmla="*/ 2731659 w 6789110"/>
              <a:gd name="connsiteY7190" fmla="*/ 1158501 h 6386516"/>
              <a:gd name="connsiteX7191" fmla="*/ 2729733 w 6789110"/>
              <a:gd name="connsiteY7191" fmla="*/ 1160426 h 6386516"/>
              <a:gd name="connsiteX7192" fmla="*/ 2725883 w 6789110"/>
              <a:gd name="connsiteY7192" fmla="*/ 1160426 h 6386516"/>
              <a:gd name="connsiteX7193" fmla="*/ 2723958 w 6789110"/>
              <a:gd name="connsiteY7193" fmla="*/ 1160426 h 6386516"/>
              <a:gd name="connsiteX7194" fmla="*/ 2727808 w 6789110"/>
              <a:gd name="connsiteY7194" fmla="*/ 1156577 h 6386516"/>
              <a:gd name="connsiteX7195" fmla="*/ 2731659 w 6789110"/>
              <a:gd name="connsiteY7195" fmla="*/ 1154652 h 6386516"/>
              <a:gd name="connsiteX7196" fmla="*/ 2733582 w 6789110"/>
              <a:gd name="connsiteY7196" fmla="*/ 1156577 h 6386516"/>
              <a:gd name="connsiteX7197" fmla="*/ 2733582 w 6789110"/>
              <a:gd name="connsiteY7197" fmla="*/ 1158501 h 6386516"/>
              <a:gd name="connsiteX7198" fmla="*/ 2733582 w 6789110"/>
              <a:gd name="connsiteY7198" fmla="*/ 1160426 h 6386516"/>
              <a:gd name="connsiteX7199" fmla="*/ 2737433 w 6789110"/>
              <a:gd name="connsiteY7199" fmla="*/ 1158501 h 6386516"/>
              <a:gd name="connsiteX7200" fmla="*/ 2739357 w 6789110"/>
              <a:gd name="connsiteY7200" fmla="*/ 1158501 h 6386516"/>
              <a:gd name="connsiteX7201" fmla="*/ 2741282 w 6789110"/>
              <a:gd name="connsiteY7201" fmla="*/ 1158501 h 6386516"/>
              <a:gd name="connsiteX7202" fmla="*/ 2743207 w 6789110"/>
              <a:gd name="connsiteY7202" fmla="*/ 1156577 h 6386516"/>
              <a:gd name="connsiteX7203" fmla="*/ 2743207 w 6789110"/>
              <a:gd name="connsiteY7203" fmla="*/ 1154652 h 6386516"/>
              <a:gd name="connsiteX7204" fmla="*/ 2741282 w 6789110"/>
              <a:gd name="connsiteY7204" fmla="*/ 1152727 h 6386516"/>
              <a:gd name="connsiteX7205" fmla="*/ 2737433 w 6789110"/>
              <a:gd name="connsiteY7205" fmla="*/ 1150803 h 6386516"/>
              <a:gd name="connsiteX7206" fmla="*/ 2734865 w 6789110"/>
              <a:gd name="connsiteY7206" fmla="*/ 1152086 h 6386516"/>
              <a:gd name="connsiteX7207" fmla="*/ 2733582 w 6789110"/>
              <a:gd name="connsiteY7207" fmla="*/ 1150802 h 6386516"/>
              <a:gd name="connsiteX7208" fmla="*/ 2733582 w 6789110"/>
              <a:gd name="connsiteY7208" fmla="*/ 1148877 h 6386516"/>
              <a:gd name="connsiteX7209" fmla="*/ 2739357 w 6789110"/>
              <a:gd name="connsiteY7209" fmla="*/ 1148877 h 6386516"/>
              <a:gd name="connsiteX7210" fmla="*/ 2739357 w 6789110"/>
              <a:gd name="connsiteY7210" fmla="*/ 1146954 h 6386516"/>
              <a:gd name="connsiteX7211" fmla="*/ 2733582 w 6789110"/>
              <a:gd name="connsiteY7211" fmla="*/ 1148877 h 6386516"/>
              <a:gd name="connsiteX7212" fmla="*/ 2731659 w 6789110"/>
              <a:gd name="connsiteY7212" fmla="*/ 1148877 h 6386516"/>
              <a:gd name="connsiteX7213" fmla="*/ 2729733 w 6789110"/>
              <a:gd name="connsiteY7213" fmla="*/ 1148877 h 6386516"/>
              <a:gd name="connsiteX7214" fmla="*/ 2729733 w 6789110"/>
              <a:gd name="connsiteY7214" fmla="*/ 1146954 h 6386516"/>
              <a:gd name="connsiteX7215" fmla="*/ 2725883 w 6789110"/>
              <a:gd name="connsiteY7215" fmla="*/ 1148877 h 6386516"/>
              <a:gd name="connsiteX7216" fmla="*/ 2729733 w 6789110"/>
              <a:gd name="connsiteY7216" fmla="*/ 1148877 h 6386516"/>
              <a:gd name="connsiteX7217" fmla="*/ 2723958 w 6789110"/>
              <a:gd name="connsiteY7217" fmla="*/ 1150803 h 6386516"/>
              <a:gd name="connsiteX7218" fmla="*/ 2723958 w 6789110"/>
              <a:gd name="connsiteY7218" fmla="*/ 1145028 h 6386516"/>
              <a:gd name="connsiteX7219" fmla="*/ 2729733 w 6789110"/>
              <a:gd name="connsiteY7219" fmla="*/ 1139253 h 6386516"/>
              <a:gd name="connsiteX7220" fmla="*/ 2729733 w 6789110"/>
              <a:gd name="connsiteY7220" fmla="*/ 1141179 h 6386516"/>
              <a:gd name="connsiteX7221" fmla="*/ 2727808 w 6789110"/>
              <a:gd name="connsiteY7221" fmla="*/ 1142382 h 6386516"/>
              <a:gd name="connsiteX7222" fmla="*/ 2725883 w 6789110"/>
              <a:gd name="connsiteY7222" fmla="*/ 1145028 h 6386516"/>
              <a:gd name="connsiteX7223" fmla="*/ 2729733 w 6789110"/>
              <a:gd name="connsiteY7223" fmla="*/ 1141179 h 6386516"/>
              <a:gd name="connsiteX7224" fmla="*/ 2731659 w 6789110"/>
              <a:gd name="connsiteY7224" fmla="*/ 1139253 h 6386516"/>
              <a:gd name="connsiteX7225" fmla="*/ 2735507 w 6789110"/>
              <a:gd name="connsiteY7225" fmla="*/ 1135405 h 6386516"/>
              <a:gd name="connsiteX7226" fmla="*/ 2737433 w 6789110"/>
              <a:gd name="connsiteY7226" fmla="*/ 1135405 h 6386516"/>
              <a:gd name="connsiteX7227" fmla="*/ 2739357 w 6789110"/>
              <a:gd name="connsiteY7227" fmla="*/ 1139253 h 6386516"/>
              <a:gd name="connsiteX7228" fmla="*/ 2741282 w 6789110"/>
              <a:gd name="connsiteY7228" fmla="*/ 1137330 h 6386516"/>
              <a:gd name="connsiteX7229" fmla="*/ 2743207 w 6789110"/>
              <a:gd name="connsiteY7229" fmla="*/ 1141179 h 6386516"/>
              <a:gd name="connsiteX7230" fmla="*/ 2747056 w 6789110"/>
              <a:gd name="connsiteY7230" fmla="*/ 1139253 h 6386516"/>
              <a:gd name="connsiteX7231" fmla="*/ 2750906 w 6789110"/>
              <a:gd name="connsiteY7231" fmla="*/ 1141179 h 6386516"/>
              <a:gd name="connsiteX7232" fmla="*/ 2752830 w 6789110"/>
              <a:gd name="connsiteY7232" fmla="*/ 1139253 h 6386516"/>
              <a:gd name="connsiteX7233" fmla="*/ 2754755 w 6789110"/>
              <a:gd name="connsiteY7233" fmla="*/ 1139253 h 6386516"/>
              <a:gd name="connsiteX7234" fmla="*/ 2754230 w 6789110"/>
              <a:gd name="connsiteY7234" fmla="*/ 1138729 h 6386516"/>
              <a:gd name="connsiteX7235" fmla="*/ 2754755 w 6789110"/>
              <a:gd name="connsiteY7235" fmla="*/ 1138532 h 6386516"/>
              <a:gd name="connsiteX7236" fmla="*/ 2756680 w 6789110"/>
              <a:gd name="connsiteY7236" fmla="*/ 1139253 h 6386516"/>
              <a:gd name="connsiteX7237" fmla="*/ 2760530 w 6789110"/>
              <a:gd name="connsiteY7237" fmla="*/ 1137330 h 6386516"/>
              <a:gd name="connsiteX7238" fmla="*/ 2764379 w 6789110"/>
              <a:gd name="connsiteY7238" fmla="*/ 1137330 h 6386516"/>
              <a:gd name="connsiteX7239" fmla="*/ 2768230 w 6789110"/>
              <a:gd name="connsiteY7239" fmla="*/ 1133479 h 6386516"/>
              <a:gd name="connsiteX7240" fmla="*/ 2772078 w 6789110"/>
              <a:gd name="connsiteY7240" fmla="*/ 1133479 h 6386516"/>
              <a:gd name="connsiteX7241" fmla="*/ 2772078 w 6789110"/>
              <a:gd name="connsiteY7241" fmla="*/ 1135405 h 6386516"/>
              <a:gd name="connsiteX7242" fmla="*/ 2770154 w 6789110"/>
              <a:gd name="connsiteY7242" fmla="*/ 1137330 h 6386516"/>
              <a:gd name="connsiteX7243" fmla="*/ 2770154 w 6789110"/>
              <a:gd name="connsiteY7243" fmla="*/ 1139253 h 6386516"/>
              <a:gd name="connsiteX7244" fmla="*/ 2768230 w 6789110"/>
              <a:gd name="connsiteY7244" fmla="*/ 1141179 h 6386516"/>
              <a:gd name="connsiteX7245" fmla="*/ 2766304 w 6789110"/>
              <a:gd name="connsiteY7245" fmla="*/ 1139253 h 6386516"/>
              <a:gd name="connsiteX7246" fmla="*/ 2764379 w 6789110"/>
              <a:gd name="connsiteY7246" fmla="*/ 1141179 h 6386516"/>
              <a:gd name="connsiteX7247" fmla="*/ 2762454 w 6789110"/>
              <a:gd name="connsiteY7247" fmla="*/ 1139253 h 6386516"/>
              <a:gd name="connsiteX7248" fmla="*/ 2758605 w 6789110"/>
              <a:gd name="connsiteY7248" fmla="*/ 1143103 h 6386516"/>
              <a:gd name="connsiteX7249" fmla="*/ 2762454 w 6789110"/>
              <a:gd name="connsiteY7249" fmla="*/ 1143103 h 6386516"/>
              <a:gd name="connsiteX7250" fmla="*/ 2766304 w 6789110"/>
              <a:gd name="connsiteY7250" fmla="*/ 1145028 h 6386516"/>
              <a:gd name="connsiteX7251" fmla="*/ 2770154 w 6789110"/>
              <a:gd name="connsiteY7251" fmla="*/ 1143103 h 6386516"/>
              <a:gd name="connsiteX7252" fmla="*/ 2770154 w 6789110"/>
              <a:gd name="connsiteY7252" fmla="*/ 1141179 h 6386516"/>
              <a:gd name="connsiteX7253" fmla="*/ 2772078 w 6789110"/>
              <a:gd name="connsiteY7253" fmla="*/ 1139253 h 6386516"/>
              <a:gd name="connsiteX7254" fmla="*/ 2770154 w 6789110"/>
              <a:gd name="connsiteY7254" fmla="*/ 1137330 h 6386516"/>
              <a:gd name="connsiteX7255" fmla="*/ 2772078 w 6789110"/>
              <a:gd name="connsiteY7255" fmla="*/ 1137330 h 6386516"/>
              <a:gd name="connsiteX7256" fmla="*/ 2772238 w 6789110"/>
              <a:gd name="connsiteY7256" fmla="*/ 1137169 h 6386516"/>
              <a:gd name="connsiteX7257" fmla="*/ 2772079 w 6789110"/>
              <a:gd name="connsiteY7257" fmla="*/ 1135419 h 6386516"/>
              <a:gd name="connsiteX7258" fmla="*/ 2773352 w 6789110"/>
              <a:gd name="connsiteY7258" fmla="*/ 1136055 h 6386516"/>
              <a:gd name="connsiteX7259" fmla="*/ 2775928 w 6789110"/>
              <a:gd name="connsiteY7259" fmla="*/ 1133479 h 6386516"/>
              <a:gd name="connsiteX7260" fmla="*/ 2777853 w 6789110"/>
              <a:gd name="connsiteY7260" fmla="*/ 1133479 h 6386516"/>
              <a:gd name="connsiteX7261" fmla="*/ 2777853 w 6789110"/>
              <a:gd name="connsiteY7261" fmla="*/ 1136140 h 6386516"/>
              <a:gd name="connsiteX7262" fmla="*/ 2779778 w 6789110"/>
              <a:gd name="connsiteY7262" fmla="*/ 1133494 h 6386516"/>
              <a:gd name="connsiteX7263" fmla="*/ 2783598 w 6789110"/>
              <a:gd name="connsiteY7263" fmla="*/ 1133494 h 6386516"/>
              <a:gd name="connsiteX7264" fmla="*/ 2783627 w 6789110"/>
              <a:gd name="connsiteY7264" fmla="*/ 1133479 h 6386516"/>
              <a:gd name="connsiteX7265" fmla="*/ 2781703 w 6789110"/>
              <a:gd name="connsiteY7265" fmla="*/ 1131555 h 6386516"/>
              <a:gd name="connsiteX7266" fmla="*/ 2784007 w 6789110"/>
              <a:gd name="connsiteY7266" fmla="*/ 1130402 h 6386516"/>
              <a:gd name="connsiteX7267" fmla="*/ 2783629 w 6789110"/>
              <a:gd name="connsiteY7267" fmla="*/ 1129646 h 6386516"/>
              <a:gd name="connsiteX7268" fmla="*/ 2785554 w 6789110"/>
              <a:gd name="connsiteY7268" fmla="*/ 1127720 h 6386516"/>
              <a:gd name="connsiteX7269" fmla="*/ 2786941 w 6789110"/>
              <a:gd name="connsiteY7269" fmla="*/ 1129109 h 6386516"/>
              <a:gd name="connsiteX7270" fmla="*/ 2787477 w 6789110"/>
              <a:gd name="connsiteY7270" fmla="*/ 1128908 h 6386516"/>
              <a:gd name="connsiteX7271" fmla="*/ 2789401 w 6789110"/>
              <a:gd name="connsiteY7271" fmla="*/ 1129629 h 6386516"/>
              <a:gd name="connsiteX7272" fmla="*/ 2791326 w 6789110"/>
              <a:gd name="connsiteY7272" fmla="*/ 1127706 h 6386516"/>
              <a:gd name="connsiteX7273" fmla="*/ 2793251 w 6789110"/>
              <a:gd name="connsiteY7273" fmla="*/ 1127706 h 6386516"/>
              <a:gd name="connsiteX7274" fmla="*/ 2791326 w 6789110"/>
              <a:gd name="connsiteY7274" fmla="*/ 1123856 h 6386516"/>
              <a:gd name="connsiteX7275" fmla="*/ 2795176 w 6789110"/>
              <a:gd name="connsiteY7275" fmla="*/ 1120006 h 6386516"/>
              <a:gd name="connsiteX7276" fmla="*/ 2795176 w 6789110"/>
              <a:gd name="connsiteY7276" fmla="*/ 1118082 h 6386516"/>
              <a:gd name="connsiteX7277" fmla="*/ 2793251 w 6789110"/>
              <a:gd name="connsiteY7277" fmla="*/ 1116157 h 6386516"/>
              <a:gd name="connsiteX7278" fmla="*/ 2793251 w 6789110"/>
              <a:gd name="connsiteY7278" fmla="*/ 1114232 h 6386516"/>
              <a:gd name="connsiteX7279" fmla="*/ 2799025 w 6789110"/>
              <a:gd name="connsiteY7279" fmla="*/ 1112307 h 6386516"/>
              <a:gd name="connsiteX7280" fmla="*/ 2808649 w 6789110"/>
              <a:gd name="connsiteY7280" fmla="*/ 1121931 h 6386516"/>
              <a:gd name="connsiteX7281" fmla="*/ 2816348 w 6789110"/>
              <a:gd name="connsiteY7281" fmla="*/ 1129629 h 6386516"/>
              <a:gd name="connsiteX7282" fmla="*/ 2816348 w 6789110"/>
              <a:gd name="connsiteY7282" fmla="*/ 1131555 h 6386516"/>
              <a:gd name="connsiteX7283" fmla="*/ 2818274 w 6789110"/>
              <a:gd name="connsiteY7283" fmla="*/ 1131555 h 6386516"/>
              <a:gd name="connsiteX7284" fmla="*/ 2831747 w 6789110"/>
              <a:gd name="connsiteY7284" fmla="*/ 1145028 h 6386516"/>
              <a:gd name="connsiteX7285" fmla="*/ 2762454 w 6789110"/>
              <a:gd name="connsiteY7285" fmla="*/ 1223944 h 6386516"/>
              <a:gd name="connsiteX7286" fmla="*/ 2752830 w 6789110"/>
              <a:gd name="connsiteY7286" fmla="*/ 1229718 h 6386516"/>
              <a:gd name="connsiteX7287" fmla="*/ 2754755 w 6789110"/>
              <a:gd name="connsiteY7287" fmla="*/ 1227794 h 6386516"/>
              <a:gd name="connsiteX7288" fmla="*/ 2754755 w 6789110"/>
              <a:gd name="connsiteY7288" fmla="*/ 1225869 h 6386516"/>
              <a:gd name="connsiteX7289" fmla="*/ 2752830 w 6789110"/>
              <a:gd name="connsiteY7289" fmla="*/ 1227794 h 6386516"/>
              <a:gd name="connsiteX7290" fmla="*/ 2748981 w 6789110"/>
              <a:gd name="connsiteY7290" fmla="*/ 1229718 h 6386516"/>
              <a:gd name="connsiteX7291" fmla="*/ 2747056 w 6789110"/>
              <a:gd name="connsiteY7291" fmla="*/ 1229718 h 6386516"/>
              <a:gd name="connsiteX7292" fmla="*/ 2745131 w 6789110"/>
              <a:gd name="connsiteY7292" fmla="*/ 1231643 h 6386516"/>
              <a:gd name="connsiteX7293" fmla="*/ 2747056 w 6789110"/>
              <a:gd name="connsiteY7293" fmla="*/ 1233568 h 6386516"/>
              <a:gd name="connsiteX7294" fmla="*/ 2743207 w 6789110"/>
              <a:gd name="connsiteY7294" fmla="*/ 1233568 h 6386516"/>
              <a:gd name="connsiteX7295" fmla="*/ 2745131 w 6789110"/>
              <a:gd name="connsiteY7295" fmla="*/ 1235493 h 6386516"/>
              <a:gd name="connsiteX7296" fmla="*/ 2722034 w 6789110"/>
              <a:gd name="connsiteY7296" fmla="*/ 1248966 h 6386516"/>
              <a:gd name="connsiteX7297" fmla="*/ 2716259 w 6789110"/>
              <a:gd name="connsiteY7297" fmla="*/ 1241267 h 6386516"/>
              <a:gd name="connsiteX7298" fmla="*/ 2610396 w 6789110"/>
              <a:gd name="connsiteY7298" fmla="*/ 1306710 h 6386516"/>
              <a:gd name="connsiteX7299" fmla="*/ 2608471 w 6789110"/>
              <a:gd name="connsiteY7299" fmla="*/ 1308635 h 6386516"/>
              <a:gd name="connsiteX7300" fmla="*/ 2560352 w 6789110"/>
              <a:gd name="connsiteY7300" fmla="*/ 1356754 h 6386516"/>
              <a:gd name="connsiteX7301" fmla="*/ 2560592 w 6789110"/>
              <a:gd name="connsiteY7301" fmla="*/ 1354829 h 6386516"/>
              <a:gd name="connsiteX7302" fmla="*/ 2562276 w 6789110"/>
              <a:gd name="connsiteY7302" fmla="*/ 1352905 h 6386516"/>
              <a:gd name="connsiteX7303" fmla="*/ 2560352 w 6789110"/>
              <a:gd name="connsiteY7303" fmla="*/ 1352905 h 6386516"/>
              <a:gd name="connsiteX7304" fmla="*/ 2558427 w 6789110"/>
              <a:gd name="connsiteY7304" fmla="*/ 1356754 h 6386516"/>
              <a:gd name="connsiteX7305" fmla="*/ 2559389 w 6789110"/>
              <a:gd name="connsiteY7305" fmla="*/ 1357717 h 6386516"/>
              <a:gd name="connsiteX7306" fmla="*/ 2556502 w 6789110"/>
              <a:gd name="connsiteY7306" fmla="*/ 1360604 h 6386516"/>
              <a:gd name="connsiteX7307" fmla="*/ 2556502 w 6789110"/>
              <a:gd name="connsiteY7307" fmla="*/ 1362529 h 6386516"/>
              <a:gd name="connsiteX7308" fmla="*/ 2552652 w 6789110"/>
              <a:gd name="connsiteY7308" fmla="*/ 1366378 h 6386516"/>
              <a:gd name="connsiteX7309" fmla="*/ 2546878 w 6789110"/>
              <a:gd name="connsiteY7309" fmla="*/ 1370228 h 6386516"/>
              <a:gd name="connsiteX7310" fmla="*/ 2550728 w 6789110"/>
              <a:gd name="connsiteY7310" fmla="*/ 1370228 h 6386516"/>
              <a:gd name="connsiteX7311" fmla="*/ 2508352 w 6789110"/>
              <a:gd name="connsiteY7311" fmla="*/ 1429837 h 6386516"/>
              <a:gd name="connsiteX7312" fmla="*/ 2506458 w 6789110"/>
              <a:gd name="connsiteY7312" fmla="*/ 1426047 h 6386516"/>
              <a:gd name="connsiteX7313" fmla="*/ 2502608 w 6789110"/>
              <a:gd name="connsiteY7313" fmla="*/ 1426047 h 6386516"/>
              <a:gd name="connsiteX7314" fmla="*/ 2504533 w 6789110"/>
              <a:gd name="connsiteY7314" fmla="*/ 1429896 h 6386516"/>
              <a:gd name="connsiteX7315" fmla="*/ 2508310 w 6789110"/>
              <a:gd name="connsiteY7315" fmla="*/ 1429896 h 6386516"/>
              <a:gd name="connsiteX7316" fmla="*/ 2500444 w 6789110"/>
              <a:gd name="connsiteY7316" fmla="*/ 1440963 h 6386516"/>
              <a:gd name="connsiteX7317" fmla="*/ 2460263 w 6789110"/>
              <a:gd name="connsiteY7317" fmla="*/ 1520361 h 6386516"/>
              <a:gd name="connsiteX7318" fmla="*/ 2458338 w 6789110"/>
              <a:gd name="connsiteY7318" fmla="*/ 1520361 h 6386516"/>
              <a:gd name="connsiteX7319" fmla="*/ 2454488 w 6789110"/>
              <a:gd name="connsiteY7319" fmla="*/ 1520361 h 6386516"/>
              <a:gd name="connsiteX7320" fmla="*/ 2456414 w 6789110"/>
              <a:gd name="connsiteY7320" fmla="*/ 1522285 h 6386516"/>
              <a:gd name="connsiteX7321" fmla="*/ 2458338 w 6789110"/>
              <a:gd name="connsiteY7321" fmla="*/ 1522285 h 6386516"/>
              <a:gd name="connsiteX7322" fmla="*/ 2406370 w 6789110"/>
              <a:gd name="connsiteY7322" fmla="*/ 1772507 h 6386516"/>
              <a:gd name="connsiteX7323" fmla="*/ 2458338 w 6789110"/>
              <a:gd name="connsiteY7323" fmla="*/ 2068922 h 6386516"/>
              <a:gd name="connsiteX7324" fmla="*/ 2456414 w 6789110"/>
              <a:gd name="connsiteY7324" fmla="*/ 2068922 h 6386516"/>
              <a:gd name="connsiteX7325" fmla="*/ 2460263 w 6789110"/>
              <a:gd name="connsiteY7325" fmla="*/ 2074697 h 6386516"/>
              <a:gd name="connsiteX7326" fmla="*/ 2454488 w 6789110"/>
              <a:gd name="connsiteY7326" fmla="*/ 2074697 h 6386516"/>
              <a:gd name="connsiteX7327" fmla="*/ 2450640 w 6789110"/>
              <a:gd name="connsiteY7327" fmla="*/ 2080471 h 6386516"/>
              <a:gd name="connsiteX7328" fmla="*/ 2450640 w 6789110"/>
              <a:gd name="connsiteY7328" fmla="*/ 2072772 h 6386516"/>
              <a:gd name="connsiteX7329" fmla="*/ 2435240 w 6789110"/>
              <a:gd name="connsiteY7329" fmla="*/ 2074697 h 6386516"/>
              <a:gd name="connsiteX7330" fmla="*/ 2439090 w 6789110"/>
              <a:gd name="connsiteY7330" fmla="*/ 2065073 h 6386516"/>
              <a:gd name="connsiteX7331" fmla="*/ 2433316 w 6789110"/>
              <a:gd name="connsiteY7331" fmla="*/ 2065073 h 6386516"/>
              <a:gd name="connsiteX7332" fmla="*/ 2429466 w 6789110"/>
              <a:gd name="connsiteY7332" fmla="*/ 2057372 h 6386516"/>
              <a:gd name="connsiteX7333" fmla="*/ 2427541 w 6789110"/>
              <a:gd name="connsiteY7333" fmla="*/ 2082396 h 6386516"/>
              <a:gd name="connsiteX7334" fmla="*/ 2437165 w 6789110"/>
              <a:gd name="connsiteY7334" fmla="*/ 2080471 h 6386516"/>
              <a:gd name="connsiteX7335" fmla="*/ 2446789 w 6789110"/>
              <a:gd name="connsiteY7335" fmla="*/ 2080471 h 6386516"/>
              <a:gd name="connsiteX7336" fmla="*/ 2442940 w 6789110"/>
              <a:gd name="connsiteY7336" fmla="*/ 2086247 h 6386516"/>
              <a:gd name="connsiteX7337" fmla="*/ 2448714 w 6789110"/>
              <a:gd name="connsiteY7337" fmla="*/ 2093946 h 6386516"/>
              <a:gd name="connsiteX7338" fmla="*/ 2442940 w 6789110"/>
              <a:gd name="connsiteY7338" fmla="*/ 2093946 h 6386516"/>
              <a:gd name="connsiteX7339" fmla="*/ 2442940 w 6789110"/>
              <a:gd name="connsiteY7339" fmla="*/ 2088172 h 6386516"/>
              <a:gd name="connsiteX7340" fmla="*/ 2433316 w 6789110"/>
              <a:gd name="connsiteY7340" fmla="*/ 2090095 h 6386516"/>
              <a:gd name="connsiteX7341" fmla="*/ 2427541 w 6789110"/>
              <a:gd name="connsiteY7341" fmla="*/ 2088172 h 6386516"/>
              <a:gd name="connsiteX7342" fmla="*/ 2423692 w 6789110"/>
              <a:gd name="connsiteY7342" fmla="*/ 2088172 h 6386516"/>
              <a:gd name="connsiteX7343" fmla="*/ 2421767 w 6789110"/>
              <a:gd name="connsiteY7343" fmla="*/ 2088172 h 6386516"/>
              <a:gd name="connsiteX7344" fmla="*/ 2348625 w 6789110"/>
              <a:gd name="connsiteY7344" fmla="*/ 1699367 h 6386516"/>
              <a:gd name="connsiteX7345" fmla="*/ 2353349 w 6789110"/>
              <a:gd name="connsiteY7345" fmla="*/ 1697792 h 6386516"/>
              <a:gd name="connsiteX7346" fmla="*/ 2354399 w 6789110"/>
              <a:gd name="connsiteY7346" fmla="*/ 1699367 h 6386516"/>
              <a:gd name="connsiteX7347" fmla="*/ 2356176 w 6789110"/>
              <a:gd name="connsiteY7347" fmla="*/ 1699663 h 6386516"/>
              <a:gd name="connsiteX7348" fmla="*/ 2362098 w 6789110"/>
              <a:gd name="connsiteY7348" fmla="*/ 1707065 h 6386516"/>
              <a:gd name="connsiteX7349" fmla="*/ 2365948 w 6789110"/>
              <a:gd name="connsiteY7349" fmla="*/ 1701291 h 6386516"/>
              <a:gd name="connsiteX7350" fmla="*/ 2356176 w 6789110"/>
              <a:gd name="connsiteY7350" fmla="*/ 1699663 h 6386516"/>
              <a:gd name="connsiteX7351" fmla="*/ 2354399 w 6789110"/>
              <a:gd name="connsiteY7351" fmla="*/ 1697442 h 6386516"/>
              <a:gd name="connsiteX7352" fmla="*/ 2353349 w 6789110"/>
              <a:gd name="connsiteY7352" fmla="*/ 1697792 h 6386516"/>
              <a:gd name="connsiteX7353" fmla="*/ 2350550 w 6789110"/>
              <a:gd name="connsiteY7353" fmla="*/ 1693591 h 6386516"/>
              <a:gd name="connsiteX7354" fmla="*/ 2360174 w 6789110"/>
              <a:gd name="connsiteY7354" fmla="*/ 1693591 h 6386516"/>
              <a:gd name="connsiteX7355" fmla="*/ 2356324 w 6789110"/>
              <a:gd name="connsiteY7355" fmla="*/ 1687817 h 6386516"/>
              <a:gd name="connsiteX7356" fmla="*/ 2360174 w 6789110"/>
              <a:gd name="connsiteY7356" fmla="*/ 1680119 h 6386516"/>
              <a:gd name="connsiteX7357" fmla="*/ 2350550 w 6789110"/>
              <a:gd name="connsiteY7357" fmla="*/ 1685892 h 6386516"/>
              <a:gd name="connsiteX7358" fmla="*/ 2354399 w 6789110"/>
              <a:gd name="connsiteY7358" fmla="*/ 1691666 h 6386516"/>
              <a:gd name="connsiteX7359" fmla="*/ 2348625 w 6789110"/>
              <a:gd name="connsiteY7359" fmla="*/ 1693591 h 6386516"/>
              <a:gd name="connsiteX7360" fmla="*/ 2350550 w 6789110"/>
              <a:gd name="connsiteY7360" fmla="*/ 1670494 h 6386516"/>
              <a:gd name="connsiteX7361" fmla="*/ 2352475 w 6789110"/>
              <a:gd name="connsiteY7361" fmla="*/ 1666645 h 6386516"/>
              <a:gd name="connsiteX7362" fmla="*/ 2352475 w 6789110"/>
              <a:gd name="connsiteY7362" fmla="*/ 1664720 h 6386516"/>
              <a:gd name="connsiteX7363" fmla="*/ 2352475 w 6789110"/>
              <a:gd name="connsiteY7363" fmla="*/ 1658945 h 6386516"/>
              <a:gd name="connsiteX7364" fmla="*/ 2354399 w 6789110"/>
              <a:gd name="connsiteY7364" fmla="*/ 1657021 h 6386516"/>
              <a:gd name="connsiteX7365" fmla="*/ 2360174 w 6789110"/>
              <a:gd name="connsiteY7365" fmla="*/ 1657021 h 6386516"/>
              <a:gd name="connsiteX7366" fmla="*/ 2360174 w 6789110"/>
              <a:gd name="connsiteY7366" fmla="*/ 1662796 h 6386516"/>
              <a:gd name="connsiteX7367" fmla="*/ 2356324 w 6789110"/>
              <a:gd name="connsiteY7367" fmla="*/ 1668570 h 6386516"/>
              <a:gd name="connsiteX7368" fmla="*/ 2360174 w 6789110"/>
              <a:gd name="connsiteY7368" fmla="*/ 1670494 h 6386516"/>
              <a:gd name="connsiteX7369" fmla="*/ 2367873 w 6789110"/>
              <a:gd name="connsiteY7369" fmla="*/ 1664720 h 6386516"/>
              <a:gd name="connsiteX7370" fmla="*/ 2385196 w 6789110"/>
              <a:gd name="connsiteY7370" fmla="*/ 1672419 h 6386516"/>
              <a:gd name="connsiteX7371" fmla="*/ 2389046 w 6789110"/>
              <a:gd name="connsiteY7371" fmla="*/ 1683967 h 6386516"/>
              <a:gd name="connsiteX7372" fmla="*/ 2385196 w 6789110"/>
              <a:gd name="connsiteY7372" fmla="*/ 1689743 h 6386516"/>
              <a:gd name="connsiteX7373" fmla="*/ 2394820 w 6789110"/>
              <a:gd name="connsiteY7373" fmla="*/ 1689743 h 6386516"/>
              <a:gd name="connsiteX7374" fmla="*/ 2400594 w 6789110"/>
              <a:gd name="connsiteY7374" fmla="*/ 1695517 h 6386516"/>
              <a:gd name="connsiteX7375" fmla="*/ 2404444 w 6789110"/>
              <a:gd name="connsiteY7375" fmla="*/ 1703215 h 6386516"/>
              <a:gd name="connsiteX7376" fmla="*/ 2408293 w 6789110"/>
              <a:gd name="connsiteY7376" fmla="*/ 1695517 h 6386516"/>
              <a:gd name="connsiteX7377" fmla="*/ 2408293 w 6789110"/>
              <a:gd name="connsiteY7377" fmla="*/ 1687817 h 6386516"/>
              <a:gd name="connsiteX7378" fmla="*/ 2402519 w 6789110"/>
              <a:gd name="connsiteY7378" fmla="*/ 1691666 h 6386516"/>
              <a:gd name="connsiteX7379" fmla="*/ 2402519 w 6789110"/>
              <a:gd name="connsiteY7379" fmla="*/ 1689743 h 6386516"/>
              <a:gd name="connsiteX7380" fmla="*/ 2398669 w 6789110"/>
              <a:gd name="connsiteY7380" fmla="*/ 1680119 h 6386516"/>
              <a:gd name="connsiteX7381" fmla="*/ 2404444 w 6789110"/>
              <a:gd name="connsiteY7381" fmla="*/ 1680119 h 6386516"/>
              <a:gd name="connsiteX7382" fmla="*/ 2404444 w 6789110"/>
              <a:gd name="connsiteY7382" fmla="*/ 1674343 h 6386516"/>
              <a:gd name="connsiteX7383" fmla="*/ 2394820 w 6789110"/>
              <a:gd name="connsiteY7383" fmla="*/ 1674343 h 6386516"/>
              <a:gd name="connsiteX7384" fmla="*/ 2387121 w 6789110"/>
              <a:gd name="connsiteY7384" fmla="*/ 1664720 h 6386516"/>
              <a:gd name="connsiteX7385" fmla="*/ 2392895 w 6789110"/>
              <a:gd name="connsiteY7385" fmla="*/ 1657021 h 6386516"/>
              <a:gd name="connsiteX7386" fmla="*/ 2396745 w 6789110"/>
              <a:gd name="connsiteY7386" fmla="*/ 1657021 h 6386516"/>
              <a:gd name="connsiteX7387" fmla="*/ 2396745 w 6789110"/>
              <a:gd name="connsiteY7387" fmla="*/ 1651246 h 6386516"/>
              <a:gd name="connsiteX7388" fmla="*/ 2391612 w 6789110"/>
              <a:gd name="connsiteY7388" fmla="*/ 1656378 h 6386516"/>
              <a:gd name="connsiteX7389" fmla="*/ 2389046 w 6789110"/>
              <a:gd name="connsiteY7389" fmla="*/ 1655096 h 6386516"/>
              <a:gd name="connsiteX7390" fmla="*/ 2383271 w 6789110"/>
              <a:gd name="connsiteY7390" fmla="*/ 1658945 h 6386516"/>
              <a:gd name="connsiteX7391" fmla="*/ 2375573 w 6789110"/>
              <a:gd name="connsiteY7391" fmla="*/ 1657021 h 6386516"/>
              <a:gd name="connsiteX7392" fmla="*/ 2369799 w 6789110"/>
              <a:gd name="connsiteY7392" fmla="*/ 1660871 h 6386516"/>
              <a:gd name="connsiteX7393" fmla="*/ 2369799 w 6789110"/>
              <a:gd name="connsiteY7393" fmla="*/ 1655096 h 6386516"/>
              <a:gd name="connsiteX7394" fmla="*/ 2375573 w 6789110"/>
              <a:gd name="connsiteY7394" fmla="*/ 1655096 h 6386516"/>
              <a:gd name="connsiteX7395" fmla="*/ 2369799 w 6789110"/>
              <a:gd name="connsiteY7395" fmla="*/ 1643547 h 6386516"/>
              <a:gd name="connsiteX7396" fmla="*/ 2369799 w 6789110"/>
              <a:gd name="connsiteY7396" fmla="*/ 1635848 h 6386516"/>
              <a:gd name="connsiteX7397" fmla="*/ 2365948 w 6789110"/>
              <a:gd name="connsiteY7397" fmla="*/ 1637773 h 6386516"/>
              <a:gd name="connsiteX7398" fmla="*/ 2367873 w 6789110"/>
              <a:gd name="connsiteY7398" fmla="*/ 1628148 h 6386516"/>
              <a:gd name="connsiteX7399" fmla="*/ 2373647 w 6789110"/>
              <a:gd name="connsiteY7399" fmla="*/ 1626224 h 6386516"/>
              <a:gd name="connsiteX7400" fmla="*/ 2373647 w 6789110"/>
              <a:gd name="connsiteY7400" fmla="*/ 1631998 h 6386516"/>
              <a:gd name="connsiteX7401" fmla="*/ 2379422 w 6789110"/>
              <a:gd name="connsiteY7401" fmla="*/ 1626224 h 6386516"/>
              <a:gd name="connsiteX7402" fmla="*/ 2385196 w 6789110"/>
              <a:gd name="connsiteY7402" fmla="*/ 1630074 h 6386516"/>
              <a:gd name="connsiteX7403" fmla="*/ 2389046 w 6789110"/>
              <a:gd name="connsiteY7403" fmla="*/ 1624299 h 6386516"/>
              <a:gd name="connsiteX7404" fmla="*/ 2379422 w 6789110"/>
              <a:gd name="connsiteY7404" fmla="*/ 1626224 h 6386516"/>
              <a:gd name="connsiteX7405" fmla="*/ 2369799 w 6789110"/>
              <a:gd name="connsiteY7405" fmla="*/ 1622374 h 6386516"/>
              <a:gd name="connsiteX7406" fmla="*/ 2371722 w 6789110"/>
              <a:gd name="connsiteY7406" fmla="*/ 1614294 h 6386516"/>
              <a:gd name="connsiteX7407" fmla="*/ 2371722 w 6789110"/>
              <a:gd name="connsiteY7407" fmla="*/ 1616600 h 6386516"/>
              <a:gd name="connsiteX7408" fmla="*/ 2377497 w 6789110"/>
              <a:gd name="connsiteY7408" fmla="*/ 1616600 h 6386516"/>
              <a:gd name="connsiteX7409" fmla="*/ 2372389 w 6789110"/>
              <a:gd name="connsiteY7409" fmla="*/ 1611492 h 6386516"/>
              <a:gd name="connsiteX7410" fmla="*/ 2379422 w 6789110"/>
              <a:gd name="connsiteY7410" fmla="*/ 1581954 h 6386516"/>
              <a:gd name="connsiteX7411" fmla="*/ 2383271 w 6789110"/>
              <a:gd name="connsiteY7411" fmla="*/ 1581954 h 6386516"/>
              <a:gd name="connsiteX7412" fmla="*/ 2381347 w 6789110"/>
              <a:gd name="connsiteY7412" fmla="*/ 1576179 h 6386516"/>
              <a:gd name="connsiteX7413" fmla="*/ 2414067 w 6789110"/>
              <a:gd name="connsiteY7413" fmla="*/ 1484512 h 6386516"/>
              <a:gd name="connsiteX7414" fmla="*/ 2453114 w 6789110"/>
              <a:gd name="connsiteY7414" fmla="*/ 1412573 h 6386516"/>
              <a:gd name="connsiteX7415" fmla="*/ 2458338 w 6789110"/>
              <a:gd name="connsiteY7415" fmla="*/ 1402949 h 6386516"/>
              <a:gd name="connsiteX7416" fmla="*/ 2462188 w 6789110"/>
              <a:gd name="connsiteY7416" fmla="*/ 1402949 h 6386516"/>
              <a:gd name="connsiteX7417" fmla="*/ 2464112 w 6789110"/>
              <a:gd name="connsiteY7417" fmla="*/ 1401025 h 6386516"/>
              <a:gd name="connsiteX7418" fmla="*/ 2462188 w 6789110"/>
              <a:gd name="connsiteY7418" fmla="*/ 1395250 h 6386516"/>
              <a:gd name="connsiteX7419" fmla="*/ 2577675 w 6789110"/>
              <a:gd name="connsiteY7419" fmla="*/ 1262440 h 6386516"/>
              <a:gd name="connsiteX7420" fmla="*/ 2637343 w 6789110"/>
              <a:gd name="connsiteY7420" fmla="*/ 1233568 h 6386516"/>
              <a:gd name="connsiteX7421" fmla="*/ 2754755 w 6789110"/>
              <a:gd name="connsiteY7421" fmla="*/ 1198922 h 6386516"/>
              <a:gd name="connsiteX7422" fmla="*/ 2715537 w 6789110"/>
              <a:gd name="connsiteY7422" fmla="*/ 1194350 h 6386516"/>
              <a:gd name="connsiteX7423" fmla="*/ 2683860 w 6789110"/>
              <a:gd name="connsiteY7423" fmla="*/ 1196570 h 6386516"/>
              <a:gd name="connsiteX7424" fmla="*/ 2681613 w 6789110"/>
              <a:gd name="connsiteY7424" fmla="*/ 1195072 h 6386516"/>
              <a:gd name="connsiteX7425" fmla="*/ 2681613 w 6789110"/>
              <a:gd name="connsiteY7425" fmla="*/ 1196728 h 6386516"/>
              <a:gd name="connsiteX7426" fmla="*/ 2677764 w 6789110"/>
              <a:gd name="connsiteY7426" fmla="*/ 1196997 h 6386516"/>
              <a:gd name="connsiteX7427" fmla="*/ 2677764 w 6789110"/>
              <a:gd name="connsiteY7427" fmla="*/ 1193147 h 6386516"/>
              <a:gd name="connsiteX7428" fmla="*/ 2677764 w 6789110"/>
              <a:gd name="connsiteY7428" fmla="*/ 1191223 h 6386516"/>
              <a:gd name="connsiteX7429" fmla="*/ 2679688 w 6789110"/>
              <a:gd name="connsiteY7429" fmla="*/ 1191223 h 6386516"/>
              <a:gd name="connsiteX7430" fmla="*/ 2677764 w 6789110"/>
              <a:gd name="connsiteY7430" fmla="*/ 1187373 h 6386516"/>
              <a:gd name="connsiteX7431" fmla="*/ 2679688 w 6789110"/>
              <a:gd name="connsiteY7431" fmla="*/ 1187373 h 6386516"/>
              <a:gd name="connsiteX7432" fmla="*/ 2679688 w 6789110"/>
              <a:gd name="connsiteY7432" fmla="*/ 1189298 h 6386516"/>
              <a:gd name="connsiteX7433" fmla="*/ 2685463 w 6789110"/>
              <a:gd name="connsiteY7433" fmla="*/ 1193147 h 6386516"/>
              <a:gd name="connsiteX7434" fmla="*/ 2691237 w 6789110"/>
              <a:gd name="connsiteY7434" fmla="*/ 1191223 h 6386516"/>
              <a:gd name="connsiteX7435" fmla="*/ 2689312 w 6789110"/>
              <a:gd name="connsiteY7435" fmla="*/ 1193147 h 6386516"/>
              <a:gd name="connsiteX7436" fmla="*/ 2695087 w 6789110"/>
              <a:gd name="connsiteY7436" fmla="*/ 1191223 h 6386516"/>
              <a:gd name="connsiteX7437" fmla="*/ 2695087 w 6789110"/>
              <a:gd name="connsiteY7437" fmla="*/ 1189298 h 6386516"/>
              <a:gd name="connsiteX7438" fmla="*/ 2691237 w 6789110"/>
              <a:gd name="connsiteY7438" fmla="*/ 1187373 h 6386516"/>
              <a:gd name="connsiteX7439" fmla="*/ 2691237 w 6789110"/>
              <a:gd name="connsiteY7439" fmla="*/ 1185448 h 6386516"/>
              <a:gd name="connsiteX7440" fmla="*/ 2693162 w 6789110"/>
              <a:gd name="connsiteY7440" fmla="*/ 1183523 h 6386516"/>
              <a:gd name="connsiteX7441" fmla="*/ 2689312 w 6789110"/>
              <a:gd name="connsiteY7441" fmla="*/ 1185448 h 6386516"/>
              <a:gd name="connsiteX7442" fmla="*/ 2691237 w 6789110"/>
              <a:gd name="connsiteY7442" fmla="*/ 1187373 h 6386516"/>
              <a:gd name="connsiteX7443" fmla="*/ 2689312 w 6789110"/>
              <a:gd name="connsiteY7443" fmla="*/ 1189298 h 6386516"/>
              <a:gd name="connsiteX7444" fmla="*/ 2685463 w 6789110"/>
              <a:gd name="connsiteY7444" fmla="*/ 1187373 h 6386516"/>
              <a:gd name="connsiteX7445" fmla="*/ 2685463 w 6789110"/>
              <a:gd name="connsiteY7445" fmla="*/ 1185448 h 6386516"/>
              <a:gd name="connsiteX7446" fmla="*/ 2679688 w 6789110"/>
              <a:gd name="connsiteY7446" fmla="*/ 1181599 h 6386516"/>
              <a:gd name="connsiteX7447" fmla="*/ 2683538 w 6789110"/>
              <a:gd name="connsiteY7447" fmla="*/ 1177749 h 6386516"/>
              <a:gd name="connsiteX7448" fmla="*/ 2681613 w 6789110"/>
              <a:gd name="connsiteY7448" fmla="*/ 1175824 h 6386516"/>
              <a:gd name="connsiteX7449" fmla="*/ 2683538 w 6789110"/>
              <a:gd name="connsiteY7449" fmla="*/ 1173899 h 6386516"/>
              <a:gd name="connsiteX7450" fmla="*/ 2677764 w 6789110"/>
              <a:gd name="connsiteY7450" fmla="*/ 1175824 h 6386516"/>
              <a:gd name="connsiteX7451" fmla="*/ 2675839 w 6789110"/>
              <a:gd name="connsiteY7451" fmla="*/ 1177749 h 6386516"/>
              <a:gd name="connsiteX7452" fmla="*/ 2671989 w 6789110"/>
              <a:gd name="connsiteY7452" fmla="*/ 1173899 h 6386516"/>
              <a:gd name="connsiteX7453" fmla="*/ 2670064 w 6789110"/>
              <a:gd name="connsiteY7453" fmla="*/ 1177749 h 6386516"/>
              <a:gd name="connsiteX7454" fmla="*/ 2671989 w 6789110"/>
              <a:gd name="connsiteY7454" fmla="*/ 1179674 h 6386516"/>
              <a:gd name="connsiteX7455" fmla="*/ 2675839 w 6789110"/>
              <a:gd name="connsiteY7455" fmla="*/ 1179674 h 6386516"/>
              <a:gd name="connsiteX7456" fmla="*/ 2673914 w 6789110"/>
              <a:gd name="connsiteY7456" fmla="*/ 1181599 h 6386516"/>
              <a:gd name="connsiteX7457" fmla="*/ 2677764 w 6789110"/>
              <a:gd name="connsiteY7457" fmla="*/ 1183523 h 6386516"/>
              <a:gd name="connsiteX7458" fmla="*/ 2675839 w 6789110"/>
              <a:gd name="connsiteY7458" fmla="*/ 1185448 h 6386516"/>
              <a:gd name="connsiteX7459" fmla="*/ 2670064 w 6789110"/>
              <a:gd name="connsiteY7459" fmla="*/ 1189298 h 6386516"/>
              <a:gd name="connsiteX7460" fmla="*/ 2672470 w 6789110"/>
              <a:gd name="connsiteY7460" fmla="*/ 1193869 h 6386516"/>
              <a:gd name="connsiteX7461" fmla="*/ 2674104 w 6789110"/>
              <a:gd name="connsiteY7461" fmla="*/ 1194835 h 6386516"/>
              <a:gd name="connsiteX7462" fmla="*/ 2673914 w 6789110"/>
              <a:gd name="connsiteY7462" fmla="*/ 1195072 h 6386516"/>
              <a:gd name="connsiteX7463" fmla="*/ 2670064 w 6789110"/>
              <a:gd name="connsiteY7463" fmla="*/ 1195072 h 6386516"/>
              <a:gd name="connsiteX7464" fmla="*/ 2668140 w 6789110"/>
              <a:gd name="connsiteY7464" fmla="*/ 1195072 h 6386516"/>
              <a:gd name="connsiteX7465" fmla="*/ 2666215 w 6789110"/>
              <a:gd name="connsiteY7465" fmla="*/ 1195072 h 6386516"/>
              <a:gd name="connsiteX7466" fmla="*/ 2643117 w 6789110"/>
              <a:gd name="connsiteY7466" fmla="*/ 1200847 h 6386516"/>
              <a:gd name="connsiteX7467" fmla="*/ 2640232 w 6789110"/>
              <a:gd name="connsiteY7467" fmla="*/ 1201809 h 6386516"/>
              <a:gd name="connsiteX7468" fmla="*/ 2641193 w 6789110"/>
              <a:gd name="connsiteY7468" fmla="*/ 1200847 h 6386516"/>
              <a:gd name="connsiteX7469" fmla="*/ 2639268 w 6789110"/>
              <a:gd name="connsiteY7469" fmla="*/ 1198922 h 6386516"/>
              <a:gd name="connsiteX7470" fmla="*/ 2637343 w 6789110"/>
              <a:gd name="connsiteY7470" fmla="*/ 1195072 h 6386516"/>
              <a:gd name="connsiteX7471" fmla="*/ 2633494 w 6789110"/>
              <a:gd name="connsiteY7471" fmla="*/ 1195072 h 6386516"/>
              <a:gd name="connsiteX7472" fmla="*/ 2633494 w 6789110"/>
              <a:gd name="connsiteY7472" fmla="*/ 1197960 h 6386516"/>
              <a:gd name="connsiteX7473" fmla="*/ 2631569 w 6789110"/>
              <a:gd name="connsiteY7473" fmla="*/ 1196997 h 6386516"/>
              <a:gd name="connsiteX7474" fmla="*/ 2631569 w 6789110"/>
              <a:gd name="connsiteY7474" fmla="*/ 1204522 h 6386516"/>
              <a:gd name="connsiteX7475" fmla="*/ 2588209 w 6789110"/>
              <a:gd name="connsiteY7475" fmla="*/ 1224241 h 6386516"/>
              <a:gd name="connsiteX7476" fmla="*/ 2352475 w 6789110"/>
              <a:gd name="connsiteY7476" fmla="*/ 1564630 h 6386516"/>
              <a:gd name="connsiteX7477" fmla="*/ 2348625 w 6789110"/>
              <a:gd name="connsiteY7477" fmla="*/ 1568480 h 6386516"/>
              <a:gd name="connsiteX7478" fmla="*/ 2342851 w 6789110"/>
              <a:gd name="connsiteY7478" fmla="*/ 1568480 h 6386516"/>
              <a:gd name="connsiteX7479" fmla="*/ 2344776 w 6789110"/>
              <a:gd name="connsiteY7479" fmla="*/ 1570405 h 6386516"/>
              <a:gd name="connsiteX7480" fmla="*/ 2342851 w 6789110"/>
              <a:gd name="connsiteY7480" fmla="*/ 1570405 h 6386516"/>
              <a:gd name="connsiteX7481" fmla="*/ 2342851 w 6789110"/>
              <a:gd name="connsiteY7481" fmla="*/ 1572330 h 6386516"/>
              <a:gd name="connsiteX7482" fmla="*/ 2339002 w 6789110"/>
              <a:gd name="connsiteY7482" fmla="*/ 1574254 h 6386516"/>
              <a:gd name="connsiteX7483" fmla="*/ 2337076 w 6789110"/>
              <a:gd name="connsiteY7483" fmla="*/ 1574254 h 6386516"/>
              <a:gd name="connsiteX7484" fmla="*/ 2338359 w 6789110"/>
              <a:gd name="connsiteY7484" fmla="*/ 1570405 h 6386516"/>
              <a:gd name="connsiteX7485" fmla="*/ 2339002 w 6789110"/>
              <a:gd name="connsiteY7485" fmla="*/ 1570405 h 6386516"/>
              <a:gd name="connsiteX7486" fmla="*/ 2338681 w 6789110"/>
              <a:gd name="connsiteY7486" fmla="*/ 1569443 h 6386516"/>
              <a:gd name="connsiteX7487" fmla="*/ 2339002 w 6789110"/>
              <a:gd name="connsiteY7487" fmla="*/ 1568480 h 6386516"/>
              <a:gd name="connsiteX7488" fmla="*/ 2342851 w 6789110"/>
              <a:gd name="connsiteY7488" fmla="*/ 1560781 h 6386516"/>
              <a:gd name="connsiteX7489" fmla="*/ 2348625 w 6789110"/>
              <a:gd name="connsiteY7489" fmla="*/ 1560781 h 6386516"/>
              <a:gd name="connsiteX7490" fmla="*/ 2348625 w 6789110"/>
              <a:gd name="connsiteY7490" fmla="*/ 1555007 h 6386516"/>
              <a:gd name="connsiteX7491" fmla="*/ 2342851 w 6789110"/>
              <a:gd name="connsiteY7491" fmla="*/ 1560781 h 6386516"/>
              <a:gd name="connsiteX7492" fmla="*/ 2337076 w 6789110"/>
              <a:gd name="connsiteY7492" fmla="*/ 1564630 h 6386516"/>
              <a:gd name="connsiteX7493" fmla="*/ 2338681 w 6789110"/>
              <a:gd name="connsiteY7493" fmla="*/ 1569443 h 6386516"/>
              <a:gd name="connsiteX7494" fmla="*/ 2338359 w 6789110"/>
              <a:gd name="connsiteY7494" fmla="*/ 1570405 h 6386516"/>
              <a:gd name="connsiteX7495" fmla="*/ 2329377 w 6789110"/>
              <a:gd name="connsiteY7495" fmla="*/ 1570405 h 6386516"/>
              <a:gd name="connsiteX7496" fmla="*/ 2333227 w 6789110"/>
              <a:gd name="connsiteY7496" fmla="*/ 1564630 h 6386516"/>
              <a:gd name="connsiteX7497" fmla="*/ 2323603 w 6789110"/>
              <a:gd name="connsiteY7497" fmla="*/ 1564630 h 6386516"/>
              <a:gd name="connsiteX7498" fmla="*/ 2317828 w 6789110"/>
              <a:gd name="connsiteY7498" fmla="*/ 1558856 h 6386516"/>
              <a:gd name="connsiteX7499" fmla="*/ 2325527 w 6789110"/>
              <a:gd name="connsiteY7499" fmla="*/ 1551157 h 6386516"/>
              <a:gd name="connsiteX7500" fmla="*/ 2321678 w 6789110"/>
              <a:gd name="connsiteY7500" fmla="*/ 1543458 h 6386516"/>
              <a:gd name="connsiteX7501" fmla="*/ 2313979 w 6789110"/>
              <a:gd name="connsiteY7501" fmla="*/ 1541533 h 6386516"/>
              <a:gd name="connsiteX7502" fmla="*/ 2313979 w 6789110"/>
              <a:gd name="connsiteY7502" fmla="*/ 1549233 h 6386516"/>
              <a:gd name="connsiteX7503" fmla="*/ 2298580 w 6789110"/>
              <a:gd name="connsiteY7503" fmla="*/ 1535759 h 6386516"/>
              <a:gd name="connsiteX7504" fmla="*/ 2304355 w 6789110"/>
              <a:gd name="connsiteY7504" fmla="*/ 1537683 h 6386516"/>
              <a:gd name="connsiteX7505" fmla="*/ 2313979 w 6789110"/>
              <a:gd name="connsiteY7505" fmla="*/ 1533835 h 6386516"/>
              <a:gd name="connsiteX7506" fmla="*/ 2325527 w 6789110"/>
              <a:gd name="connsiteY7506" fmla="*/ 1535759 h 6386516"/>
              <a:gd name="connsiteX7507" fmla="*/ 2321678 w 6789110"/>
              <a:gd name="connsiteY7507" fmla="*/ 1539609 h 6386516"/>
              <a:gd name="connsiteX7508" fmla="*/ 2339002 w 6789110"/>
              <a:gd name="connsiteY7508" fmla="*/ 1553082 h 6386516"/>
              <a:gd name="connsiteX7509" fmla="*/ 2342851 w 6789110"/>
              <a:gd name="connsiteY7509" fmla="*/ 1549233 h 6386516"/>
              <a:gd name="connsiteX7510" fmla="*/ 2335151 w 6789110"/>
              <a:gd name="connsiteY7510" fmla="*/ 1541533 h 6386516"/>
              <a:gd name="connsiteX7511" fmla="*/ 2337076 w 6789110"/>
              <a:gd name="connsiteY7511" fmla="*/ 1537683 h 6386516"/>
              <a:gd name="connsiteX7512" fmla="*/ 2333227 w 6789110"/>
              <a:gd name="connsiteY7512" fmla="*/ 1529985 h 6386516"/>
              <a:gd name="connsiteX7513" fmla="*/ 2354399 w 6789110"/>
              <a:gd name="connsiteY7513" fmla="*/ 1535759 h 6386516"/>
              <a:gd name="connsiteX7514" fmla="*/ 2344776 w 6789110"/>
              <a:gd name="connsiteY7514" fmla="*/ 1524211 h 6386516"/>
              <a:gd name="connsiteX7515" fmla="*/ 2350550 w 6789110"/>
              <a:gd name="connsiteY7515" fmla="*/ 1518437 h 6386516"/>
              <a:gd name="connsiteX7516" fmla="*/ 2344776 w 6789110"/>
              <a:gd name="connsiteY7516" fmla="*/ 1518437 h 6386516"/>
              <a:gd name="connsiteX7517" fmla="*/ 2344776 w 6789110"/>
              <a:gd name="connsiteY7517" fmla="*/ 1524211 h 6386516"/>
              <a:gd name="connsiteX7518" fmla="*/ 2344776 w 6789110"/>
              <a:gd name="connsiteY7518" fmla="*/ 1528059 h 6386516"/>
              <a:gd name="connsiteX7519" fmla="*/ 2339002 w 6789110"/>
              <a:gd name="connsiteY7519" fmla="*/ 1522285 h 6386516"/>
              <a:gd name="connsiteX7520" fmla="*/ 2329377 w 6789110"/>
              <a:gd name="connsiteY7520" fmla="*/ 1520361 h 6386516"/>
              <a:gd name="connsiteX7521" fmla="*/ 2321678 w 6789110"/>
              <a:gd name="connsiteY7521" fmla="*/ 1522285 h 6386516"/>
              <a:gd name="connsiteX7522" fmla="*/ 2310129 w 6789110"/>
              <a:gd name="connsiteY7522" fmla="*/ 1518437 h 6386516"/>
              <a:gd name="connsiteX7523" fmla="*/ 2306280 w 6789110"/>
              <a:gd name="connsiteY7523" fmla="*/ 1524211 h 6386516"/>
              <a:gd name="connsiteX7524" fmla="*/ 2300506 w 6789110"/>
              <a:gd name="connsiteY7524" fmla="*/ 1512662 h 6386516"/>
              <a:gd name="connsiteX7525" fmla="*/ 2312054 w 6789110"/>
              <a:gd name="connsiteY7525" fmla="*/ 1508813 h 6386516"/>
              <a:gd name="connsiteX7526" fmla="*/ 2317828 w 6789110"/>
              <a:gd name="connsiteY7526" fmla="*/ 1503038 h 6386516"/>
              <a:gd name="connsiteX7527" fmla="*/ 2315904 w 6789110"/>
              <a:gd name="connsiteY7527" fmla="*/ 1499189 h 6386516"/>
              <a:gd name="connsiteX7528" fmla="*/ 2321678 w 6789110"/>
              <a:gd name="connsiteY7528" fmla="*/ 1499189 h 6386516"/>
              <a:gd name="connsiteX7529" fmla="*/ 2313979 w 6789110"/>
              <a:gd name="connsiteY7529" fmla="*/ 1487639 h 6386516"/>
              <a:gd name="connsiteX7530" fmla="*/ 2308204 w 6789110"/>
              <a:gd name="connsiteY7530" fmla="*/ 1491489 h 6386516"/>
              <a:gd name="connsiteX7531" fmla="*/ 2312054 w 6789110"/>
              <a:gd name="connsiteY7531" fmla="*/ 1491489 h 6386516"/>
              <a:gd name="connsiteX7532" fmla="*/ 2312054 w 6789110"/>
              <a:gd name="connsiteY7532" fmla="*/ 1499189 h 6386516"/>
              <a:gd name="connsiteX7533" fmla="*/ 2296656 w 6789110"/>
              <a:gd name="connsiteY7533" fmla="*/ 1506887 h 6386516"/>
              <a:gd name="connsiteX7534" fmla="*/ 2294732 w 6789110"/>
              <a:gd name="connsiteY7534" fmla="*/ 1506887 h 6386516"/>
              <a:gd name="connsiteX7535" fmla="*/ 2290881 w 6789110"/>
              <a:gd name="connsiteY7535" fmla="*/ 1510737 h 6386516"/>
              <a:gd name="connsiteX7536" fmla="*/ 2294732 w 6789110"/>
              <a:gd name="connsiteY7536" fmla="*/ 1514587 h 6386516"/>
              <a:gd name="connsiteX7537" fmla="*/ 2287032 w 6789110"/>
              <a:gd name="connsiteY7537" fmla="*/ 1514587 h 6386516"/>
              <a:gd name="connsiteX7538" fmla="*/ 2279034 w 6789110"/>
              <a:gd name="connsiteY7538" fmla="*/ 1524758 h 6386516"/>
              <a:gd name="connsiteX7539" fmla="*/ 2283183 w 6789110"/>
              <a:gd name="connsiteY7539" fmla="*/ 1526141 h 6386516"/>
              <a:gd name="connsiteX7540" fmla="*/ 2279333 w 6789110"/>
              <a:gd name="connsiteY7540" fmla="*/ 1529990 h 6386516"/>
              <a:gd name="connsiteX7541" fmla="*/ 2273559 w 6789110"/>
              <a:gd name="connsiteY7541" fmla="*/ 1531916 h 6386516"/>
              <a:gd name="connsiteX7542" fmla="*/ 2273828 w 6789110"/>
              <a:gd name="connsiteY7542" fmla="*/ 1531379 h 6386516"/>
              <a:gd name="connsiteX7543" fmla="*/ 2264897 w 6789110"/>
              <a:gd name="connsiteY7543" fmla="*/ 1542737 h 6386516"/>
              <a:gd name="connsiteX7544" fmla="*/ 2252014 w 6789110"/>
              <a:gd name="connsiteY7544" fmla="*/ 1556945 h 6386516"/>
              <a:gd name="connsiteX7545" fmla="*/ 2256237 w 6789110"/>
              <a:gd name="connsiteY7545" fmla="*/ 1556945 h 6386516"/>
              <a:gd name="connsiteX7546" fmla="*/ 2254312 w 6789110"/>
              <a:gd name="connsiteY7546" fmla="*/ 1562719 h 6386516"/>
              <a:gd name="connsiteX7547" fmla="*/ 2250361 w 6789110"/>
              <a:gd name="connsiteY7547" fmla="*/ 1558768 h 6386516"/>
              <a:gd name="connsiteX7548" fmla="*/ 2248536 w 6789110"/>
              <a:gd name="connsiteY7548" fmla="*/ 1560781 h 6386516"/>
              <a:gd name="connsiteX7549" fmla="*/ 2246611 w 6789110"/>
              <a:gd name="connsiteY7549" fmla="*/ 1560781 h 6386516"/>
              <a:gd name="connsiteX7550" fmla="*/ 2246611 w 6789110"/>
              <a:gd name="connsiteY7550" fmla="*/ 1562706 h 6386516"/>
              <a:gd name="connsiteX7551" fmla="*/ 2240837 w 6789110"/>
              <a:gd name="connsiteY7551" fmla="*/ 1566555 h 6386516"/>
              <a:gd name="connsiteX7552" fmla="*/ 2236987 w 6789110"/>
              <a:gd name="connsiteY7552" fmla="*/ 1570405 h 6386516"/>
              <a:gd name="connsiteX7553" fmla="*/ 2236987 w 6789110"/>
              <a:gd name="connsiteY7553" fmla="*/ 1568480 h 6386516"/>
              <a:gd name="connsiteX7554" fmla="*/ 2154221 w 6789110"/>
              <a:gd name="connsiteY7554" fmla="*/ 1493414 h 6386516"/>
              <a:gd name="connsiteX7555" fmla="*/ 2152297 w 6789110"/>
              <a:gd name="connsiteY7555" fmla="*/ 1466467 h 6386516"/>
              <a:gd name="connsiteX7556" fmla="*/ 2136898 w 6789110"/>
              <a:gd name="connsiteY7556" fmla="*/ 1478016 h 6386516"/>
              <a:gd name="connsiteX7557" fmla="*/ 2125351 w 6789110"/>
              <a:gd name="connsiteY7557" fmla="*/ 1474166 h 6386516"/>
              <a:gd name="connsiteX7558" fmla="*/ 2119575 w 6789110"/>
              <a:gd name="connsiteY7558" fmla="*/ 1468392 h 6386516"/>
              <a:gd name="connsiteX7559" fmla="*/ 2117650 w 6789110"/>
              <a:gd name="connsiteY7559" fmla="*/ 1460693 h 6386516"/>
              <a:gd name="connsiteX7560" fmla="*/ 2119575 w 6789110"/>
              <a:gd name="connsiteY7560" fmla="*/ 1451069 h 6386516"/>
              <a:gd name="connsiteX7561" fmla="*/ 2133050 w 6789110"/>
              <a:gd name="connsiteY7561" fmla="*/ 1443370 h 6386516"/>
              <a:gd name="connsiteX7562" fmla="*/ 2148447 w 6789110"/>
              <a:gd name="connsiteY7562" fmla="*/ 1443370 h 6386516"/>
              <a:gd name="connsiteX7563" fmla="*/ 2148447 w 6789110"/>
              <a:gd name="connsiteY7563" fmla="*/ 1449144 h 6386516"/>
              <a:gd name="connsiteX7564" fmla="*/ 2150372 w 6789110"/>
              <a:gd name="connsiteY7564" fmla="*/ 1449144 h 6386516"/>
              <a:gd name="connsiteX7565" fmla="*/ 2183093 w 6789110"/>
              <a:gd name="connsiteY7565" fmla="*/ 1406799 h 6386516"/>
              <a:gd name="connsiteX7566" fmla="*/ 2190792 w 6789110"/>
              <a:gd name="connsiteY7566" fmla="*/ 1331732 h 6386516"/>
              <a:gd name="connsiteX7567" fmla="*/ 2188868 w 6789110"/>
              <a:gd name="connsiteY7567" fmla="*/ 1327883 h 6386516"/>
              <a:gd name="connsiteX7568" fmla="*/ 2188868 w 6789110"/>
              <a:gd name="connsiteY7568" fmla="*/ 1322108 h 6386516"/>
              <a:gd name="connsiteX7569" fmla="*/ 2188868 w 6789110"/>
              <a:gd name="connsiteY7569" fmla="*/ 1287462 h 6386516"/>
              <a:gd name="connsiteX7570" fmla="*/ 2198492 w 6789110"/>
              <a:gd name="connsiteY7570" fmla="*/ 1216245 h 6386516"/>
              <a:gd name="connsiteX7571" fmla="*/ 2198492 w 6789110"/>
              <a:gd name="connsiteY7571" fmla="*/ 1191223 h 6386516"/>
              <a:gd name="connsiteX7572" fmla="*/ 2190792 w 6789110"/>
              <a:gd name="connsiteY7572" fmla="*/ 1191223 h 6386516"/>
              <a:gd name="connsiteX7573" fmla="*/ 2185018 w 6789110"/>
              <a:gd name="connsiteY7573" fmla="*/ 1177749 h 6386516"/>
              <a:gd name="connsiteX7574" fmla="*/ 2198492 w 6789110"/>
              <a:gd name="connsiteY7574" fmla="*/ 1168125 h 6386516"/>
              <a:gd name="connsiteX7575" fmla="*/ 2198492 w 6789110"/>
              <a:gd name="connsiteY7575" fmla="*/ 1170050 h 6386516"/>
              <a:gd name="connsiteX7576" fmla="*/ 2204266 w 6789110"/>
              <a:gd name="connsiteY7576" fmla="*/ 1106533 h 6386516"/>
              <a:gd name="connsiteX7577" fmla="*/ 2169621 w 6789110"/>
              <a:gd name="connsiteY7577" fmla="*/ 1041090 h 6386516"/>
              <a:gd name="connsiteX7578" fmla="*/ 2146522 w 6789110"/>
              <a:gd name="connsiteY7578" fmla="*/ 1002593 h 6386516"/>
              <a:gd name="connsiteX7579" fmla="*/ 2111876 w 6789110"/>
              <a:gd name="connsiteY7579" fmla="*/ 964098 h 6386516"/>
              <a:gd name="connsiteX7580" fmla="*/ 1994464 w 6789110"/>
              <a:gd name="connsiteY7580" fmla="*/ 923677 h 6386516"/>
              <a:gd name="connsiteX7581" fmla="*/ 1990614 w 6789110"/>
              <a:gd name="connsiteY7581" fmla="*/ 923677 h 6386516"/>
              <a:gd name="connsiteX7582" fmla="*/ 1950194 w 6789110"/>
              <a:gd name="connsiteY7582" fmla="*/ 767768 h 6386516"/>
              <a:gd name="connsiteX7583" fmla="*/ 1979066 w 6789110"/>
              <a:gd name="connsiteY7583" fmla="*/ 735047 h 6386516"/>
              <a:gd name="connsiteX7584" fmla="*/ 3239802 w 6789110"/>
              <a:gd name="connsiteY7584" fmla="*/ 681201 h 6386516"/>
              <a:gd name="connsiteX7585" fmla="*/ 3108917 w 6789110"/>
              <a:gd name="connsiteY7585" fmla="*/ 977639 h 6386516"/>
              <a:gd name="connsiteX7586" fmla="*/ 2993429 w 6789110"/>
              <a:gd name="connsiteY7586" fmla="*/ 1193214 h 6386516"/>
              <a:gd name="connsiteX7587" fmla="*/ 2989580 w 6789110"/>
              <a:gd name="connsiteY7587" fmla="*/ 1216310 h 6386516"/>
              <a:gd name="connsiteX7588" fmla="*/ 2997279 w 6789110"/>
              <a:gd name="connsiteY7588" fmla="*/ 1233633 h 6386516"/>
              <a:gd name="connsiteX7589" fmla="*/ 3239802 w 6789110"/>
              <a:gd name="connsiteY7589" fmla="*/ 681201 h 6386516"/>
              <a:gd name="connsiteX7590" fmla="*/ 3162812 w 6789110"/>
              <a:gd name="connsiteY7590" fmla="*/ 681201 h 6386516"/>
              <a:gd name="connsiteX7591" fmla="*/ 2953009 w 6789110"/>
              <a:gd name="connsiteY7591" fmla="*/ 1137396 h 6386516"/>
              <a:gd name="connsiteX7592" fmla="*/ 2953009 w 6789110"/>
              <a:gd name="connsiteY7592" fmla="*/ 1183590 h 6386516"/>
              <a:gd name="connsiteX7593" fmla="*/ 2954934 w 6789110"/>
              <a:gd name="connsiteY7593" fmla="*/ 1197063 h 6386516"/>
              <a:gd name="connsiteX7594" fmla="*/ 2985730 w 6789110"/>
              <a:gd name="connsiteY7594" fmla="*/ 1131623 h 6386516"/>
              <a:gd name="connsiteX7595" fmla="*/ 3001129 w 6789110"/>
              <a:gd name="connsiteY7595" fmla="*/ 1066181 h 6386516"/>
              <a:gd name="connsiteX7596" fmla="*/ 3020377 w 6789110"/>
              <a:gd name="connsiteY7596" fmla="*/ 1052707 h 6386516"/>
              <a:gd name="connsiteX7597" fmla="*/ 3162812 w 6789110"/>
              <a:gd name="connsiteY7597" fmla="*/ 681201 h 6386516"/>
              <a:gd name="connsiteX7598" fmla="*/ 3095443 w 6789110"/>
              <a:gd name="connsiteY7598" fmla="*/ 671577 h 6386516"/>
              <a:gd name="connsiteX7599" fmla="*/ 2956858 w 6789110"/>
              <a:gd name="connsiteY7599" fmla="*/ 979563 h 6386516"/>
              <a:gd name="connsiteX7600" fmla="*/ 2976106 w 6789110"/>
              <a:gd name="connsiteY7600" fmla="*/ 981488 h 6386516"/>
              <a:gd name="connsiteX7601" fmla="*/ 3095443 w 6789110"/>
              <a:gd name="connsiteY7601" fmla="*/ 671577 h 6386516"/>
              <a:gd name="connsiteX7602" fmla="*/ 3316794 w 6789110"/>
              <a:gd name="connsiteY7602" fmla="*/ 642705 h 6386516"/>
              <a:gd name="connsiteX7603" fmla="*/ 3012678 w 6789110"/>
              <a:gd name="connsiteY7603" fmla="*/ 1283675 h 6386516"/>
              <a:gd name="connsiteX7604" fmla="*/ 3016527 w 6789110"/>
              <a:gd name="connsiteY7604" fmla="*/ 1295223 h 6386516"/>
              <a:gd name="connsiteX7605" fmla="*/ 3043475 w 6789110"/>
              <a:gd name="connsiteY7605" fmla="*/ 1287525 h 6386516"/>
              <a:gd name="connsiteX7606" fmla="*/ 3316794 w 6789110"/>
              <a:gd name="connsiteY7606" fmla="*/ 642705 h 6386516"/>
              <a:gd name="connsiteX7607" fmla="*/ 2945310 w 6789110"/>
              <a:gd name="connsiteY7607" fmla="*/ 609990 h 6386516"/>
              <a:gd name="connsiteX7608" fmla="*/ 2741282 w 6789110"/>
              <a:gd name="connsiteY7608" fmla="*/ 1039240 h 6386516"/>
              <a:gd name="connsiteX7609" fmla="*/ 2727808 w 6789110"/>
              <a:gd name="connsiteY7609" fmla="*/ 987269 h 6386516"/>
              <a:gd name="connsiteX7610" fmla="*/ 2797100 w 6789110"/>
              <a:gd name="connsiteY7610" fmla="*/ 869834 h 6386516"/>
              <a:gd name="connsiteX7611" fmla="*/ 2766304 w 6789110"/>
              <a:gd name="connsiteY7611" fmla="*/ 910254 h 6386516"/>
              <a:gd name="connsiteX7612" fmla="*/ 2945310 w 6789110"/>
              <a:gd name="connsiteY7612" fmla="*/ 609990 h 6386516"/>
              <a:gd name="connsiteX7613" fmla="*/ 3413033 w 6789110"/>
              <a:gd name="connsiteY7613" fmla="*/ 583038 h 6386516"/>
              <a:gd name="connsiteX7614" fmla="*/ 3101218 w 6789110"/>
              <a:gd name="connsiteY7614" fmla="*/ 1268277 h 6386516"/>
              <a:gd name="connsiteX7615" fmla="*/ 3141638 w 6789110"/>
              <a:gd name="connsiteY7615" fmla="*/ 1260579 h 6386516"/>
              <a:gd name="connsiteX7616" fmla="*/ 3413033 w 6789110"/>
              <a:gd name="connsiteY7616" fmla="*/ 583038 h 6386516"/>
              <a:gd name="connsiteX7617" fmla="*/ 4650372 w 6789110"/>
              <a:gd name="connsiteY7617" fmla="*/ 577299 h 6386516"/>
              <a:gd name="connsiteX7618" fmla="*/ 4652597 w 6789110"/>
              <a:gd name="connsiteY7618" fmla="*/ 583043 h 6386516"/>
              <a:gd name="connsiteX7619" fmla="*/ 4637199 w 6789110"/>
              <a:gd name="connsiteY7619" fmla="*/ 596518 h 6386516"/>
              <a:gd name="connsiteX7620" fmla="*/ 4631425 w 6789110"/>
              <a:gd name="connsiteY7620" fmla="*/ 579194 h 6386516"/>
              <a:gd name="connsiteX7621" fmla="*/ 4650372 w 6789110"/>
              <a:gd name="connsiteY7621" fmla="*/ 577299 h 6386516"/>
              <a:gd name="connsiteX7622" fmla="*/ 4442794 w 6789110"/>
              <a:gd name="connsiteY7622" fmla="*/ 554167 h 6386516"/>
              <a:gd name="connsiteX7623" fmla="*/ 4446643 w 6789110"/>
              <a:gd name="connsiteY7623" fmla="*/ 567640 h 6386516"/>
              <a:gd name="connsiteX7624" fmla="*/ 4435095 w 6789110"/>
              <a:gd name="connsiteY7624" fmla="*/ 584965 h 6386516"/>
              <a:gd name="connsiteX7625" fmla="*/ 4442794 w 6789110"/>
              <a:gd name="connsiteY7625" fmla="*/ 554167 h 6386516"/>
              <a:gd name="connsiteX7626" fmla="*/ 3087745 w 6789110"/>
              <a:gd name="connsiteY7626" fmla="*/ 413659 h 6386516"/>
              <a:gd name="connsiteX7627" fmla="*/ 2818274 w 6789110"/>
              <a:gd name="connsiteY7627" fmla="*/ 1077735 h 6386516"/>
              <a:gd name="connsiteX7628" fmla="*/ 2770154 w 6789110"/>
              <a:gd name="connsiteY7628" fmla="*/ 1062335 h 6386516"/>
              <a:gd name="connsiteX7629" fmla="*/ 3087745 w 6789110"/>
              <a:gd name="connsiteY7629" fmla="*/ 413659 h 6386516"/>
              <a:gd name="connsiteX7630" fmla="*/ 4458193 w 6789110"/>
              <a:gd name="connsiteY7630" fmla="*/ 290474 h 6386516"/>
              <a:gd name="connsiteX7631" fmla="*/ 4454343 w 6789110"/>
              <a:gd name="connsiteY7631" fmla="*/ 388637 h 6386516"/>
              <a:gd name="connsiteX7632" fmla="*/ 4448569 w 6789110"/>
              <a:gd name="connsiteY7632" fmla="*/ 394411 h 6386516"/>
              <a:gd name="connsiteX7633" fmla="*/ 4454343 w 6789110"/>
              <a:gd name="connsiteY7633" fmla="*/ 409808 h 6386516"/>
              <a:gd name="connsiteX7634" fmla="*/ 4444719 w 6789110"/>
              <a:gd name="connsiteY7634" fmla="*/ 527219 h 6386516"/>
              <a:gd name="connsiteX7635" fmla="*/ 4448569 w 6789110"/>
              <a:gd name="connsiteY7635" fmla="*/ 394410 h 6386516"/>
              <a:gd name="connsiteX7636" fmla="*/ 4450494 w 6789110"/>
              <a:gd name="connsiteY7636" fmla="*/ 342442 h 6386516"/>
              <a:gd name="connsiteX7637" fmla="*/ 4458193 w 6789110"/>
              <a:gd name="connsiteY7637" fmla="*/ 290474 h 6386516"/>
              <a:gd name="connsiteX7638" fmla="*/ 4687243 w 6789110"/>
              <a:gd name="connsiteY7638" fmla="*/ 250053 h 6386516"/>
              <a:gd name="connsiteX7639" fmla="*/ 4700716 w 6789110"/>
              <a:gd name="connsiteY7639" fmla="*/ 303947 h 6386516"/>
              <a:gd name="connsiteX7640" fmla="*/ 4687243 w 6789110"/>
              <a:gd name="connsiteY7640" fmla="*/ 250053 h 6386516"/>
              <a:gd name="connsiteX7641" fmla="*/ 5415655 w 6789110"/>
              <a:gd name="connsiteY7641" fmla="*/ 220640 h 6386516"/>
              <a:gd name="connsiteX7642" fmla="*/ 5416737 w 6789110"/>
              <a:gd name="connsiteY7642" fmla="*/ 238505 h 6386516"/>
              <a:gd name="connsiteX7643" fmla="*/ 5266604 w 6789110"/>
              <a:gd name="connsiteY7643" fmla="*/ 631161 h 6386516"/>
              <a:gd name="connsiteX7644" fmla="*/ 5220408 w 6789110"/>
              <a:gd name="connsiteY7644" fmla="*/ 700452 h 6386516"/>
              <a:gd name="connsiteX7645" fmla="*/ 5345520 w 6789110"/>
              <a:gd name="connsiteY7645" fmla="*/ 380938 h 6386516"/>
              <a:gd name="connsiteX7646" fmla="*/ 5412888 w 6789110"/>
              <a:gd name="connsiteY7646" fmla="*/ 225031 h 6386516"/>
              <a:gd name="connsiteX7647" fmla="*/ 5415655 w 6789110"/>
              <a:gd name="connsiteY7647" fmla="*/ 220640 h 6386516"/>
              <a:gd name="connsiteX7648" fmla="*/ 3478717 w 6789110"/>
              <a:gd name="connsiteY7648" fmla="*/ 76100 h 6386516"/>
              <a:gd name="connsiteX7649" fmla="*/ 3468852 w 6789110"/>
              <a:gd name="connsiteY7649" fmla="*/ 76822 h 6386516"/>
              <a:gd name="connsiteX7650" fmla="*/ 3389936 w 6789110"/>
              <a:gd name="connsiteY7650" fmla="*/ 369387 h 6386516"/>
              <a:gd name="connsiteX7651" fmla="*/ 3490025 w 6789110"/>
              <a:gd name="connsiteY7651" fmla="*/ 76822 h 6386516"/>
              <a:gd name="connsiteX7652" fmla="*/ 3478717 w 6789110"/>
              <a:gd name="connsiteY7652" fmla="*/ 76100 h 6386516"/>
              <a:gd name="connsiteX7653" fmla="*/ 3549693 w 6789110"/>
              <a:gd name="connsiteY7653" fmla="*/ 30627 h 6386516"/>
              <a:gd name="connsiteX7654" fmla="*/ 3499649 w 6789110"/>
              <a:gd name="connsiteY7654" fmla="*/ 234653 h 6386516"/>
              <a:gd name="connsiteX7655" fmla="*/ 3572791 w 6789110"/>
              <a:gd name="connsiteY7655" fmla="*/ 44101 h 6386516"/>
              <a:gd name="connsiteX7656" fmla="*/ 3549693 w 6789110"/>
              <a:gd name="connsiteY7656" fmla="*/ 30627 h 6386516"/>
              <a:gd name="connsiteX7657" fmla="*/ 3617061 w 6789110"/>
              <a:gd name="connsiteY7657" fmla="*/ 17154 h 6386516"/>
              <a:gd name="connsiteX7658" fmla="*/ 3468852 w 6789110"/>
              <a:gd name="connsiteY7658" fmla="*/ 604209 h 6386516"/>
              <a:gd name="connsiteX7659" fmla="*/ 3130089 w 6789110"/>
              <a:gd name="connsiteY7659" fmla="*/ 1389535 h 6386516"/>
              <a:gd name="connsiteX7660" fmla="*/ 3149337 w 6789110"/>
              <a:gd name="connsiteY7660" fmla="*/ 1403008 h 6386516"/>
              <a:gd name="connsiteX7661" fmla="*/ 3618985 w 6789110"/>
              <a:gd name="connsiteY7661" fmla="*/ 67198 h 6386516"/>
              <a:gd name="connsiteX7662" fmla="*/ 3617061 w 6789110"/>
              <a:gd name="connsiteY7662" fmla="*/ 17154 h 6386516"/>
              <a:gd name="connsiteX7663" fmla="*/ 3671553 w 6789110"/>
              <a:gd name="connsiteY7663" fmla="*/ 188 h 6386516"/>
              <a:gd name="connsiteX7664" fmla="*/ 3717150 w 6789110"/>
              <a:gd name="connsiteY7664" fmla="*/ 5605 h 6386516"/>
              <a:gd name="connsiteX7665" fmla="*/ 3786442 w 6789110"/>
              <a:gd name="connsiteY7665" fmla="*/ 1039233 h 6386516"/>
              <a:gd name="connsiteX7666" fmla="*/ 3784517 w 6789110"/>
              <a:gd name="connsiteY7666" fmla="*/ 1035384 h 6386516"/>
              <a:gd name="connsiteX7667" fmla="*/ 3670955 w 6789110"/>
              <a:gd name="connsiteY7667" fmla="*/ 1250955 h 6386516"/>
              <a:gd name="connsiteX7668" fmla="*/ 3732548 w 6789110"/>
              <a:gd name="connsiteY7668" fmla="*/ 1031534 h 6386516"/>
              <a:gd name="connsiteX7669" fmla="*/ 3632459 w 6789110"/>
              <a:gd name="connsiteY7669" fmla="*/ 1264428 h 6386516"/>
              <a:gd name="connsiteX7670" fmla="*/ 3584339 w 6789110"/>
              <a:gd name="connsiteY7670" fmla="*/ 1266353 h 6386516"/>
              <a:gd name="connsiteX7671" fmla="*/ 3705601 w 6789110"/>
              <a:gd name="connsiteY7671" fmla="*/ 952615 h 6386516"/>
              <a:gd name="connsiteX7672" fmla="*/ 3759495 w 6789110"/>
              <a:gd name="connsiteY7672" fmla="*/ 765890 h 6386516"/>
              <a:gd name="connsiteX7673" fmla="*/ 3561242 w 6789110"/>
              <a:gd name="connsiteY7673" fmla="*/ 1268277 h 6386516"/>
              <a:gd name="connsiteX7674" fmla="*/ 3516971 w 6789110"/>
              <a:gd name="connsiteY7674" fmla="*/ 1258654 h 6386516"/>
              <a:gd name="connsiteX7675" fmla="*/ 3586264 w 6789110"/>
              <a:gd name="connsiteY7675" fmla="*/ 1145096 h 6386516"/>
              <a:gd name="connsiteX7676" fmla="*/ 3574715 w 6789110"/>
              <a:gd name="connsiteY7676" fmla="*/ 1120074 h 6386516"/>
              <a:gd name="connsiteX7677" fmla="*/ 3709450 w 6789110"/>
              <a:gd name="connsiteY7677" fmla="*/ 788988 h 6386516"/>
              <a:gd name="connsiteX7678" fmla="*/ 3780668 w 6789110"/>
              <a:gd name="connsiteY7678" fmla="*/ 584961 h 6386516"/>
              <a:gd name="connsiteX7679" fmla="*/ 3757570 w 6789110"/>
              <a:gd name="connsiteY7679" fmla="*/ 532993 h 6386516"/>
              <a:gd name="connsiteX7680" fmla="*/ 3491949 w 6789110"/>
              <a:gd name="connsiteY7680" fmla="*/ 1262504 h 6386516"/>
              <a:gd name="connsiteX7681" fmla="*/ 3439980 w 6789110"/>
              <a:gd name="connsiteY7681" fmla="*/ 1268277 h 6386516"/>
              <a:gd name="connsiteX7682" fmla="*/ 3788367 w 6789110"/>
              <a:gd name="connsiteY7682" fmla="*/ 311644 h 6386516"/>
              <a:gd name="connsiteX7683" fmla="*/ 3765269 w 6789110"/>
              <a:gd name="connsiteY7683" fmla="*/ 336666 h 6386516"/>
              <a:gd name="connsiteX7684" fmla="*/ 3738322 w 6789110"/>
              <a:gd name="connsiteY7684" fmla="*/ 417507 h 6386516"/>
              <a:gd name="connsiteX7685" fmla="*/ 3420732 w 6789110"/>
              <a:gd name="connsiteY7685" fmla="*/ 1260579 h 6386516"/>
              <a:gd name="connsiteX7686" fmla="*/ 3349515 w 6789110"/>
              <a:gd name="connsiteY7686" fmla="*/ 1308696 h 6386516"/>
              <a:gd name="connsiteX7687" fmla="*/ 3730623 w 6789110"/>
              <a:gd name="connsiteY7687" fmla="*/ 123016 h 6386516"/>
              <a:gd name="connsiteX7688" fmla="*/ 3684428 w 6789110"/>
              <a:gd name="connsiteY7688" fmla="*/ 305870 h 6386516"/>
              <a:gd name="connsiteX7689" fmla="*/ 3642083 w 6789110"/>
              <a:gd name="connsiteY7689" fmla="*/ 498347 h 6386516"/>
              <a:gd name="connsiteX7690" fmla="*/ 3359139 w 6789110"/>
              <a:gd name="connsiteY7690" fmla="*/ 1241332 h 6386516"/>
              <a:gd name="connsiteX7691" fmla="*/ 3224404 w 6789110"/>
              <a:gd name="connsiteY7691" fmla="*/ 1418405 h 6386516"/>
              <a:gd name="connsiteX7692" fmla="*/ 3599737 w 6789110"/>
              <a:gd name="connsiteY7692" fmla="*/ 473325 h 6386516"/>
              <a:gd name="connsiteX7693" fmla="*/ 3678654 w 6789110"/>
              <a:gd name="connsiteY7693" fmla="*/ 117242 h 6386516"/>
              <a:gd name="connsiteX7694" fmla="*/ 3665180 w 6789110"/>
              <a:gd name="connsiteY7694" fmla="*/ 19079 h 6386516"/>
              <a:gd name="connsiteX7695" fmla="*/ 3201306 w 6789110"/>
              <a:gd name="connsiteY7695" fmla="*/ 1401083 h 6386516"/>
              <a:gd name="connsiteX7696" fmla="*/ 3187833 w 6789110"/>
              <a:gd name="connsiteY7696" fmla="*/ 1418405 h 6386516"/>
              <a:gd name="connsiteX7697" fmla="*/ 3191683 w 6789110"/>
              <a:gd name="connsiteY7697" fmla="*/ 1422256 h 6386516"/>
              <a:gd name="connsiteX7698" fmla="*/ 3226329 w 6789110"/>
              <a:gd name="connsiteY7698" fmla="*/ 1437653 h 6386516"/>
              <a:gd name="connsiteX7699" fmla="*/ 3280224 w 6789110"/>
              <a:gd name="connsiteY7699" fmla="*/ 1437653 h 6386516"/>
              <a:gd name="connsiteX7700" fmla="*/ 3499649 w 6789110"/>
              <a:gd name="connsiteY7700" fmla="*/ 1287525 h 6386516"/>
              <a:gd name="connsiteX7701" fmla="*/ 3561242 w 6789110"/>
              <a:gd name="connsiteY7701" fmla="*/ 1300998 h 6386516"/>
              <a:gd name="connsiteX7702" fmla="*/ 3905779 w 6789110"/>
              <a:gd name="connsiteY7702" fmla="*/ 1245181 h 6386516"/>
              <a:gd name="connsiteX7703" fmla="*/ 3900004 w 6789110"/>
              <a:gd name="connsiteY7703" fmla="*/ 1308696 h 6386516"/>
              <a:gd name="connsiteX7704" fmla="*/ 3901929 w 6789110"/>
              <a:gd name="connsiteY7704" fmla="*/ 1310621 h 6386516"/>
              <a:gd name="connsiteX7705" fmla="*/ 3915403 w 6789110"/>
              <a:gd name="connsiteY7705" fmla="*/ 1304847 h 6386516"/>
              <a:gd name="connsiteX7706" fmla="*/ 3933688 w 6789110"/>
              <a:gd name="connsiteY7706" fmla="*/ 1249752 h 6386516"/>
              <a:gd name="connsiteX7707" fmla="*/ 3946145 w 6789110"/>
              <a:gd name="connsiteY7707" fmla="*/ 1226459 h 6386516"/>
              <a:gd name="connsiteX7708" fmla="*/ 3940425 w 6789110"/>
              <a:gd name="connsiteY7708" fmla="*/ 1281750 h 6386516"/>
              <a:gd name="connsiteX7709" fmla="*/ 3946199 w 6789110"/>
              <a:gd name="connsiteY7709" fmla="*/ 1249030 h 6386516"/>
              <a:gd name="connsiteX7710" fmla="*/ 3951974 w 6789110"/>
              <a:gd name="connsiteY7710" fmla="*/ 1225934 h 6386516"/>
              <a:gd name="connsiteX7711" fmla="*/ 3946426 w 6789110"/>
              <a:gd name="connsiteY7711" fmla="*/ 1225934 h 6386516"/>
              <a:gd name="connsiteX7712" fmla="*/ 3957748 w 6789110"/>
              <a:gd name="connsiteY7712" fmla="*/ 1204761 h 6386516"/>
              <a:gd name="connsiteX7713" fmla="*/ 3963522 w 6789110"/>
              <a:gd name="connsiteY7713" fmla="*/ 1204761 h 6386516"/>
              <a:gd name="connsiteX7714" fmla="*/ 3994319 w 6789110"/>
              <a:gd name="connsiteY7714" fmla="*/ 1200912 h 6386516"/>
              <a:gd name="connsiteX7715" fmla="*/ 4000093 w 6789110"/>
              <a:gd name="connsiteY7715" fmla="*/ 1216310 h 6386516"/>
              <a:gd name="connsiteX7716" fmla="*/ 4017416 w 6789110"/>
              <a:gd name="connsiteY7716" fmla="*/ 1229783 h 6386516"/>
              <a:gd name="connsiteX7717" fmla="*/ 4005868 w 6789110"/>
              <a:gd name="connsiteY7717" fmla="*/ 1277901 h 6386516"/>
              <a:gd name="connsiteX7718" fmla="*/ 4017416 w 6789110"/>
              <a:gd name="connsiteY7718" fmla="*/ 1279827 h 6386516"/>
              <a:gd name="connsiteX7719" fmla="*/ 4027040 w 6789110"/>
              <a:gd name="connsiteY7719" fmla="*/ 1268277 h 6386516"/>
              <a:gd name="connsiteX7720" fmla="*/ 4028965 w 6789110"/>
              <a:gd name="connsiteY7720" fmla="*/ 1237482 h 6386516"/>
              <a:gd name="connsiteX7721" fmla="*/ 4036664 w 6789110"/>
              <a:gd name="connsiteY7721" fmla="*/ 1258654 h 6386516"/>
              <a:gd name="connsiteX7722" fmla="*/ 4053987 w 6789110"/>
              <a:gd name="connsiteY7722" fmla="*/ 1231708 h 6386516"/>
              <a:gd name="connsiteX7723" fmla="*/ 4052063 w 6789110"/>
              <a:gd name="connsiteY7723" fmla="*/ 1191288 h 6386516"/>
              <a:gd name="connsiteX7724" fmla="*/ 3863433 w 6789110"/>
              <a:gd name="connsiteY7724" fmla="*/ 1066181 h 6386516"/>
              <a:gd name="connsiteX7725" fmla="*/ 3863433 w 6789110"/>
              <a:gd name="connsiteY7725" fmla="*/ 1041158 h 6386516"/>
              <a:gd name="connsiteX7726" fmla="*/ 3905779 w 6789110"/>
              <a:gd name="connsiteY7726" fmla="*/ 1033459 h 6386516"/>
              <a:gd name="connsiteX7727" fmla="*/ 4038589 w 6789110"/>
              <a:gd name="connsiteY7727" fmla="*/ 1125849 h 6386516"/>
              <a:gd name="connsiteX7728" fmla="*/ 4053987 w 6789110"/>
              <a:gd name="connsiteY7728" fmla="*/ 1131623 h 6386516"/>
              <a:gd name="connsiteX7729" fmla="*/ 4055912 w 6789110"/>
              <a:gd name="connsiteY7729" fmla="*/ 1114300 h 6386516"/>
              <a:gd name="connsiteX7730" fmla="*/ 4079010 w 6789110"/>
              <a:gd name="connsiteY7730" fmla="*/ 981488 h 6386516"/>
              <a:gd name="connsiteX7731" fmla="*/ 4073235 w 6789110"/>
              <a:gd name="connsiteY7731" fmla="*/ 981488 h 6386516"/>
              <a:gd name="connsiteX7732" fmla="*/ 4023191 w 6789110"/>
              <a:gd name="connsiteY7732" fmla="*/ 971863 h 6386516"/>
              <a:gd name="connsiteX7733" fmla="*/ 4015492 w 6789110"/>
              <a:gd name="connsiteY7733" fmla="*/ 948765 h 6386516"/>
              <a:gd name="connsiteX7734" fmla="*/ 4090558 w 6789110"/>
              <a:gd name="connsiteY7734" fmla="*/ 931441 h 6386516"/>
              <a:gd name="connsiteX7735" fmla="*/ 4092483 w 6789110"/>
              <a:gd name="connsiteY7735" fmla="*/ 931441 h 6386516"/>
              <a:gd name="connsiteX7736" fmla="*/ 4142527 w 6789110"/>
              <a:gd name="connsiteY7736" fmla="*/ 812084 h 6386516"/>
              <a:gd name="connsiteX7737" fmla="*/ 4121355 w 6789110"/>
              <a:gd name="connsiteY7737" fmla="*/ 806311 h 6386516"/>
              <a:gd name="connsiteX7738" fmla="*/ 4104032 w 6789110"/>
              <a:gd name="connsiteY7738" fmla="*/ 771665 h 6386516"/>
              <a:gd name="connsiteX7739" fmla="*/ 4171399 w 6789110"/>
              <a:gd name="connsiteY7739" fmla="*/ 765890 h 6386516"/>
              <a:gd name="connsiteX7740" fmla="*/ 4398524 w 6789110"/>
              <a:gd name="connsiteY7740" fmla="*/ 638855 h 6386516"/>
              <a:gd name="connsiteX7741" fmla="*/ 4386976 w 6789110"/>
              <a:gd name="connsiteY7741" fmla="*/ 787063 h 6386516"/>
              <a:gd name="connsiteX7742" fmla="*/ 4435095 w 6789110"/>
              <a:gd name="connsiteY7742" fmla="*/ 625382 h 6386516"/>
              <a:gd name="connsiteX7743" fmla="*/ 4423547 w 6789110"/>
              <a:gd name="connsiteY7743" fmla="*/ 777438 h 6386516"/>
              <a:gd name="connsiteX7744" fmla="*/ 4554432 w 6789110"/>
              <a:gd name="connsiteY7744" fmla="*/ 561864 h 6386516"/>
              <a:gd name="connsiteX7745" fmla="*/ 4583304 w 6789110"/>
              <a:gd name="connsiteY7745" fmla="*/ 531067 h 6386516"/>
              <a:gd name="connsiteX7746" fmla="*/ 4594853 w 6789110"/>
              <a:gd name="connsiteY7746" fmla="*/ 559940 h 6386516"/>
              <a:gd name="connsiteX7747" fmla="*/ 4585229 w 6789110"/>
              <a:gd name="connsiteY7747" fmla="*/ 608059 h 6386516"/>
              <a:gd name="connsiteX7748" fmla="*/ 4581379 w 6789110"/>
              <a:gd name="connsiteY7748" fmla="*/ 656178 h 6386516"/>
              <a:gd name="connsiteX7749" fmla="*/ 4600627 w 6789110"/>
              <a:gd name="connsiteY7749" fmla="*/ 700448 h 6386516"/>
              <a:gd name="connsiteX7750" fmla="*/ 4614100 w 6789110"/>
              <a:gd name="connsiteY7750" fmla="*/ 575337 h 6386516"/>
              <a:gd name="connsiteX7751" fmla="*/ 4621801 w 6789110"/>
              <a:gd name="connsiteY7751" fmla="*/ 690824 h 6386516"/>
              <a:gd name="connsiteX7752" fmla="*/ 4656447 w 6789110"/>
              <a:gd name="connsiteY7752" fmla="*/ 629231 h 6386516"/>
              <a:gd name="connsiteX7753" fmla="*/ 4671845 w 6789110"/>
              <a:gd name="connsiteY7753" fmla="*/ 617683 h 6386516"/>
              <a:gd name="connsiteX7754" fmla="*/ 4673770 w 6789110"/>
              <a:gd name="connsiteY7754" fmla="*/ 609984 h 6386516"/>
              <a:gd name="connsiteX7755" fmla="*/ 4673770 w 6789110"/>
              <a:gd name="connsiteY7755" fmla="*/ 575337 h 6386516"/>
              <a:gd name="connsiteX7756" fmla="*/ 4681469 w 6789110"/>
              <a:gd name="connsiteY7756" fmla="*/ 575337 h 6386516"/>
              <a:gd name="connsiteX7757" fmla="*/ 4725739 w 6789110"/>
              <a:gd name="connsiteY7757" fmla="*/ 340515 h 6386516"/>
              <a:gd name="connsiteX7758" fmla="*/ 4725739 w 6789110"/>
              <a:gd name="connsiteY7758" fmla="*/ 321268 h 6386516"/>
              <a:gd name="connsiteX7759" fmla="*/ 4746912 w 6789110"/>
              <a:gd name="connsiteY7759" fmla="*/ 315494 h 6386516"/>
              <a:gd name="connsiteX7760" fmla="*/ 4760385 w 6789110"/>
              <a:gd name="connsiteY7760" fmla="*/ 188459 h 6386516"/>
              <a:gd name="connsiteX7761" fmla="*/ 4785408 w 6789110"/>
              <a:gd name="connsiteY7761" fmla="*/ 157662 h 6386516"/>
              <a:gd name="connsiteX7762" fmla="*/ 4804656 w 6789110"/>
              <a:gd name="connsiteY7762" fmla="*/ 200008 h 6386516"/>
              <a:gd name="connsiteX7763" fmla="*/ 4843151 w 6789110"/>
              <a:gd name="connsiteY7763" fmla="*/ 217331 h 6386516"/>
              <a:gd name="connsiteX7764" fmla="*/ 4821979 w 6789110"/>
              <a:gd name="connsiteY7764" fmla="*/ 290472 h 6386516"/>
              <a:gd name="connsiteX7765" fmla="*/ 4764235 w 6789110"/>
              <a:gd name="connsiteY7765" fmla="*/ 436754 h 6386516"/>
              <a:gd name="connsiteX7766" fmla="*/ 4725739 w 6789110"/>
              <a:gd name="connsiteY7766" fmla="*/ 561864 h 6386516"/>
              <a:gd name="connsiteX7767" fmla="*/ 4779633 w 6789110"/>
              <a:gd name="connsiteY7767" fmla="*/ 519520 h 6386516"/>
              <a:gd name="connsiteX7768" fmla="*/ 4777708 w 6789110"/>
              <a:gd name="connsiteY7768" fmla="*/ 477174 h 6386516"/>
              <a:gd name="connsiteX7769" fmla="*/ 4812355 w 6789110"/>
              <a:gd name="connsiteY7769" fmla="*/ 469475 h 6386516"/>
              <a:gd name="connsiteX7770" fmla="*/ 4818129 w 6789110"/>
              <a:gd name="connsiteY7770" fmla="*/ 502196 h 6386516"/>
              <a:gd name="connsiteX7771" fmla="*/ 4872023 w 6789110"/>
              <a:gd name="connsiteY7771" fmla="*/ 452153 h 6386516"/>
              <a:gd name="connsiteX7772" fmla="*/ 4881647 w 6789110"/>
              <a:gd name="connsiteY7772" fmla="*/ 313569 h 6386516"/>
              <a:gd name="connsiteX7773" fmla="*/ 4947090 w 6789110"/>
              <a:gd name="connsiteY7773" fmla="*/ 300096 h 6386516"/>
              <a:gd name="connsiteX7774" fmla="*/ 4962488 w 6789110"/>
              <a:gd name="connsiteY7774" fmla="*/ 390560 h 6386516"/>
              <a:gd name="connsiteX7775" fmla="*/ 4974037 w 6789110"/>
              <a:gd name="connsiteY7775" fmla="*/ 423281 h 6386516"/>
              <a:gd name="connsiteX7776" fmla="*/ 4987510 w 6789110"/>
              <a:gd name="connsiteY7776" fmla="*/ 496422 h 6386516"/>
              <a:gd name="connsiteX7777" fmla="*/ 5008683 w 6789110"/>
              <a:gd name="connsiteY7777" fmla="*/ 494497 h 6386516"/>
              <a:gd name="connsiteX7778" fmla="*/ 5026006 w 6789110"/>
              <a:gd name="connsiteY7778" fmla="*/ 477174 h 6386516"/>
              <a:gd name="connsiteX7779" fmla="*/ 5043329 w 6789110"/>
              <a:gd name="connsiteY7779" fmla="*/ 473325 h 6386516"/>
              <a:gd name="connsiteX7780" fmla="*/ 5102997 w 6789110"/>
              <a:gd name="connsiteY7780" fmla="*/ 409808 h 6386516"/>
              <a:gd name="connsiteX7781" fmla="*/ 5128020 w 6789110"/>
              <a:gd name="connsiteY7781" fmla="*/ 411732 h 6386516"/>
              <a:gd name="connsiteX7782" fmla="*/ 5131869 w 6789110"/>
              <a:gd name="connsiteY7782" fmla="*/ 446378 h 6386516"/>
              <a:gd name="connsiteX7783" fmla="*/ 5000984 w 6789110"/>
              <a:gd name="connsiteY7783" fmla="*/ 586887 h 6386516"/>
              <a:gd name="connsiteX7784" fmla="*/ 5002909 w 6789110"/>
              <a:gd name="connsiteY7784" fmla="*/ 621532 h 6386516"/>
              <a:gd name="connsiteX7785" fmla="*/ 5024082 w 6789110"/>
              <a:gd name="connsiteY7785" fmla="*/ 613833 h 6386516"/>
              <a:gd name="connsiteX7786" fmla="*/ 5029856 w 6789110"/>
              <a:gd name="connsiteY7786" fmla="*/ 762041 h 6386516"/>
              <a:gd name="connsiteX7787" fmla="*/ 5045254 w 6789110"/>
              <a:gd name="connsiteY7787" fmla="*/ 767815 h 6386516"/>
              <a:gd name="connsiteX7788" fmla="*/ 5058728 w 6789110"/>
              <a:gd name="connsiteY7788" fmla="*/ 742793 h 6386516"/>
              <a:gd name="connsiteX7789" fmla="*/ 5072201 w 6789110"/>
              <a:gd name="connsiteY7789" fmla="*/ 792837 h 6386516"/>
              <a:gd name="connsiteX7790" fmla="*/ 5106847 w 6789110"/>
              <a:gd name="connsiteY7790" fmla="*/ 804385 h 6386516"/>
              <a:gd name="connsiteX7791" fmla="*/ 5108772 w 6789110"/>
              <a:gd name="connsiteY7791" fmla="*/ 856354 h 6386516"/>
              <a:gd name="connsiteX7792" fmla="*/ 5081825 w 6789110"/>
              <a:gd name="connsiteY7792" fmla="*/ 875602 h 6386516"/>
              <a:gd name="connsiteX7793" fmla="*/ 5083750 w 6789110"/>
              <a:gd name="connsiteY7793" fmla="*/ 892925 h 6386516"/>
              <a:gd name="connsiteX7794" fmla="*/ 5095298 w 6789110"/>
              <a:gd name="connsiteY7794" fmla="*/ 881377 h 6386516"/>
              <a:gd name="connsiteX7795" fmla="*/ 5083750 w 6789110"/>
              <a:gd name="connsiteY7795" fmla="*/ 904473 h 6386516"/>
              <a:gd name="connsiteX7796" fmla="*/ 5056803 w 6789110"/>
              <a:gd name="connsiteY7796" fmla="*/ 1019985 h 6386516"/>
              <a:gd name="connsiteX7797" fmla="*/ 5087599 w 6789110"/>
              <a:gd name="connsiteY7797" fmla="*/ 1006511 h 6386516"/>
              <a:gd name="connsiteX7798" fmla="*/ 5102997 w 6789110"/>
              <a:gd name="connsiteY7798" fmla="*/ 939141 h 6386516"/>
              <a:gd name="connsiteX7799" fmla="*/ 5258905 w 6789110"/>
              <a:gd name="connsiteY7799" fmla="*/ 969939 h 6386516"/>
              <a:gd name="connsiteX7800" fmla="*/ 5314724 w 6789110"/>
              <a:gd name="connsiteY7800" fmla="*/ 1068106 h 6386516"/>
              <a:gd name="connsiteX7801" fmla="*/ 5179989 w 6789110"/>
              <a:gd name="connsiteY7801" fmla="*/ 1195138 h 6386516"/>
              <a:gd name="connsiteX7802" fmla="*/ 5193463 w 6789110"/>
              <a:gd name="connsiteY7802" fmla="*/ 1200912 h 6386516"/>
              <a:gd name="connsiteX7803" fmla="*/ 5195388 w 6789110"/>
              <a:gd name="connsiteY7803" fmla="*/ 1202837 h 6386516"/>
              <a:gd name="connsiteX7804" fmla="*/ 5332048 w 6789110"/>
              <a:gd name="connsiteY7804" fmla="*/ 1071956 h 6386516"/>
              <a:gd name="connsiteX7805" fmla="*/ 5414813 w 6789110"/>
              <a:gd name="connsiteY7805" fmla="*/ 1147020 h 6386516"/>
              <a:gd name="connsiteX7806" fmla="*/ 5358994 w 6789110"/>
              <a:gd name="connsiteY7806" fmla="*/ 1218234 h 6386516"/>
              <a:gd name="connsiteX7807" fmla="*/ 5374393 w 6789110"/>
              <a:gd name="connsiteY7807" fmla="*/ 1212461 h 6386516"/>
              <a:gd name="connsiteX7808" fmla="*/ 5387866 w 6789110"/>
              <a:gd name="connsiteY7808" fmla="*/ 1262504 h 6386516"/>
              <a:gd name="connsiteX7809" fmla="*/ 5362844 w 6789110"/>
              <a:gd name="connsiteY7809" fmla="*/ 1270202 h 6386516"/>
              <a:gd name="connsiteX7810" fmla="*/ 5376317 w 6789110"/>
              <a:gd name="connsiteY7810" fmla="*/ 1300998 h 6386516"/>
              <a:gd name="connsiteX7811" fmla="*/ 5320499 w 6789110"/>
              <a:gd name="connsiteY7811" fmla="*/ 1395310 h 6386516"/>
              <a:gd name="connsiteX7812" fmla="*/ 5118396 w 6789110"/>
              <a:gd name="connsiteY7812" fmla="*/ 1487696 h 6386516"/>
              <a:gd name="connsiteX7813" fmla="*/ 5193463 w 6789110"/>
              <a:gd name="connsiteY7813" fmla="*/ 1454974 h 6386516"/>
              <a:gd name="connsiteX7814" fmla="*/ 5199237 w 6789110"/>
              <a:gd name="connsiteY7814" fmla="*/ 1445351 h 6386516"/>
              <a:gd name="connsiteX7815" fmla="*/ 5195388 w 6789110"/>
              <a:gd name="connsiteY7815" fmla="*/ 1454974 h 6386516"/>
              <a:gd name="connsiteX7816" fmla="*/ 5274304 w 6789110"/>
              <a:gd name="connsiteY7816" fmla="*/ 1426104 h 6386516"/>
              <a:gd name="connsiteX7817" fmla="*/ 5278153 w 6789110"/>
              <a:gd name="connsiteY7817" fmla="*/ 1424180 h 6386516"/>
              <a:gd name="connsiteX7818" fmla="*/ 5280078 w 6789110"/>
              <a:gd name="connsiteY7818" fmla="*/ 1424180 h 6386516"/>
              <a:gd name="connsiteX7819" fmla="*/ 5393640 w 6789110"/>
              <a:gd name="connsiteY7819" fmla="*/ 1395310 h 6386516"/>
              <a:gd name="connsiteX7820" fmla="*/ 5389791 w 6789110"/>
              <a:gd name="connsiteY7820" fmla="*/ 1506944 h 6386516"/>
              <a:gd name="connsiteX7821" fmla="*/ 5333972 w 6789110"/>
              <a:gd name="connsiteY7821" fmla="*/ 1508867 h 6386516"/>
              <a:gd name="connsiteX7822" fmla="*/ 5326273 w 6789110"/>
              <a:gd name="connsiteY7822" fmla="*/ 1568537 h 6386516"/>
              <a:gd name="connsiteX7823" fmla="*/ 5307025 w 6789110"/>
              <a:gd name="connsiteY7823" fmla="*/ 1685947 h 6386516"/>
              <a:gd name="connsiteX7824" fmla="*/ 5282003 w 6789110"/>
              <a:gd name="connsiteY7824" fmla="*/ 1757164 h 6386516"/>
              <a:gd name="connsiteX7825" fmla="*/ 5285852 w 6789110"/>
              <a:gd name="connsiteY7825" fmla="*/ 1768715 h 6386516"/>
              <a:gd name="connsiteX7826" fmla="*/ 5276228 w 6789110"/>
              <a:gd name="connsiteY7826" fmla="*/ 1774490 h 6386516"/>
              <a:gd name="connsiteX7827" fmla="*/ 5260830 w 6789110"/>
              <a:gd name="connsiteY7827" fmla="*/ 1811060 h 6386516"/>
              <a:gd name="connsiteX7828" fmla="*/ 5291627 w 6789110"/>
              <a:gd name="connsiteY7828" fmla="*/ 1780265 h 6386516"/>
              <a:gd name="connsiteX7829" fmla="*/ 5266604 w 6789110"/>
              <a:gd name="connsiteY7829" fmla="*/ 1845708 h 6386516"/>
              <a:gd name="connsiteX7830" fmla="*/ 5443685 w 6789110"/>
              <a:gd name="connsiteY7830" fmla="*/ 1770640 h 6386516"/>
              <a:gd name="connsiteX7831" fmla="*/ 5470632 w 6789110"/>
              <a:gd name="connsiteY7831" fmla="*/ 1778340 h 6386516"/>
              <a:gd name="connsiteX7832" fmla="*/ 5457159 w 6789110"/>
              <a:gd name="connsiteY7832" fmla="*/ 1807211 h 6386516"/>
              <a:gd name="connsiteX7833" fmla="*/ 5441760 w 6789110"/>
              <a:gd name="connsiteY7833" fmla="*/ 1799511 h 6386516"/>
              <a:gd name="connsiteX7834" fmla="*/ 5409039 w 6789110"/>
              <a:gd name="connsiteY7834" fmla="*/ 1811060 h 6386516"/>
              <a:gd name="connsiteX7835" fmla="*/ 5320499 w 6789110"/>
              <a:gd name="connsiteY7835" fmla="*/ 1864956 h 6386516"/>
              <a:gd name="connsiteX7836" fmla="*/ 5332048 w 6789110"/>
              <a:gd name="connsiteY7836" fmla="*/ 1884202 h 6386516"/>
              <a:gd name="connsiteX7837" fmla="*/ 5416738 w 6789110"/>
              <a:gd name="connsiteY7837" fmla="*/ 1836083 h 6386516"/>
              <a:gd name="connsiteX7838" fmla="*/ 5407114 w 6789110"/>
              <a:gd name="connsiteY7838" fmla="*/ 1859182 h 6386516"/>
              <a:gd name="connsiteX7839" fmla="*/ 5358994 w 6789110"/>
              <a:gd name="connsiteY7839" fmla="*/ 1888052 h 6386516"/>
              <a:gd name="connsiteX7840" fmla="*/ 5324348 w 6789110"/>
              <a:gd name="connsiteY7840" fmla="*/ 1936169 h 6386516"/>
              <a:gd name="connsiteX7841" fmla="*/ 5285852 w 6789110"/>
              <a:gd name="connsiteY7841" fmla="*/ 1970796 h 6386516"/>
              <a:gd name="connsiteX7842" fmla="*/ 5282003 w 6789110"/>
              <a:gd name="connsiteY7842" fmla="*/ 1966939 h 6386516"/>
              <a:gd name="connsiteX7843" fmla="*/ 5241582 w 6789110"/>
              <a:gd name="connsiteY7843" fmla="*/ 2034289 h 6386516"/>
              <a:gd name="connsiteX7844" fmla="*/ 5267480 w 6789110"/>
              <a:gd name="connsiteY7844" fmla="*/ 2026194 h 6386516"/>
              <a:gd name="connsiteX7845" fmla="*/ 5267325 w 6789110"/>
              <a:gd name="connsiteY7845" fmla="*/ 2026114 h 6386516"/>
              <a:gd name="connsiteX7846" fmla="*/ 5266603 w 6789110"/>
              <a:gd name="connsiteY7846" fmla="*/ 2015047 h 6386516"/>
              <a:gd name="connsiteX7847" fmla="*/ 5287776 w 6789110"/>
              <a:gd name="connsiteY7847" fmla="*/ 2005425 h 6386516"/>
              <a:gd name="connsiteX7848" fmla="*/ 5305912 w 6789110"/>
              <a:gd name="connsiteY7848" fmla="*/ 1995406 h 6386516"/>
              <a:gd name="connsiteX7849" fmla="*/ 5312799 w 6789110"/>
              <a:gd name="connsiteY7849" fmla="*/ 2001579 h 6386516"/>
              <a:gd name="connsiteX7850" fmla="*/ 5278152 w 6789110"/>
              <a:gd name="connsiteY7850" fmla="*/ 2022740 h 6386516"/>
              <a:gd name="connsiteX7851" fmla="*/ 5271746 w 6789110"/>
              <a:gd name="connsiteY7851" fmla="*/ 2028574 h 6386516"/>
              <a:gd name="connsiteX7852" fmla="*/ 5268978 w 6789110"/>
              <a:gd name="connsiteY7852" fmla="*/ 2027031 h 6386516"/>
              <a:gd name="connsiteX7853" fmla="*/ 5228109 w 6789110"/>
              <a:gd name="connsiteY7853" fmla="*/ 2055470 h 6386516"/>
              <a:gd name="connsiteX7854" fmla="*/ 5210786 w 6789110"/>
              <a:gd name="connsiteY7854" fmla="*/ 2099767 h 6386516"/>
              <a:gd name="connsiteX7855" fmla="*/ 5210786 w 6789110"/>
              <a:gd name="connsiteY7855" fmla="*/ 2101692 h 6386516"/>
              <a:gd name="connsiteX7856" fmla="*/ 5235808 w 6789110"/>
              <a:gd name="connsiteY7856" fmla="*/ 2107468 h 6386516"/>
              <a:gd name="connsiteX7857" fmla="*/ 5228109 w 6789110"/>
              <a:gd name="connsiteY7857" fmla="*/ 2134432 h 6386516"/>
              <a:gd name="connsiteX7858" fmla="*/ 5205011 w 6789110"/>
              <a:gd name="connsiteY7858" fmla="*/ 2134432 h 6386516"/>
              <a:gd name="connsiteX7859" fmla="*/ 5206936 w 6789110"/>
              <a:gd name="connsiteY7859" fmla="*/ 2165236 h 6386516"/>
              <a:gd name="connsiteX7860" fmla="*/ 5195388 w 6789110"/>
              <a:gd name="connsiteY7860" fmla="*/ 2174860 h 6386516"/>
              <a:gd name="connsiteX7861" fmla="*/ 5256980 w 6789110"/>
              <a:gd name="connsiteY7861" fmla="*/ 2182565 h 6386516"/>
              <a:gd name="connsiteX7862" fmla="*/ 5480256 w 6789110"/>
              <a:gd name="connsiteY7862" fmla="*/ 2155607 h 6386516"/>
              <a:gd name="connsiteX7863" fmla="*/ 5582270 w 6789110"/>
              <a:gd name="connsiteY7863" fmla="*/ 2138276 h 6386516"/>
              <a:gd name="connsiteX7864" fmla="*/ 5624615 w 6789110"/>
              <a:gd name="connsiteY7864" fmla="*/ 2111319 h 6386516"/>
              <a:gd name="connsiteX7865" fmla="*/ 5659261 w 6789110"/>
              <a:gd name="connsiteY7865" fmla="*/ 2128650 h 6386516"/>
              <a:gd name="connsiteX7866" fmla="*/ 5651562 w 6789110"/>
              <a:gd name="connsiteY7866" fmla="*/ 2153682 h 6386516"/>
              <a:gd name="connsiteX7867" fmla="*/ 5599593 w 6789110"/>
              <a:gd name="connsiteY7867" fmla="*/ 2157532 h 6386516"/>
              <a:gd name="connsiteX7868" fmla="*/ 5362844 w 6789110"/>
              <a:gd name="connsiteY7868" fmla="*/ 2203742 h 6386516"/>
              <a:gd name="connsiteX7869" fmla="*/ 5276228 w 6789110"/>
              <a:gd name="connsiteY7869" fmla="*/ 2224920 h 6386516"/>
              <a:gd name="connsiteX7870" fmla="*/ 5274304 w 6789110"/>
              <a:gd name="connsiteY7870" fmla="*/ 2244176 h 6386516"/>
              <a:gd name="connsiteX7871" fmla="*/ 5231958 w 6789110"/>
              <a:gd name="connsiteY7871" fmla="*/ 2234548 h 6386516"/>
              <a:gd name="connsiteX7872" fmla="*/ 5195388 w 6789110"/>
              <a:gd name="connsiteY7872" fmla="*/ 2265356 h 6386516"/>
              <a:gd name="connsiteX7873" fmla="*/ 5216560 w 6789110"/>
              <a:gd name="connsiteY7873" fmla="*/ 2300012 h 6386516"/>
              <a:gd name="connsiteX7874" fmla="*/ 5299326 w 6789110"/>
              <a:gd name="connsiteY7874" fmla="*/ 2290384 h 6386516"/>
              <a:gd name="connsiteX7875" fmla="*/ 5322424 w 6789110"/>
              <a:gd name="connsiteY7875" fmla="*/ 2276907 h 6386516"/>
              <a:gd name="connsiteX7876" fmla="*/ 5347446 w 6789110"/>
              <a:gd name="connsiteY7876" fmla="*/ 2288458 h 6386516"/>
              <a:gd name="connsiteX7877" fmla="*/ 5462933 w 6789110"/>
              <a:gd name="connsiteY7877" fmla="*/ 2288458 h 6386516"/>
              <a:gd name="connsiteX7878" fmla="*/ 5484106 w 6789110"/>
              <a:gd name="connsiteY7878" fmla="*/ 2284610 h 6386516"/>
              <a:gd name="connsiteX7879" fmla="*/ 5568796 w 6789110"/>
              <a:gd name="connsiteY7879" fmla="*/ 2276907 h 6386516"/>
              <a:gd name="connsiteX7880" fmla="*/ 5578420 w 6789110"/>
              <a:gd name="connsiteY7880" fmla="*/ 2294238 h 6386516"/>
              <a:gd name="connsiteX7881" fmla="*/ 5559172 w 6789110"/>
              <a:gd name="connsiteY7881" fmla="*/ 2313475 h 6386516"/>
              <a:gd name="connsiteX7882" fmla="*/ 5358994 w 6789110"/>
              <a:gd name="connsiteY7882" fmla="*/ 2323093 h 6386516"/>
              <a:gd name="connsiteX7883" fmla="*/ 5366694 w 6789110"/>
              <a:gd name="connsiteY7883" fmla="*/ 2369259 h 6386516"/>
              <a:gd name="connsiteX7884" fmla="*/ 5409039 w 6789110"/>
              <a:gd name="connsiteY7884" fmla="*/ 2430822 h 6386516"/>
              <a:gd name="connsiteX7885" fmla="*/ 5382092 w 6789110"/>
              <a:gd name="connsiteY7885" fmla="*/ 2442389 h 6386516"/>
              <a:gd name="connsiteX7886" fmla="*/ 5368618 w 6789110"/>
              <a:gd name="connsiteY7886" fmla="*/ 2440457 h 6386516"/>
              <a:gd name="connsiteX7887" fmla="*/ 5357070 w 6789110"/>
              <a:gd name="connsiteY7887" fmla="*/ 2388496 h 6386516"/>
              <a:gd name="connsiteX7888" fmla="*/ 5318574 w 6789110"/>
              <a:gd name="connsiteY7888" fmla="*/ 2319245 h 6386516"/>
              <a:gd name="connsiteX7889" fmla="*/ 5126095 w 6789110"/>
              <a:gd name="connsiteY7889" fmla="*/ 2342327 h 6386516"/>
              <a:gd name="connsiteX7890" fmla="*/ 5043329 w 6789110"/>
              <a:gd name="connsiteY7890" fmla="*/ 2407737 h 6386516"/>
              <a:gd name="connsiteX7891" fmla="*/ 5087599 w 6789110"/>
              <a:gd name="connsiteY7891" fmla="*/ 2388496 h 6386516"/>
              <a:gd name="connsiteX7892" fmla="*/ 5153042 w 6789110"/>
              <a:gd name="connsiteY7892" fmla="*/ 2346173 h 6386516"/>
              <a:gd name="connsiteX7893" fmla="*/ 5139569 w 6789110"/>
              <a:gd name="connsiteY7893" fmla="*/ 2365413 h 6386516"/>
              <a:gd name="connsiteX7894" fmla="*/ 5062577 w 6789110"/>
              <a:gd name="connsiteY7894" fmla="*/ 2413509 h 6386516"/>
              <a:gd name="connsiteX7895" fmla="*/ 5126095 w 6789110"/>
              <a:gd name="connsiteY7895" fmla="*/ 2444311 h 6386516"/>
              <a:gd name="connsiteX7896" fmla="*/ 5166516 w 6789110"/>
              <a:gd name="connsiteY7896" fmla="*/ 2436601 h 6386516"/>
              <a:gd name="connsiteX7897" fmla="*/ 5170365 w 6789110"/>
              <a:gd name="connsiteY7897" fmla="*/ 2440457 h 6386516"/>
              <a:gd name="connsiteX7898" fmla="*/ 5241582 w 6789110"/>
              <a:gd name="connsiteY7898" fmla="*/ 2463549 h 6386516"/>
              <a:gd name="connsiteX7899" fmla="*/ 5307025 w 6789110"/>
              <a:gd name="connsiteY7899" fmla="*/ 2490536 h 6386516"/>
              <a:gd name="connsiteX7900" fmla="*/ 5301251 w 6789110"/>
              <a:gd name="connsiteY7900" fmla="*/ 2504006 h 6386516"/>
              <a:gd name="connsiteX7901" fmla="*/ 5176140 w 6789110"/>
              <a:gd name="connsiteY7901" fmla="*/ 2486679 h 6386516"/>
              <a:gd name="connsiteX7902" fmla="*/ 5151117 w 6789110"/>
              <a:gd name="connsiteY7902" fmla="*/ 2477055 h 6386516"/>
              <a:gd name="connsiteX7903" fmla="*/ 5066427 w 6789110"/>
              <a:gd name="connsiteY7903" fmla="*/ 2502083 h 6386516"/>
              <a:gd name="connsiteX7904" fmla="*/ 5083750 w 6789110"/>
              <a:gd name="connsiteY7904" fmla="*/ 2480904 h 6386516"/>
              <a:gd name="connsiteX7905" fmla="*/ 4914368 w 6789110"/>
              <a:gd name="connsiteY7905" fmla="*/ 2502083 h 6386516"/>
              <a:gd name="connsiteX7906" fmla="*/ 5041405 w 6789110"/>
              <a:gd name="connsiteY7906" fmla="*/ 2563666 h 6386516"/>
              <a:gd name="connsiteX7907" fmla="*/ 5064502 w 6789110"/>
              <a:gd name="connsiteY7907" fmla="*/ 2586770 h 6386516"/>
              <a:gd name="connsiteX7908" fmla="*/ 4991360 w 6789110"/>
              <a:gd name="connsiteY7908" fmla="*/ 2563666 h 6386516"/>
              <a:gd name="connsiteX7909" fmla="*/ 4902820 w 6789110"/>
              <a:gd name="connsiteY7909" fmla="*/ 2584848 h 6386516"/>
              <a:gd name="connsiteX7910" fmla="*/ 5000984 w 6789110"/>
              <a:gd name="connsiteY7910" fmla="*/ 2656053 h 6386516"/>
              <a:gd name="connsiteX7911" fmla="*/ 5018307 w 6789110"/>
              <a:gd name="connsiteY7911" fmla="*/ 2656053 h 6386516"/>
              <a:gd name="connsiteX7912" fmla="*/ 5033706 w 6789110"/>
              <a:gd name="connsiteY7912" fmla="*/ 2688771 h 6386516"/>
              <a:gd name="connsiteX7913" fmla="*/ 5101073 w 6789110"/>
              <a:gd name="connsiteY7913" fmla="*/ 2731110 h 6386516"/>
              <a:gd name="connsiteX7914" fmla="*/ 5147268 w 6789110"/>
              <a:gd name="connsiteY7914" fmla="*/ 2719565 h 6386516"/>
              <a:gd name="connsiteX7915" fmla="*/ 5141493 w 6789110"/>
              <a:gd name="connsiteY7915" fmla="*/ 2734960 h 6386516"/>
              <a:gd name="connsiteX7916" fmla="*/ 5104922 w 6789110"/>
              <a:gd name="connsiteY7916" fmla="*/ 2740734 h 6386516"/>
              <a:gd name="connsiteX7917" fmla="*/ 5102997 w 6789110"/>
              <a:gd name="connsiteY7917" fmla="*/ 2761902 h 6386516"/>
              <a:gd name="connsiteX7918" fmla="*/ 5085674 w 6789110"/>
              <a:gd name="connsiteY7918" fmla="*/ 2758055 h 6386516"/>
              <a:gd name="connsiteX7919" fmla="*/ 5066427 w 6789110"/>
              <a:gd name="connsiteY7919" fmla="*/ 2748431 h 6386516"/>
              <a:gd name="connsiteX7920" fmla="*/ 5016382 w 6789110"/>
              <a:gd name="connsiteY7920" fmla="*/ 2758055 h 6386516"/>
              <a:gd name="connsiteX7921" fmla="*/ 5064502 w 6789110"/>
              <a:gd name="connsiteY7921" fmla="*/ 2740734 h 6386516"/>
              <a:gd name="connsiteX7922" fmla="*/ 4997134 w 6789110"/>
              <a:gd name="connsiteY7922" fmla="*/ 2679149 h 6386516"/>
              <a:gd name="connsiteX7923" fmla="*/ 4898970 w 6789110"/>
              <a:gd name="connsiteY7923" fmla="*/ 2713791 h 6386516"/>
              <a:gd name="connsiteX7924" fmla="*/ 4895121 w 6789110"/>
              <a:gd name="connsiteY7924" fmla="*/ 2740734 h 6386516"/>
              <a:gd name="connsiteX7925" fmla="*/ 4925917 w 6789110"/>
              <a:gd name="connsiteY7925" fmla="*/ 2844656 h 6386516"/>
              <a:gd name="connsiteX7926" fmla="*/ 4956714 w 6789110"/>
              <a:gd name="connsiteY7926" fmla="*/ 2842731 h 6386516"/>
              <a:gd name="connsiteX7927" fmla="*/ 4929767 w 6789110"/>
              <a:gd name="connsiteY7927" fmla="*/ 2825410 h 6386516"/>
              <a:gd name="connsiteX7928" fmla="*/ 5039480 w 6789110"/>
              <a:gd name="connsiteY7928" fmla="*/ 2835032 h 6386516"/>
              <a:gd name="connsiteX7929" fmla="*/ 5201162 w 6789110"/>
              <a:gd name="connsiteY7929" fmla="*/ 2823485 h 6386516"/>
              <a:gd name="connsiteX7930" fmla="*/ 5291627 w 6789110"/>
              <a:gd name="connsiteY7930" fmla="*/ 2815788 h 6386516"/>
              <a:gd name="connsiteX7931" fmla="*/ 5299326 w 6789110"/>
              <a:gd name="connsiteY7931" fmla="*/ 2825410 h 6386516"/>
              <a:gd name="connsiteX7932" fmla="*/ 5220410 w 6789110"/>
              <a:gd name="connsiteY7932" fmla="*/ 2833107 h 6386516"/>
              <a:gd name="connsiteX7933" fmla="*/ 5253131 w 6789110"/>
              <a:gd name="connsiteY7933" fmla="*/ 2881219 h 6386516"/>
              <a:gd name="connsiteX7934" fmla="*/ 5216560 w 6789110"/>
              <a:gd name="connsiteY7934" fmla="*/ 2865823 h 6386516"/>
              <a:gd name="connsiteX7935" fmla="*/ 5120321 w 6789110"/>
              <a:gd name="connsiteY7935" fmla="*/ 2840806 h 6386516"/>
              <a:gd name="connsiteX7936" fmla="*/ 4950939 w 6789110"/>
              <a:gd name="connsiteY7936" fmla="*/ 2856203 h 6386516"/>
              <a:gd name="connsiteX7937" fmla="*/ 4931691 w 6789110"/>
              <a:gd name="connsiteY7937" fmla="*/ 2861975 h 6386516"/>
              <a:gd name="connsiteX7938" fmla="*/ 4947090 w 6789110"/>
              <a:gd name="connsiteY7938" fmla="*/ 2885068 h 6386516"/>
              <a:gd name="connsiteX7939" fmla="*/ 5058728 w 6789110"/>
              <a:gd name="connsiteY7939" fmla="*/ 2875447 h 6386516"/>
              <a:gd name="connsiteX7940" fmla="*/ 5102997 w 6789110"/>
              <a:gd name="connsiteY7940" fmla="*/ 2881219 h 6386516"/>
              <a:gd name="connsiteX7941" fmla="*/ 4975962 w 6789110"/>
              <a:gd name="connsiteY7941" fmla="*/ 2902390 h 6386516"/>
              <a:gd name="connsiteX7942" fmla="*/ 4958638 w 6789110"/>
              <a:gd name="connsiteY7942" fmla="*/ 2935104 h 6386516"/>
              <a:gd name="connsiteX7943" fmla="*/ 4956714 w 6789110"/>
              <a:gd name="connsiteY7943" fmla="*/ 3019782 h 6386516"/>
              <a:gd name="connsiteX7944" fmla="*/ 4956714 w 6789110"/>
              <a:gd name="connsiteY7944" fmla="*/ 3079442 h 6386516"/>
              <a:gd name="connsiteX7945" fmla="*/ 5033706 w 6789110"/>
              <a:gd name="connsiteY7945" fmla="*/ 3089065 h 6386516"/>
              <a:gd name="connsiteX7946" fmla="*/ 5135719 w 6789110"/>
              <a:gd name="connsiteY7946" fmla="*/ 3075592 h 6386516"/>
              <a:gd name="connsiteX7947" fmla="*/ 5154967 w 6789110"/>
              <a:gd name="connsiteY7947" fmla="*/ 3079442 h 6386516"/>
              <a:gd name="connsiteX7948" fmla="*/ 5195388 w 6789110"/>
              <a:gd name="connsiteY7948" fmla="*/ 3102536 h 6386516"/>
              <a:gd name="connsiteX7949" fmla="*/ 5280078 w 6789110"/>
              <a:gd name="connsiteY7949" fmla="*/ 3142955 h 6386516"/>
              <a:gd name="connsiteX7950" fmla="*/ 5358994 w 6789110"/>
              <a:gd name="connsiteY7950" fmla="*/ 3175680 h 6386516"/>
              <a:gd name="connsiteX7951" fmla="*/ 5353220 w 6789110"/>
              <a:gd name="connsiteY7951" fmla="*/ 3191080 h 6386516"/>
              <a:gd name="connsiteX7952" fmla="*/ 5258905 w 6789110"/>
              <a:gd name="connsiteY7952" fmla="*/ 3154506 h 6386516"/>
              <a:gd name="connsiteX7953" fmla="*/ 5243507 w 6789110"/>
              <a:gd name="connsiteY7953" fmla="*/ 3152582 h 6386516"/>
              <a:gd name="connsiteX7954" fmla="*/ 5120321 w 6789110"/>
              <a:gd name="connsiteY7954" fmla="*/ 3146807 h 6386516"/>
              <a:gd name="connsiteX7955" fmla="*/ 5076050 w 6789110"/>
              <a:gd name="connsiteY7955" fmla="*/ 3127557 h 6386516"/>
              <a:gd name="connsiteX7956" fmla="*/ 4968262 w 6789110"/>
              <a:gd name="connsiteY7956" fmla="*/ 3116008 h 6386516"/>
              <a:gd name="connsiteX7957" fmla="*/ 4941315 w 6789110"/>
              <a:gd name="connsiteY7957" fmla="*/ 3148730 h 6386516"/>
              <a:gd name="connsiteX7958" fmla="*/ 4897045 w 6789110"/>
              <a:gd name="connsiteY7958" fmla="*/ 3468241 h 6386516"/>
              <a:gd name="connsiteX7959" fmla="*/ 4947090 w 6789110"/>
              <a:gd name="connsiteY7959" fmla="*/ 3510587 h 6386516"/>
              <a:gd name="connsiteX7960" fmla="*/ 4931691 w 6789110"/>
              <a:gd name="connsiteY7960" fmla="*/ 3529834 h 6386516"/>
              <a:gd name="connsiteX7961" fmla="*/ 4906669 w 6789110"/>
              <a:gd name="connsiteY7961" fmla="*/ 3497113 h 6386516"/>
              <a:gd name="connsiteX7962" fmla="*/ 4893196 w 6789110"/>
              <a:gd name="connsiteY7962" fmla="*/ 3500963 h 6386516"/>
              <a:gd name="connsiteX7963" fmla="*/ 4887422 w 6789110"/>
              <a:gd name="connsiteY7963" fmla="*/ 3583729 h 6386516"/>
              <a:gd name="connsiteX7964" fmla="*/ 4887422 w 6789110"/>
              <a:gd name="connsiteY7964" fmla="*/ 3601052 h 6386516"/>
              <a:gd name="connsiteX7965" fmla="*/ 4974037 w 6789110"/>
              <a:gd name="connsiteY7965" fmla="*/ 3737712 h 6386516"/>
              <a:gd name="connsiteX7966" fmla="*/ 4887422 w 6789110"/>
              <a:gd name="connsiteY7966" fmla="*/ 3641472 h 6386516"/>
              <a:gd name="connsiteX7967" fmla="*/ 4887422 w 6789110"/>
              <a:gd name="connsiteY7967" fmla="*/ 3664570 h 6386516"/>
              <a:gd name="connsiteX7968" fmla="*/ 5012533 w 6789110"/>
              <a:gd name="connsiteY7968" fmla="*/ 3822402 h 6386516"/>
              <a:gd name="connsiteX7969" fmla="*/ 4893196 w 6789110"/>
              <a:gd name="connsiteY7969" fmla="*/ 3701140 h 6386516"/>
              <a:gd name="connsiteX7970" fmla="*/ 5070276 w 6789110"/>
              <a:gd name="connsiteY7970" fmla="*/ 3964837 h 6386516"/>
              <a:gd name="connsiteX7971" fmla="*/ 4966338 w 6789110"/>
              <a:gd name="connsiteY7971" fmla="*/ 3855123 h 6386516"/>
              <a:gd name="connsiteX7972" fmla="*/ 4962488 w 6789110"/>
              <a:gd name="connsiteY7972" fmla="*/ 3889770 h 6386516"/>
              <a:gd name="connsiteX7973" fmla="*/ 5104922 w 6789110"/>
              <a:gd name="connsiteY7973" fmla="*/ 4114970 h 6386516"/>
              <a:gd name="connsiteX7974" fmla="*/ 5002909 w 6789110"/>
              <a:gd name="connsiteY7974" fmla="*/ 4032204 h 6386516"/>
              <a:gd name="connsiteX7975" fmla="*/ 5116471 w 6789110"/>
              <a:gd name="connsiteY7975" fmla="*/ 4143842 h 6386516"/>
              <a:gd name="connsiteX7976" fmla="*/ 5114546 w 6789110"/>
              <a:gd name="connsiteY7976" fmla="*/ 4247780 h 6386516"/>
              <a:gd name="connsiteX7977" fmla="*/ 5012533 w 6789110"/>
              <a:gd name="connsiteY7977" fmla="*/ 4130368 h 6386516"/>
              <a:gd name="connsiteX7978" fmla="*/ 4991360 w 6789110"/>
              <a:gd name="connsiteY7978" fmla="*/ 4147691 h 6386516"/>
              <a:gd name="connsiteX7979" fmla="*/ 5124170 w 6789110"/>
              <a:gd name="connsiteY7979" fmla="*/ 4290126 h 6386516"/>
              <a:gd name="connsiteX7980" fmla="*/ 5108772 w 6789110"/>
              <a:gd name="connsiteY7980" fmla="*/ 4355568 h 6386516"/>
              <a:gd name="connsiteX7981" fmla="*/ 4989435 w 6789110"/>
              <a:gd name="connsiteY7981" fmla="*/ 4216984 h 6386516"/>
              <a:gd name="connsiteX7982" fmla="*/ 4972112 w 6789110"/>
              <a:gd name="connsiteY7982" fmla="*/ 4234307 h 6386516"/>
              <a:gd name="connsiteX7983" fmla="*/ 5104922 w 6789110"/>
              <a:gd name="connsiteY7983" fmla="*/ 4394064 h 6386516"/>
              <a:gd name="connsiteX7984" fmla="*/ 5087599 w 6789110"/>
              <a:gd name="connsiteY7984" fmla="*/ 4449883 h 6386516"/>
              <a:gd name="connsiteX7985" fmla="*/ 4852775 w 6789110"/>
              <a:gd name="connsiteY7985" fmla="*/ 4168864 h 6386516"/>
              <a:gd name="connsiteX7986" fmla="*/ 4858550 w 6789110"/>
              <a:gd name="connsiteY7986" fmla="*/ 4211209 h 6386516"/>
              <a:gd name="connsiteX7987" fmla="*/ 5064502 w 6789110"/>
              <a:gd name="connsiteY7987" fmla="*/ 4457582 h 6386516"/>
              <a:gd name="connsiteX7988" fmla="*/ 4935541 w 6789110"/>
              <a:gd name="connsiteY7988" fmla="*/ 4376741 h 6386516"/>
              <a:gd name="connsiteX7989" fmla="*/ 4902820 w 6789110"/>
              <a:gd name="connsiteY7989" fmla="*/ 4342095 h 6386516"/>
              <a:gd name="connsiteX7990" fmla="*/ 4908594 w 6789110"/>
              <a:gd name="connsiteY7990" fmla="*/ 4349794 h 6386516"/>
              <a:gd name="connsiteX7991" fmla="*/ 4893196 w 6789110"/>
              <a:gd name="connsiteY7991" fmla="*/ 4361343 h 6386516"/>
              <a:gd name="connsiteX7992" fmla="*/ 5018307 w 6789110"/>
              <a:gd name="connsiteY7992" fmla="*/ 4549972 h 6386516"/>
              <a:gd name="connsiteX7993" fmla="*/ 4877798 w 6789110"/>
              <a:gd name="connsiteY7993" fmla="*/ 4386365 h 6386516"/>
              <a:gd name="connsiteX7994" fmla="*/ 4866249 w 6789110"/>
              <a:gd name="connsiteY7994" fmla="*/ 4388290 h 6386516"/>
              <a:gd name="connsiteX7995" fmla="*/ 4856625 w 6789110"/>
              <a:gd name="connsiteY7995" fmla="*/ 4388290 h 6386516"/>
              <a:gd name="connsiteX7996" fmla="*/ 4997134 w 6789110"/>
              <a:gd name="connsiteY7996" fmla="*/ 4598092 h 6386516"/>
              <a:gd name="connsiteX7997" fmla="*/ 4864324 w 6789110"/>
              <a:gd name="connsiteY7997" fmla="*/ 4434485 h 6386516"/>
              <a:gd name="connsiteX7998" fmla="*/ 4860474 w 6789110"/>
              <a:gd name="connsiteY7998" fmla="*/ 4446034 h 6386516"/>
              <a:gd name="connsiteX7999" fmla="*/ 4875873 w 6789110"/>
              <a:gd name="connsiteY7999" fmla="*/ 4484529 h 6386516"/>
              <a:gd name="connsiteX8000" fmla="*/ 4970187 w 6789110"/>
              <a:gd name="connsiteY8000" fmla="*/ 4636588 h 6386516"/>
              <a:gd name="connsiteX8001" fmla="*/ 4927842 w 6789110"/>
              <a:gd name="connsiteY8001" fmla="*/ 4596167 h 6386516"/>
              <a:gd name="connsiteX8002" fmla="*/ 4879722 w 6789110"/>
              <a:gd name="connsiteY8002" fmla="*/ 4536499 h 6386516"/>
              <a:gd name="connsiteX8003" fmla="*/ 4873948 w 6789110"/>
              <a:gd name="connsiteY8003" fmla="*/ 4573069 h 6386516"/>
              <a:gd name="connsiteX8004" fmla="*/ 4922067 w 6789110"/>
              <a:gd name="connsiteY8004" fmla="*/ 4659685 h 6386516"/>
              <a:gd name="connsiteX8005" fmla="*/ 4850850 w 6789110"/>
              <a:gd name="connsiteY8005" fmla="*/ 4605791 h 6386516"/>
              <a:gd name="connsiteX8006" fmla="*/ 4841226 w 6789110"/>
              <a:gd name="connsiteY8006" fmla="*/ 4613490 h 6386516"/>
              <a:gd name="connsiteX8007" fmla="*/ 4850850 w 6789110"/>
              <a:gd name="connsiteY8007" fmla="*/ 4632738 h 6386516"/>
              <a:gd name="connsiteX8008" fmla="*/ 4841226 w 6789110"/>
              <a:gd name="connsiteY8008" fmla="*/ 4626964 h 6386516"/>
              <a:gd name="connsiteX8009" fmla="*/ 4868174 w 6789110"/>
              <a:gd name="connsiteY8009" fmla="*/ 4661610 h 6386516"/>
              <a:gd name="connsiteX8010" fmla="*/ 4820054 w 6789110"/>
              <a:gd name="connsiteY8010" fmla="*/ 4663534 h 6386516"/>
              <a:gd name="connsiteX8011" fmla="*/ 4741138 w 6789110"/>
              <a:gd name="connsiteY8011" fmla="*/ 4569220 h 6386516"/>
              <a:gd name="connsiteX8012" fmla="*/ 4729589 w 6789110"/>
              <a:gd name="connsiteY8012" fmla="*/ 4569220 h 6386516"/>
              <a:gd name="connsiteX8013" fmla="*/ 4700717 w 6789110"/>
              <a:gd name="connsiteY8013" fmla="*/ 4526875 h 6386516"/>
              <a:gd name="connsiteX8014" fmla="*/ 4227218 w 6789110"/>
              <a:gd name="connsiteY8014" fmla="*/ 4034129 h 6386516"/>
              <a:gd name="connsiteX8015" fmla="*/ 4211820 w 6789110"/>
              <a:gd name="connsiteY8015" fmla="*/ 4076474 h 6386516"/>
              <a:gd name="connsiteX8016" fmla="*/ 4408148 w 6789110"/>
              <a:gd name="connsiteY8016" fmla="*/ 4245856 h 6386516"/>
              <a:gd name="connsiteX8017" fmla="*/ 4785408 w 6789110"/>
              <a:gd name="connsiteY8017" fmla="*/ 4657760 h 6386516"/>
              <a:gd name="connsiteX8018" fmla="*/ 4710341 w 6789110"/>
              <a:gd name="connsiteY8018" fmla="*/ 4650061 h 6386516"/>
              <a:gd name="connsiteX8019" fmla="*/ 4204121 w 6789110"/>
              <a:gd name="connsiteY8019" fmla="*/ 4107271 h 6386516"/>
              <a:gd name="connsiteX8020" fmla="*/ 4198346 w 6789110"/>
              <a:gd name="connsiteY8020" fmla="*/ 4113045 h 6386516"/>
              <a:gd name="connsiteX8021" fmla="*/ 4194497 w 6789110"/>
              <a:gd name="connsiteY8021" fmla="*/ 4134218 h 6386516"/>
              <a:gd name="connsiteX8022" fmla="*/ 4664146 w 6789110"/>
              <a:gd name="connsiteY8022" fmla="*/ 4630813 h 6386516"/>
              <a:gd name="connsiteX8023" fmla="*/ 4437020 w 6789110"/>
              <a:gd name="connsiteY8023" fmla="*/ 4469131 h 6386516"/>
              <a:gd name="connsiteX8024" fmla="*/ 4184873 w 6789110"/>
              <a:gd name="connsiteY8024" fmla="*/ 4186187 h 6386516"/>
              <a:gd name="connsiteX8025" fmla="*/ 4179099 w 6789110"/>
              <a:gd name="connsiteY8025" fmla="*/ 4216984 h 6386516"/>
              <a:gd name="connsiteX8026" fmla="*/ 4527485 w 6789110"/>
              <a:gd name="connsiteY8026" fmla="*/ 4600017 h 6386516"/>
              <a:gd name="connsiteX8027" fmla="*/ 4323458 w 6789110"/>
              <a:gd name="connsiteY8027" fmla="*/ 4434485 h 6386516"/>
              <a:gd name="connsiteX8028" fmla="*/ 4169475 w 6789110"/>
              <a:gd name="connsiteY8028" fmla="*/ 4267028 h 6386516"/>
              <a:gd name="connsiteX8029" fmla="*/ 4163700 w 6789110"/>
              <a:gd name="connsiteY8029" fmla="*/ 4293975 h 6386516"/>
              <a:gd name="connsiteX8030" fmla="*/ 4369652 w 6789110"/>
              <a:gd name="connsiteY8030" fmla="*/ 4534574 h 6386516"/>
              <a:gd name="connsiteX8031" fmla="*/ 4150227 w 6789110"/>
              <a:gd name="connsiteY8031" fmla="*/ 4372892 h 6386516"/>
              <a:gd name="connsiteX8032" fmla="*/ 4148302 w 6789110"/>
              <a:gd name="connsiteY8032" fmla="*/ 4380591 h 6386516"/>
              <a:gd name="connsiteX8033" fmla="*/ 4152151 w 6789110"/>
              <a:gd name="connsiteY8033" fmla="*/ 4394064 h 6386516"/>
              <a:gd name="connsiteX8034" fmla="*/ 4194497 w 6789110"/>
              <a:gd name="connsiteY8034" fmla="*/ 4447958 h 6386516"/>
              <a:gd name="connsiteX8035" fmla="*/ 4156001 w 6789110"/>
              <a:gd name="connsiteY8035" fmla="*/ 4430635 h 6386516"/>
              <a:gd name="connsiteX8036" fmla="*/ 4157926 w 6789110"/>
              <a:gd name="connsiteY8036" fmla="*/ 4438334 h 6386516"/>
              <a:gd name="connsiteX8037" fmla="*/ 4175249 w 6789110"/>
              <a:gd name="connsiteY8037" fmla="*/ 4719353 h 6386516"/>
              <a:gd name="connsiteX8038" fmla="*/ 4179099 w 6789110"/>
              <a:gd name="connsiteY8038" fmla="*/ 4850239 h 6386516"/>
              <a:gd name="connsiteX8039" fmla="*/ 4169475 w 6789110"/>
              <a:gd name="connsiteY8039" fmla="*/ 4859863 h 6386516"/>
              <a:gd name="connsiteX8040" fmla="*/ 4181023 w 6789110"/>
              <a:gd name="connsiteY8040" fmla="*/ 4881035 h 6386516"/>
              <a:gd name="connsiteX8041" fmla="*/ 4181023 w 6789110"/>
              <a:gd name="connsiteY8041" fmla="*/ 4956102 h 6386516"/>
              <a:gd name="connsiteX8042" fmla="*/ 4130979 w 6789110"/>
              <a:gd name="connsiteY8042" fmla="*/ 4934930 h 6386516"/>
              <a:gd name="connsiteX8043" fmla="*/ 4117505 w 6789110"/>
              <a:gd name="connsiteY8043" fmla="*/ 4958027 h 6386516"/>
              <a:gd name="connsiteX8044" fmla="*/ 4154076 w 6789110"/>
              <a:gd name="connsiteY8044" fmla="*/ 5000372 h 6386516"/>
              <a:gd name="connsiteX8045" fmla="*/ 4169475 w 6789110"/>
              <a:gd name="connsiteY8045" fmla="*/ 5006147 h 6386516"/>
              <a:gd name="connsiteX8046" fmla="*/ 4159851 w 6789110"/>
              <a:gd name="connsiteY8046" fmla="*/ 5019620 h 6386516"/>
              <a:gd name="connsiteX8047" fmla="*/ 4136753 w 6789110"/>
              <a:gd name="connsiteY8047" fmla="*/ 5029244 h 6386516"/>
              <a:gd name="connsiteX8048" fmla="*/ 4132904 w 6789110"/>
              <a:gd name="connsiteY8048" fmla="*/ 5040793 h 6386516"/>
              <a:gd name="connsiteX8049" fmla="*/ 4127129 w 6789110"/>
              <a:gd name="connsiteY8049" fmla="*/ 5085063 h 6386516"/>
              <a:gd name="connsiteX8050" fmla="*/ 4142527 w 6789110"/>
              <a:gd name="connsiteY8050" fmla="*/ 5102386 h 6386516"/>
              <a:gd name="connsiteX8051" fmla="*/ 4102107 w 6789110"/>
              <a:gd name="connsiteY8051" fmla="*/ 5112010 h 6386516"/>
              <a:gd name="connsiteX8052" fmla="*/ 4098258 w 6789110"/>
              <a:gd name="connsiteY8052" fmla="*/ 5133183 h 6386516"/>
              <a:gd name="connsiteX8053" fmla="*/ 4065536 w 6789110"/>
              <a:gd name="connsiteY8053" fmla="*/ 5127408 h 6386516"/>
              <a:gd name="connsiteX8054" fmla="*/ 4030890 w 6789110"/>
              <a:gd name="connsiteY8054" fmla="*/ 5144731 h 6386516"/>
              <a:gd name="connsiteX8055" fmla="*/ 4017416 w 6789110"/>
              <a:gd name="connsiteY8055" fmla="*/ 5152430 h 6386516"/>
              <a:gd name="connsiteX8056" fmla="*/ 3992394 w 6789110"/>
              <a:gd name="connsiteY8056" fmla="*/ 5121634 h 6386516"/>
              <a:gd name="connsiteX8057" fmla="*/ 4000093 w 6789110"/>
              <a:gd name="connsiteY8057" fmla="*/ 5119709 h 6386516"/>
              <a:gd name="connsiteX8058" fmla="*/ 3978921 w 6789110"/>
              <a:gd name="connsiteY8058" fmla="*/ 5086988 h 6386516"/>
              <a:gd name="connsiteX8059" fmla="*/ 3986620 w 6789110"/>
              <a:gd name="connsiteY8059" fmla="*/ 5038868 h 6386516"/>
              <a:gd name="connsiteX8060" fmla="*/ 3978921 w 6789110"/>
              <a:gd name="connsiteY8060" fmla="*/ 5058116 h 6386516"/>
              <a:gd name="connsiteX8061" fmla="*/ 3900004 w 6789110"/>
              <a:gd name="connsiteY8061" fmla="*/ 5121634 h 6386516"/>
              <a:gd name="connsiteX8062" fmla="*/ 3513122 w 6789110"/>
              <a:gd name="connsiteY8062" fmla="*/ 4927231 h 6386516"/>
              <a:gd name="connsiteX8063" fmla="*/ 3874982 w 6789110"/>
              <a:gd name="connsiteY8063" fmla="*/ 5137032 h 6386516"/>
              <a:gd name="connsiteX8064" fmla="*/ 3950049 w 6789110"/>
              <a:gd name="connsiteY8064" fmla="*/ 5171678 h 6386516"/>
              <a:gd name="connsiteX8065" fmla="*/ 3925027 w 6789110"/>
              <a:gd name="connsiteY8065" fmla="*/ 5187077 h 6386516"/>
              <a:gd name="connsiteX8066" fmla="*/ 3751796 w 6789110"/>
              <a:gd name="connsiteY8066" fmla="*/ 5152430 h 6386516"/>
              <a:gd name="connsiteX8067" fmla="*/ 3932726 w 6789110"/>
              <a:gd name="connsiteY8067" fmla="*/ 5214024 h 6386516"/>
              <a:gd name="connsiteX8068" fmla="*/ 3863433 w 6789110"/>
              <a:gd name="connsiteY8068" fmla="*/ 5393029 h 6386516"/>
              <a:gd name="connsiteX8069" fmla="*/ 3811464 w 6789110"/>
              <a:gd name="connsiteY8069" fmla="*/ 5394954 h 6386516"/>
              <a:gd name="connsiteX8070" fmla="*/ 3846110 w 6789110"/>
              <a:gd name="connsiteY8070" fmla="*/ 5468096 h 6386516"/>
              <a:gd name="connsiteX8071" fmla="*/ 3736397 w 6789110"/>
              <a:gd name="connsiteY8071" fmla="*/ 5577809 h 6386516"/>
              <a:gd name="connsiteX8072" fmla="*/ 3755645 w 6789110"/>
              <a:gd name="connsiteY8072" fmla="*/ 5535464 h 6386516"/>
              <a:gd name="connsiteX8073" fmla="*/ 3713300 w 6789110"/>
              <a:gd name="connsiteY8073" fmla="*/ 5491193 h 6386516"/>
              <a:gd name="connsiteX8074" fmla="*/ 3572791 w 6789110"/>
              <a:gd name="connsiteY8074" fmla="*/ 5366082 h 6386516"/>
              <a:gd name="connsiteX8075" fmla="*/ 3087745 w 6789110"/>
              <a:gd name="connsiteY8075" fmla="*/ 4956102 h 6386516"/>
              <a:gd name="connsiteX8076" fmla="*/ 3557392 w 6789110"/>
              <a:gd name="connsiteY8076" fmla="*/ 5379556 h 6386516"/>
              <a:gd name="connsiteX8077" fmla="*/ 3445754 w 6789110"/>
              <a:gd name="connsiteY8077" fmla="*/ 5396879 h 6386516"/>
              <a:gd name="connsiteX8078" fmla="*/ 3605512 w 6789110"/>
              <a:gd name="connsiteY8078" fmla="*/ 5371857 h 6386516"/>
              <a:gd name="connsiteX8079" fmla="*/ 3632459 w 6789110"/>
              <a:gd name="connsiteY8079" fmla="*/ 5485419 h 6386516"/>
              <a:gd name="connsiteX8080" fmla="*/ 3578565 w 6789110"/>
              <a:gd name="connsiteY8080" fmla="*/ 5689447 h 6386516"/>
              <a:gd name="connsiteX8081" fmla="*/ 3461153 w 6789110"/>
              <a:gd name="connsiteY8081" fmla="*/ 5714469 h 6386516"/>
              <a:gd name="connsiteX8082" fmla="*/ 3422657 w 6789110"/>
              <a:gd name="connsiteY8082" fmla="*/ 5829956 h 6386516"/>
              <a:gd name="connsiteX8083" fmla="*/ 3274448 w 6789110"/>
              <a:gd name="connsiteY8083" fmla="*/ 5418051 h 6386516"/>
              <a:gd name="connsiteX8084" fmla="*/ 3012678 w 6789110"/>
              <a:gd name="connsiteY8084" fmla="*/ 5179378 h 6386516"/>
              <a:gd name="connsiteX8085" fmla="*/ 3314869 w 6789110"/>
              <a:gd name="connsiteY8085" fmla="*/ 5525840 h 6386516"/>
              <a:gd name="connsiteX8086" fmla="*/ 3282147 w 6789110"/>
              <a:gd name="connsiteY8086" fmla="*/ 5514291 h 6386516"/>
              <a:gd name="connsiteX8087" fmla="*/ 3099293 w 6789110"/>
              <a:gd name="connsiteY8087" fmla="*/ 5387255 h 6386516"/>
              <a:gd name="connsiteX8088" fmla="*/ 2868318 w 6789110"/>
              <a:gd name="connsiteY8088" fmla="*/ 4934930 h 6386516"/>
              <a:gd name="connsiteX8089" fmla="*/ 2795176 w 6789110"/>
              <a:gd name="connsiteY8089" fmla="*/ 4474905 h 6386516"/>
              <a:gd name="connsiteX8090" fmla="*/ 2818274 w 6789110"/>
              <a:gd name="connsiteY8090" fmla="*/ 4815593 h 6386516"/>
              <a:gd name="connsiteX8091" fmla="*/ 3070421 w 6789110"/>
              <a:gd name="connsiteY8091" fmla="*/ 5368007 h 6386516"/>
              <a:gd name="connsiteX8092" fmla="*/ 3003053 w 6789110"/>
              <a:gd name="connsiteY8092" fmla="*/ 5300639 h 6386516"/>
              <a:gd name="connsiteX8093" fmla="*/ 2912588 w 6789110"/>
              <a:gd name="connsiteY8093" fmla="*/ 5281391 h 6386516"/>
              <a:gd name="connsiteX8094" fmla="*/ 2850995 w 6789110"/>
              <a:gd name="connsiteY8094" fmla="*/ 5229422 h 6386516"/>
              <a:gd name="connsiteX8095" fmla="*/ 2729733 w 6789110"/>
              <a:gd name="connsiteY8095" fmla="*/ 5198626 h 6386516"/>
              <a:gd name="connsiteX8096" fmla="*/ 2716260 w 6789110"/>
              <a:gd name="connsiteY8096" fmla="*/ 5138957 h 6386516"/>
              <a:gd name="connsiteX8097" fmla="*/ 2725885 w 6789110"/>
              <a:gd name="connsiteY8097" fmla="*/ 4496078 h 6386516"/>
              <a:gd name="connsiteX8098" fmla="*/ 2822123 w 6789110"/>
              <a:gd name="connsiteY8098" fmla="*/ 4061076 h 6386516"/>
              <a:gd name="connsiteX8099" fmla="*/ 2991505 w 6789110"/>
              <a:gd name="connsiteY8099" fmla="*/ 4382516 h 6386516"/>
              <a:gd name="connsiteX8100" fmla="*/ 3072346 w 6789110"/>
              <a:gd name="connsiteY8100" fmla="*/ 4636588 h 6386516"/>
              <a:gd name="connsiteX8101" fmla="*/ 3516971 w 6789110"/>
              <a:gd name="connsiteY8101" fmla="*/ 5110085 h 6386516"/>
              <a:gd name="connsiteX8102" fmla="*/ 3047323 w 6789110"/>
              <a:gd name="connsiteY8102" fmla="*/ 4457582 h 6386516"/>
              <a:gd name="connsiteX8103" fmla="*/ 3001129 w 6789110"/>
              <a:gd name="connsiteY8103" fmla="*/ 4374816 h 6386516"/>
              <a:gd name="connsiteX8104" fmla="*/ 2983805 w 6789110"/>
              <a:gd name="connsiteY8104" fmla="*/ 4370967 h 6386516"/>
              <a:gd name="connsiteX8105" fmla="*/ 2906814 w 6789110"/>
              <a:gd name="connsiteY8105" fmla="*/ 4039903 h 6386516"/>
              <a:gd name="connsiteX8106" fmla="*/ 3112766 w 6789110"/>
              <a:gd name="connsiteY8106" fmla="*/ 4392140 h 6386516"/>
              <a:gd name="connsiteX8107" fmla="*/ 2981881 w 6789110"/>
              <a:gd name="connsiteY8107" fmla="*/ 4147691 h 6386516"/>
              <a:gd name="connsiteX8108" fmla="*/ 3207081 w 6789110"/>
              <a:gd name="connsiteY8108" fmla="*/ 4409463 h 6386516"/>
              <a:gd name="connsiteX8109" fmla="*/ 3199383 w 6789110"/>
              <a:gd name="connsiteY8109" fmla="*/ 4292051 h 6386516"/>
              <a:gd name="connsiteX8110" fmla="*/ 3297546 w 6789110"/>
              <a:gd name="connsiteY8110" fmla="*/ 4318998 h 6386516"/>
              <a:gd name="connsiteX8111" fmla="*/ 3436130 w 6789110"/>
              <a:gd name="connsiteY8111" fmla="*/ 4255480 h 6386516"/>
              <a:gd name="connsiteX8112" fmla="*/ 3191683 w 6789110"/>
              <a:gd name="connsiteY8112" fmla="*/ 4097647 h 6386516"/>
              <a:gd name="connsiteX8113" fmla="*/ 3164736 w 6789110"/>
              <a:gd name="connsiteY8113" fmla="*/ 4122669 h 6386516"/>
              <a:gd name="connsiteX8114" fmla="*/ 3185908 w 6789110"/>
              <a:gd name="connsiteY8114" fmla="*/ 4084173 h 6386516"/>
              <a:gd name="connsiteX8115" fmla="*/ 3426507 w 6789110"/>
              <a:gd name="connsiteY8115" fmla="*/ 4163090 h 6386516"/>
              <a:gd name="connsiteX8116" fmla="*/ 3424582 w 6789110"/>
              <a:gd name="connsiteY8116" fmla="*/ 4136143 h 6386516"/>
              <a:gd name="connsiteX8117" fmla="*/ 3272524 w 6789110"/>
              <a:gd name="connsiteY8117" fmla="*/ 4080324 h 6386516"/>
              <a:gd name="connsiteX8118" fmla="*/ 3195532 w 6789110"/>
              <a:gd name="connsiteY8118" fmla="*/ 4016806 h 6386516"/>
              <a:gd name="connsiteX8119" fmla="*/ 3078120 w 6789110"/>
              <a:gd name="connsiteY8119" fmla="*/ 3947513 h 6386516"/>
              <a:gd name="connsiteX8120" fmla="*/ 3301395 w 6789110"/>
              <a:gd name="connsiteY8120" fmla="*/ 4005257 h 6386516"/>
              <a:gd name="connsiteX8121" fmla="*/ 3266749 w 6789110"/>
              <a:gd name="connsiteY8121" fmla="*/ 4028354 h 6386516"/>
              <a:gd name="connsiteX8122" fmla="*/ 3484250 w 6789110"/>
              <a:gd name="connsiteY8122" fmla="*/ 4041828 h 6386516"/>
              <a:gd name="connsiteX8123" fmla="*/ 3372612 w 6789110"/>
              <a:gd name="connsiteY8123" fmla="*/ 4020655 h 6386516"/>
              <a:gd name="connsiteX8124" fmla="*/ 3420732 w 6789110"/>
              <a:gd name="connsiteY8124" fmla="*/ 3976385 h 6386516"/>
              <a:gd name="connsiteX8125" fmla="*/ 3351440 w 6789110"/>
              <a:gd name="connsiteY8125" fmla="*/ 3978310 h 6386516"/>
              <a:gd name="connsiteX8126" fmla="*/ 3401484 w 6789110"/>
              <a:gd name="connsiteY8126" fmla="*/ 3924416 h 6386516"/>
              <a:gd name="connsiteX8127" fmla="*/ 3257125 w 6789110"/>
              <a:gd name="connsiteY8127" fmla="*/ 3918642 h 6386516"/>
              <a:gd name="connsiteX8128" fmla="*/ 3151262 w 6789110"/>
              <a:gd name="connsiteY8128" fmla="*/ 3756959 h 6386516"/>
              <a:gd name="connsiteX8129" fmla="*/ 3245577 w 6789110"/>
              <a:gd name="connsiteY8129" fmla="*/ 3851274 h 6386516"/>
              <a:gd name="connsiteX8130" fmla="*/ 3041549 w 6789110"/>
              <a:gd name="connsiteY8130" fmla="*/ 3585653 h 6386516"/>
              <a:gd name="connsiteX8131" fmla="*/ 3234028 w 6789110"/>
              <a:gd name="connsiteY8131" fmla="*/ 3533684 h 6386516"/>
              <a:gd name="connsiteX8132" fmla="*/ 3257125 w 6789110"/>
              <a:gd name="connsiteY8132" fmla="*/ 3504812 h 6386516"/>
              <a:gd name="connsiteX8133" fmla="*/ 3386086 w 6789110"/>
              <a:gd name="connsiteY8133" fmla="*/ 3701140 h 6386516"/>
              <a:gd name="connsiteX8134" fmla="*/ 3461153 w 6789110"/>
              <a:gd name="connsiteY8134" fmla="*/ 3554857 h 6386516"/>
              <a:gd name="connsiteX8135" fmla="*/ 3611286 w 6789110"/>
              <a:gd name="connsiteY8135" fmla="*/ 3618375 h 6386516"/>
              <a:gd name="connsiteX8136" fmla="*/ 3684428 w 6789110"/>
              <a:gd name="connsiteY8136" fmla="*/ 3695366 h 6386516"/>
              <a:gd name="connsiteX8137" fmla="*/ 3684428 w 6789110"/>
              <a:gd name="connsiteY8137" fmla="*/ 3868597 h 6386516"/>
              <a:gd name="connsiteX8138" fmla="*/ 3774893 w 6789110"/>
              <a:gd name="connsiteY8138" fmla="*/ 3733862 h 6386516"/>
              <a:gd name="connsiteX8139" fmla="*/ 3909628 w 6789110"/>
              <a:gd name="connsiteY8139" fmla="*/ 3918642 h 6386516"/>
              <a:gd name="connsiteX8140" fmla="*/ 3932726 w 6789110"/>
              <a:gd name="connsiteY8140" fmla="*/ 3978310 h 6386516"/>
              <a:gd name="connsiteX8141" fmla="*/ 3942350 w 6789110"/>
              <a:gd name="connsiteY8141" fmla="*/ 3935965 h 6386516"/>
              <a:gd name="connsiteX8142" fmla="*/ 3944275 w 6789110"/>
              <a:gd name="connsiteY8142" fmla="*/ 3909018 h 6386516"/>
              <a:gd name="connsiteX8143" fmla="*/ 3925027 w 6789110"/>
              <a:gd name="connsiteY8143" fmla="*/ 3916717 h 6386516"/>
              <a:gd name="connsiteX8144" fmla="*/ 3882681 w 6789110"/>
              <a:gd name="connsiteY8144" fmla="*/ 3872447 h 6386516"/>
              <a:gd name="connsiteX8145" fmla="*/ 3780668 w 6789110"/>
              <a:gd name="connsiteY8145" fmla="*/ 3712689 h 6386516"/>
              <a:gd name="connsiteX8146" fmla="*/ 3686353 w 6789110"/>
              <a:gd name="connsiteY8146" fmla="*/ 3847424 h 6386516"/>
              <a:gd name="connsiteX8147" fmla="*/ 3705601 w 6789110"/>
              <a:gd name="connsiteY8147" fmla="*/ 3701140 h 6386516"/>
              <a:gd name="connsiteX8148" fmla="*/ 3678654 w 6789110"/>
              <a:gd name="connsiteY8148" fmla="*/ 3664570 h 6386516"/>
              <a:gd name="connsiteX8149" fmla="*/ 3659406 w 6789110"/>
              <a:gd name="connsiteY8149" fmla="*/ 3256515 h 6386516"/>
              <a:gd name="connsiteX8150" fmla="*/ 3640158 w 6789110"/>
              <a:gd name="connsiteY8150" fmla="*/ 3229568 h 6386516"/>
              <a:gd name="connsiteX8151" fmla="*/ 3632459 w 6789110"/>
              <a:gd name="connsiteY8151" fmla="*/ 3202621 h 6386516"/>
              <a:gd name="connsiteX8152" fmla="*/ 3653632 w 6789110"/>
              <a:gd name="connsiteY8152" fmla="*/ 3356604 h 6386516"/>
              <a:gd name="connsiteX8153" fmla="*/ 3603587 w 6789110"/>
              <a:gd name="connsiteY8153" fmla="*/ 3331581 h 6386516"/>
              <a:gd name="connsiteX8154" fmla="*/ 3459228 w 6789110"/>
              <a:gd name="connsiteY8154" fmla="*/ 2971670 h 6386516"/>
              <a:gd name="connsiteX8155" fmla="*/ 3445754 w 6789110"/>
              <a:gd name="connsiteY8155" fmla="*/ 2985141 h 6386516"/>
              <a:gd name="connsiteX8156" fmla="*/ 3595888 w 6789110"/>
              <a:gd name="connsiteY8156" fmla="*/ 3325807 h 6386516"/>
              <a:gd name="connsiteX8157" fmla="*/ 3526595 w 6789110"/>
              <a:gd name="connsiteY8157" fmla="*/ 3310409 h 6386516"/>
              <a:gd name="connsiteX8158" fmla="*/ 3426507 w 6789110"/>
              <a:gd name="connsiteY8158" fmla="*/ 3031330 h 6386516"/>
              <a:gd name="connsiteX8159" fmla="*/ 3418086 w 6789110"/>
              <a:gd name="connsiteY8159" fmla="*/ 3041432 h 6386516"/>
              <a:gd name="connsiteX8160" fmla="*/ 3410135 w 6789110"/>
              <a:gd name="connsiteY8160" fmla="*/ 3042333 h 6386516"/>
              <a:gd name="connsiteX8161" fmla="*/ 3442868 w 6789110"/>
              <a:gd name="connsiteY8161" fmla="*/ 3098207 h 6386516"/>
              <a:gd name="connsiteX8162" fmla="*/ 3518897 w 6789110"/>
              <a:gd name="connsiteY8162" fmla="*/ 3304634 h 6386516"/>
              <a:gd name="connsiteX8163" fmla="*/ 3465003 w 6789110"/>
              <a:gd name="connsiteY8163" fmla="*/ 3296935 h 6386516"/>
              <a:gd name="connsiteX8164" fmla="*/ 3388011 w 6789110"/>
              <a:gd name="connsiteY8164" fmla="*/ 3116008 h 6386516"/>
              <a:gd name="connsiteX8165" fmla="*/ 3384161 w 6789110"/>
              <a:gd name="connsiteY8165" fmla="*/ 3135255 h 6386516"/>
              <a:gd name="connsiteX8166" fmla="*/ 3443830 w 6789110"/>
              <a:gd name="connsiteY8166" fmla="*/ 3291161 h 6386516"/>
              <a:gd name="connsiteX8167" fmla="*/ 3372612 w 6789110"/>
              <a:gd name="connsiteY8167" fmla="*/ 3171830 h 6386516"/>
              <a:gd name="connsiteX8168" fmla="*/ 3368764 w 6789110"/>
              <a:gd name="connsiteY8168" fmla="*/ 3185305 h 6386516"/>
              <a:gd name="connsiteX8169" fmla="*/ 3403409 w 6789110"/>
              <a:gd name="connsiteY8169" fmla="*/ 3277687 h 6386516"/>
              <a:gd name="connsiteX8170" fmla="*/ 3320643 w 6789110"/>
              <a:gd name="connsiteY8170" fmla="*/ 3090989 h 6386516"/>
              <a:gd name="connsiteX8171" fmla="*/ 3351440 w 6789110"/>
              <a:gd name="connsiteY8171" fmla="*/ 3148730 h 6386516"/>
              <a:gd name="connsiteX8172" fmla="*/ 3357214 w 6789110"/>
              <a:gd name="connsiteY8172" fmla="*/ 3133331 h 6386516"/>
              <a:gd name="connsiteX8173" fmla="*/ 3320643 w 6789110"/>
              <a:gd name="connsiteY8173" fmla="*/ 3077516 h 6386516"/>
              <a:gd name="connsiteX8174" fmla="*/ 3324494 w 6789110"/>
              <a:gd name="connsiteY8174" fmla="*/ 3021706 h 6386516"/>
              <a:gd name="connsiteX8175" fmla="*/ 3370688 w 6789110"/>
              <a:gd name="connsiteY8175" fmla="*/ 3110236 h 6386516"/>
              <a:gd name="connsiteX8176" fmla="*/ 3378387 w 6789110"/>
              <a:gd name="connsiteY8176" fmla="*/ 3096764 h 6386516"/>
              <a:gd name="connsiteX8177" fmla="*/ 3322568 w 6789110"/>
              <a:gd name="connsiteY8177" fmla="*/ 2994763 h 6386516"/>
              <a:gd name="connsiteX8178" fmla="*/ 3388011 w 6789110"/>
              <a:gd name="connsiteY8178" fmla="*/ 3083292 h 6386516"/>
              <a:gd name="connsiteX8179" fmla="*/ 3394767 w 6789110"/>
              <a:gd name="connsiteY8179" fmla="*/ 3076534 h 6386516"/>
              <a:gd name="connsiteX8180" fmla="*/ 3395212 w 6789110"/>
              <a:gd name="connsiteY8180" fmla="*/ 3080569 h 6386516"/>
              <a:gd name="connsiteX8181" fmla="*/ 3393785 w 6789110"/>
              <a:gd name="connsiteY8181" fmla="*/ 3094839 h 6386516"/>
              <a:gd name="connsiteX8182" fmla="*/ 3397635 w 6789110"/>
              <a:gd name="connsiteY8182" fmla="*/ 3102536 h 6386516"/>
              <a:gd name="connsiteX8183" fmla="*/ 3395212 w 6789110"/>
              <a:gd name="connsiteY8183" fmla="*/ 3080569 h 6386516"/>
              <a:gd name="connsiteX8184" fmla="*/ 3395710 w 6789110"/>
              <a:gd name="connsiteY8184" fmla="*/ 3075592 h 6386516"/>
              <a:gd name="connsiteX8185" fmla="*/ 3394767 w 6789110"/>
              <a:gd name="connsiteY8185" fmla="*/ 3076534 h 6386516"/>
              <a:gd name="connsiteX8186" fmla="*/ 3394496 w 6789110"/>
              <a:gd name="connsiteY8186" fmla="*/ 3074074 h 6386516"/>
              <a:gd name="connsiteX8187" fmla="*/ 3326418 w 6789110"/>
              <a:gd name="connsiteY8187" fmla="*/ 2917784 h 6386516"/>
              <a:gd name="connsiteX8188" fmla="*/ 3388432 w 6789110"/>
              <a:gd name="connsiteY8188" fmla="*/ 3005288 h 6386516"/>
              <a:gd name="connsiteX8189" fmla="*/ 3406626 w 6789110"/>
              <a:gd name="connsiteY8189" fmla="*/ 3036343 h 6386516"/>
              <a:gd name="connsiteX8190" fmla="*/ 3409665 w 6789110"/>
              <a:gd name="connsiteY8190" fmla="*/ 3020985 h 6386516"/>
              <a:gd name="connsiteX8191" fmla="*/ 3411108 w 6789110"/>
              <a:gd name="connsiteY8191" fmla="*/ 3006310 h 6386516"/>
              <a:gd name="connsiteX8192" fmla="*/ 3413033 w 6789110"/>
              <a:gd name="connsiteY8192" fmla="*/ 3004384 h 6386516"/>
              <a:gd name="connsiteX8193" fmla="*/ 3391860 w 6789110"/>
              <a:gd name="connsiteY8193" fmla="*/ 2969744 h 6386516"/>
              <a:gd name="connsiteX8194" fmla="*/ 3391860 w 6789110"/>
              <a:gd name="connsiteY8194" fmla="*/ 2975520 h 6386516"/>
              <a:gd name="connsiteX8195" fmla="*/ 3361065 w 6789110"/>
              <a:gd name="connsiteY8195" fmla="*/ 2963971 h 6386516"/>
              <a:gd name="connsiteX8196" fmla="*/ 3362988 w 6789110"/>
              <a:gd name="connsiteY8196" fmla="*/ 2931255 h 6386516"/>
              <a:gd name="connsiteX8197" fmla="*/ 3295621 w 6789110"/>
              <a:gd name="connsiteY8197" fmla="*/ 2804240 h 6386516"/>
              <a:gd name="connsiteX8198" fmla="*/ 3382236 w 6789110"/>
              <a:gd name="connsiteY8198" fmla="*/ 2890841 h 6386516"/>
              <a:gd name="connsiteX8199" fmla="*/ 3384161 w 6789110"/>
              <a:gd name="connsiteY8199" fmla="*/ 2883144 h 6386516"/>
              <a:gd name="connsiteX8200" fmla="*/ 3349515 w 6789110"/>
              <a:gd name="connsiteY8200" fmla="*/ 2838881 h 6386516"/>
              <a:gd name="connsiteX8201" fmla="*/ 3349515 w 6789110"/>
              <a:gd name="connsiteY8201" fmla="*/ 2831183 h 6386516"/>
              <a:gd name="connsiteX8202" fmla="*/ 3257125 w 6789110"/>
              <a:gd name="connsiteY8202" fmla="*/ 2752279 h 6386516"/>
              <a:gd name="connsiteX8203" fmla="*/ 3239802 w 6789110"/>
              <a:gd name="connsiteY8203" fmla="*/ 2761902 h 6386516"/>
              <a:gd name="connsiteX8204" fmla="*/ 3235953 w 6789110"/>
              <a:gd name="connsiteY8204" fmla="*/ 2736883 h 6386516"/>
              <a:gd name="connsiteX8205" fmla="*/ 3220554 w 6789110"/>
              <a:gd name="connsiteY8205" fmla="*/ 2727262 h 6386516"/>
              <a:gd name="connsiteX8206" fmla="*/ 3247501 w 6789110"/>
              <a:gd name="connsiteY8206" fmla="*/ 2721488 h 6386516"/>
              <a:gd name="connsiteX8207" fmla="*/ 3276373 w 6789110"/>
              <a:gd name="connsiteY8207" fmla="*/ 2692620 h 6386516"/>
              <a:gd name="connsiteX8208" fmla="*/ 3266749 w 6789110"/>
              <a:gd name="connsiteY8208" fmla="*/ 2690696 h 6386516"/>
              <a:gd name="connsiteX8209" fmla="*/ 3287922 w 6789110"/>
              <a:gd name="connsiteY8209" fmla="*/ 2675300 h 6386516"/>
              <a:gd name="connsiteX8210" fmla="*/ 3276373 w 6789110"/>
              <a:gd name="connsiteY8210" fmla="*/ 2681073 h 6386516"/>
              <a:gd name="connsiteX8211" fmla="*/ 3239802 w 6789110"/>
              <a:gd name="connsiteY8211" fmla="*/ 2661824 h 6386516"/>
              <a:gd name="connsiteX8212" fmla="*/ 3222479 w 6789110"/>
              <a:gd name="connsiteY8212" fmla="*/ 2671449 h 6386516"/>
              <a:gd name="connsiteX8213" fmla="*/ 3220554 w 6789110"/>
              <a:gd name="connsiteY8213" fmla="*/ 2673376 h 6386516"/>
              <a:gd name="connsiteX8214" fmla="*/ 3132014 w 6789110"/>
              <a:gd name="connsiteY8214" fmla="*/ 2704168 h 6386516"/>
              <a:gd name="connsiteX8215" fmla="*/ 3189758 w 6789110"/>
              <a:gd name="connsiteY8215" fmla="*/ 2656053 h 6386516"/>
              <a:gd name="connsiteX8216" fmla="*/ 3162812 w 6789110"/>
              <a:gd name="connsiteY8216" fmla="*/ 2636801 h 6386516"/>
              <a:gd name="connsiteX8217" fmla="*/ 3053098 w 6789110"/>
              <a:gd name="connsiteY8217" fmla="*/ 2713791 h 6386516"/>
              <a:gd name="connsiteX8218" fmla="*/ 3157036 w 6789110"/>
              <a:gd name="connsiteY8218" fmla="*/ 2632957 h 6386516"/>
              <a:gd name="connsiteX8219" fmla="*/ 3126240 w 6789110"/>
              <a:gd name="connsiteY8219" fmla="*/ 2604083 h 6386516"/>
              <a:gd name="connsiteX8220" fmla="*/ 3120465 w 6789110"/>
              <a:gd name="connsiteY8220" fmla="*/ 2607937 h 6386516"/>
              <a:gd name="connsiteX8221" fmla="*/ 3126240 w 6789110"/>
              <a:gd name="connsiteY8221" fmla="*/ 2602161 h 6386516"/>
              <a:gd name="connsiteX8222" fmla="*/ 3105067 w 6789110"/>
              <a:gd name="connsiteY8222" fmla="*/ 2579072 h 6386516"/>
              <a:gd name="connsiteX8223" fmla="*/ 3095443 w 6789110"/>
              <a:gd name="connsiteY8223" fmla="*/ 2588694 h 6386516"/>
              <a:gd name="connsiteX8224" fmla="*/ 3103142 w 6789110"/>
              <a:gd name="connsiteY8224" fmla="*/ 2577142 h 6386516"/>
              <a:gd name="connsiteX8225" fmla="*/ 3089669 w 6789110"/>
              <a:gd name="connsiteY8225" fmla="*/ 2559819 h 6386516"/>
              <a:gd name="connsiteX8226" fmla="*/ 3051173 w 6789110"/>
              <a:gd name="connsiteY8226" fmla="*/ 2594463 h 6386516"/>
              <a:gd name="connsiteX8227" fmla="*/ 3072346 w 6789110"/>
              <a:gd name="connsiteY8227" fmla="*/ 2534807 h 6386516"/>
              <a:gd name="connsiteX8228" fmla="*/ 3064646 w 6789110"/>
              <a:gd name="connsiteY8228" fmla="*/ 2525181 h 6386516"/>
              <a:gd name="connsiteX8229" fmla="*/ 3055022 w 6789110"/>
              <a:gd name="connsiteY8229" fmla="*/ 2538654 h 6386516"/>
              <a:gd name="connsiteX8230" fmla="*/ 3037699 w 6789110"/>
              <a:gd name="connsiteY8230" fmla="*/ 2484750 h 6386516"/>
              <a:gd name="connsiteX8231" fmla="*/ 3028076 w 6789110"/>
              <a:gd name="connsiteY8231" fmla="*/ 2494388 h 6386516"/>
              <a:gd name="connsiteX8232" fmla="*/ 3016527 w 6789110"/>
              <a:gd name="connsiteY8232" fmla="*/ 2571367 h 6386516"/>
              <a:gd name="connsiteX8233" fmla="*/ 2906814 w 6789110"/>
              <a:gd name="connsiteY8233" fmla="*/ 2448183 h 6386516"/>
              <a:gd name="connsiteX8234" fmla="*/ 2862544 w 6789110"/>
              <a:gd name="connsiteY8234" fmla="*/ 2321170 h 6386516"/>
              <a:gd name="connsiteX8235" fmla="*/ 2912588 w 6789110"/>
              <a:gd name="connsiteY8235" fmla="*/ 2255727 h 6386516"/>
              <a:gd name="connsiteX8236" fmla="*/ 2908739 w 6789110"/>
              <a:gd name="connsiteY8236" fmla="*/ 2196041 h 6386516"/>
              <a:gd name="connsiteX8237" fmla="*/ 2891416 w 6789110"/>
              <a:gd name="connsiteY8237" fmla="*/ 2192189 h 6386516"/>
              <a:gd name="connsiteX8238" fmla="*/ 2897190 w 6789110"/>
              <a:gd name="connsiteY8238" fmla="*/ 2209518 h 6386516"/>
              <a:gd name="connsiteX8239" fmla="*/ 2789402 w 6789110"/>
              <a:gd name="connsiteY8239" fmla="*/ 1949640 h 6386516"/>
              <a:gd name="connsiteX8240" fmla="*/ 2770154 w 6789110"/>
              <a:gd name="connsiteY8240" fmla="*/ 1941942 h 6386516"/>
              <a:gd name="connsiteX8241" fmla="*/ 2754756 w 6789110"/>
              <a:gd name="connsiteY8241" fmla="*/ 1916921 h 6386516"/>
              <a:gd name="connsiteX8242" fmla="*/ 2864469 w 6789110"/>
              <a:gd name="connsiteY8242" fmla="*/ 2228772 h 6386516"/>
              <a:gd name="connsiteX8243" fmla="*/ 2720110 w 6789110"/>
              <a:gd name="connsiteY8243" fmla="*/ 1888052 h 6386516"/>
              <a:gd name="connsiteX8244" fmla="*/ 2708561 w 6789110"/>
              <a:gd name="connsiteY8244" fmla="*/ 1882277 h 6386516"/>
              <a:gd name="connsiteX8245" fmla="*/ 2689313 w 6789110"/>
              <a:gd name="connsiteY8245" fmla="*/ 1824536 h 6386516"/>
              <a:gd name="connsiteX8246" fmla="*/ 2856770 w 6789110"/>
              <a:gd name="connsiteY8246" fmla="*/ 2282683 h 6386516"/>
              <a:gd name="connsiteX8247" fmla="*/ 2658516 w 6789110"/>
              <a:gd name="connsiteY8247" fmla="*/ 1701349 h 6386516"/>
              <a:gd name="connsiteX8248" fmla="*/ 2666215 w 6789110"/>
              <a:gd name="connsiteY8248" fmla="*/ 1624354 h 6386516"/>
              <a:gd name="connsiteX8249" fmla="*/ 2645043 w 6789110"/>
              <a:gd name="connsiteY8249" fmla="*/ 1612806 h 6386516"/>
              <a:gd name="connsiteX8250" fmla="*/ 2829822 w 6789110"/>
              <a:gd name="connsiteY8250" fmla="*/ 2317320 h 6386516"/>
              <a:gd name="connsiteX8251" fmla="*/ 2623870 w 6789110"/>
              <a:gd name="connsiteY8251" fmla="*/ 1564686 h 6386516"/>
              <a:gd name="connsiteX8252" fmla="*/ 2594998 w 6789110"/>
              <a:gd name="connsiteY8252" fmla="*/ 1570461 h 6386516"/>
              <a:gd name="connsiteX8253" fmla="*/ 2589224 w 6789110"/>
              <a:gd name="connsiteY8253" fmla="*/ 1560837 h 6386516"/>
              <a:gd name="connsiteX8254" fmla="*/ 2577675 w 6789110"/>
              <a:gd name="connsiteY8254" fmla="*/ 1764862 h 6386516"/>
              <a:gd name="connsiteX8255" fmla="*/ 2604622 w 6789110"/>
              <a:gd name="connsiteY8255" fmla="*/ 1474223 h 6386516"/>
              <a:gd name="connsiteX8256" fmla="*/ 2593073 w 6789110"/>
              <a:gd name="connsiteY8256" fmla="*/ 1535814 h 6386516"/>
              <a:gd name="connsiteX8257" fmla="*/ 2600774 w 6789110"/>
              <a:gd name="connsiteY8257" fmla="*/ 1530041 h 6386516"/>
              <a:gd name="connsiteX8258" fmla="*/ 2621945 w 6789110"/>
              <a:gd name="connsiteY8258" fmla="*/ 1522342 h 6386516"/>
              <a:gd name="connsiteX8259" fmla="*/ 2633494 w 6789110"/>
              <a:gd name="connsiteY8259" fmla="*/ 1530041 h 6386516"/>
              <a:gd name="connsiteX8260" fmla="*/ 2639269 w 6789110"/>
              <a:gd name="connsiteY8260" fmla="*/ 1508867 h 6386516"/>
              <a:gd name="connsiteX8261" fmla="*/ 2664291 w 6789110"/>
              <a:gd name="connsiteY8261" fmla="*/ 1530041 h 6386516"/>
              <a:gd name="connsiteX8262" fmla="*/ 2697012 w 6789110"/>
              <a:gd name="connsiteY8262" fmla="*/ 1514642 h 6386516"/>
              <a:gd name="connsiteX8263" fmla="*/ 2702787 w 6789110"/>
              <a:gd name="connsiteY8263" fmla="*/ 1510793 h 6386516"/>
              <a:gd name="connsiteX8264" fmla="*/ 2687389 w 6789110"/>
              <a:gd name="connsiteY8264" fmla="*/ 1493470 h 6386516"/>
              <a:gd name="connsiteX8265" fmla="*/ 2718185 w 6789110"/>
              <a:gd name="connsiteY8265" fmla="*/ 1478073 h 6386516"/>
              <a:gd name="connsiteX8266" fmla="*/ 2714335 w 6789110"/>
              <a:gd name="connsiteY8266" fmla="*/ 1468449 h 6386516"/>
              <a:gd name="connsiteX8267" fmla="*/ 2687389 w 6789110"/>
              <a:gd name="connsiteY8267" fmla="*/ 1460750 h 6386516"/>
              <a:gd name="connsiteX8268" fmla="*/ 2660441 w 6789110"/>
              <a:gd name="connsiteY8268" fmla="*/ 1478073 h 6386516"/>
              <a:gd name="connsiteX8269" fmla="*/ 2679689 w 6789110"/>
              <a:gd name="connsiteY8269" fmla="*/ 1456900 h 6386516"/>
              <a:gd name="connsiteX8270" fmla="*/ 2673915 w 6789110"/>
              <a:gd name="connsiteY8270" fmla="*/ 1451127 h 6386516"/>
              <a:gd name="connsiteX8271" fmla="*/ 2685463 w 6789110"/>
              <a:gd name="connsiteY8271" fmla="*/ 1431878 h 6386516"/>
              <a:gd name="connsiteX8272" fmla="*/ 2697012 w 6789110"/>
              <a:gd name="connsiteY8272" fmla="*/ 1431878 h 6386516"/>
              <a:gd name="connsiteX8273" fmla="*/ 2795176 w 6789110"/>
              <a:gd name="connsiteY8273" fmla="*/ 1264428 h 6386516"/>
              <a:gd name="connsiteX8274" fmla="*/ 2795176 w 6789110"/>
              <a:gd name="connsiteY8274" fmla="*/ 1245181 h 6386516"/>
              <a:gd name="connsiteX8275" fmla="*/ 2808650 w 6789110"/>
              <a:gd name="connsiteY8275" fmla="*/ 1227858 h 6386516"/>
              <a:gd name="connsiteX8276" fmla="*/ 2820198 w 6789110"/>
              <a:gd name="connsiteY8276" fmla="*/ 1233633 h 6386516"/>
              <a:gd name="connsiteX8277" fmla="*/ 2849070 w 6789110"/>
              <a:gd name="connsiteY8277" fmla="*/ 1210536 h 6386516"/>
              <a:gd name="connsiteX8278" fmla="*/ 2824048 w 6789110"/>
              <a:gd name="connsiteY8278" fmla="*/ 1247105 h 6386516"/>
              <a:gd name="connsiteX8279" fmla="*/ 2824048 w 6789110"/>
              <a:gd name="connsiteY8279" fmla="*/ 1252880 h 6386516"/>
              <a:gd name="connsiteX8280" fmla="*/ 2824048 w 6789110"/>
              <a:gd name="connsiteY8280" fmla="*/ 1314471 h 6386516"/>
              <a:gd name="connsiteX8281" fmla="*/ 2825973 w 6789110"/>
              <a:gd name="connsiteY8281" fmla="*/ 1316396 h 6386516"/>
              <a:gd name="connsiteX8282" fmla="*/ 2847146 w 6789110"/>
              <a:gd name="connsiteY8282" fmla="*/ 1274051 h 6386516"/>
              <a:gd name="connsiteX8283" fmla="*/ 2831747 w 6789110"/>
              <a:gd name="connsiteY8283" fmla="*/ 1283675 h 6386516"/>
              <a:gd name="connsiteX8284" fmla="*/ 2914513 w 6789110"/>
              <a:gd name="connsiteY8284" fmla="*/ 1118149 h 6386516"/>
              <a:gd name="connsiteX8285" fmla="*/ 2941460 w 6789110"/>
              <a:gd name="connsiteY8285" fmla="*/ 1046932 h 6386516"/>
              <a:gd name="connsiteX8286" fmla="*/ 2951084 w 6789110"/>
              <a:gd name="connsiteY8286" fmla="*/ 996887 h 6386516"/>
              <a:gd name="connsiteX8287" fmla="*/ 2856770 w 6789110"/>
              <a:gd name="connsiteY8287" fmla="*/ 1185515 h 6386516"/>
              <a:gd name="connsiteX8288" fmla="*/ 2837523 w 6789110"/>
              <a:gd name="connsiteY8288" fmla="*/ 1098903 h 6386516"/>
              <a:gd name="connsiteX8289" fmla="*/ 3078120 w 6789110"/>
              <a:gd name="connsiteY8289" fmla="*/ 519520 h 6386516"/>
              <a:gd name="connsiteX8290" fmla="*/ 3080045 w 6789110"/>
              <a:gd name="connsiteY8290" fmla="*/ 546467 h 6386516"/>
              <a:gd name="connsiteX8291" fmla="*/ 3212855 w 6789110"/>
              <a:gd name="connsiteY8291" fmla="*/ 278923 h 6386516"/>
              <a:gd name="connsiteX8292" fmla="*/ 3132014 w 6789110"/>
              <a:gd name="connsiteY8292" fmla="*/ 544542 h 6386516"/>
              <a:gd name="connsiteX8293" fmla="*/ 3303320 w 6789110"/>
              <a:gd name="connsiteY8293" fmla="*/ 182685 h 6386516"/>
              <a:gd name="connsiteX8294" fmla="*/ 3228253 w 6789110"/>
              <a:gd name="connsiteY8294" fmla="*/ 502196 h 6386516"/>
              <a:gd name="connsiteX8295" fmla="*/ 3401484 w 6789110"/>
              <a:gd name="connsiteY8295" fmla="*/ 109544 h 6386516"/>
              <a:gd name="connsiteX8296" fmla="*/ 3312944 w 6789110"/>
              <a:gd name="connsiteY8296" fmla="*/ 446378 h 6386516"/>
              <a:gd name="connsiteX8297" fmla="*/ 3411108 w 6789110"/>
              <a:gd name="connsiteY8297" fmla="*/ 101845 h 6386516"/>
              <a:gd name="connsiteX8298" fmla="*/ 3671553 w 6789110"/>
              <a:gd name="connsiteY8298" fmla="*/ 188 h 6386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</a:cxnLst>
            <a:rect l="l" t="t" r="r" b="b"/>
            <a:pathLst>
              <a:path w="6789110" h="6386516">
                <a:moveTo>
                  <a:pt x="1977142" y="6313078"/>
                </a:moveTo>
                <a:cubicBezTo>
                  <a:pt x="1977142" y="6313078"/>
                  <a:pt x="1977142" y="6315003"/>
                  <a:pt x="1977142" y="6315003"/>
                </a:cubicBezTo>
                <a:cubicBezTo>
                  <a:pt x="1977142" y="6320777"/>
                  <a:pt x="1979067" y="6324627"/>
                  <a:pt x="1979067" y="6328476"/>
                </a:cubicBezTo>
                <a:cubicBezTo>
                  <a:pt x="1977142" y="6328476"/>
                  <a:pt x="1977142" y="6328476"/>
                  <a:pt x="1977142" y="6328476"/>
                </a:cubicBezTo>
                <a:cubicBezTo>
                  <a:pt x="1973291" y="6330401"/>
                  <a:pt x="1971367" y="6334251"/>
                  <a:pt x="1967517" y="6336175"/>
                </a:cubicBezTo>
                <a:cubicBezTo>
                  <a:pt x="1965592" y="6336175"/>
                  <a:pt x="1963667" y="6336175"/>
                  <a:pt x="1959818" y="6336175"/>
                </a:cubicBezTo>
                <a:cubicBezTo>
                  <a:pt x="1963667" y="6328476"/>
                  <a:pt x="1971367" y="6320777"/>
                  <a:pt x="1977142" y="6313078"/>
                </a:cubicBezTo>
                <a:close/>
                <a:moveTo>
                  <a:pt x="2006184" y="6295073"/>
                </a:moveTo>
                <a:lnTo>
                  <a:pt x="2006013" y="6295755"/>
                </a:lnTo>
                <a:cubicBezTo>
                  <a:pt x="2006013" y="6301529"/>
                  <a:pt x="2002164" y="6307304"/>
                  <a:pt x="1998314" y="6313078"/>
                </a:cubicBezTo>
                <a:cubicBezTo>
                  <a:pt x="1996389" y="6315003"/>
                  <a:pt x="1992540" y="6315003"/>
                  <a:pt x="1990615" y="6316928"/>
                </a:cubicBezTo>
                <a:cubicBezTo>
                  <a:pt x="1990615" y="6315003"/>
                  <a:pt x="1992540" y="6311153"/>
                  <a:pt x="1992540" y="6309229"/>
                </a:cubicBezTo>
                <a:cubicBezTo>
                  <a:pt x="1990615" y="6309229"/>
                  <a:pt x="1990615" y="6305379"/>
                  <a:pt x="1992540" y="6307304"/>
                </a:cubicBezTo>
                <a:cubicBezTo>
                  <a:pt x="1990615" y="6307304"/>
                  <a:pt x="1992540" y="6305379"/>
                  <a:pt x="1992540" y="6303454"/>
                </a:cubicBezTo>
                <a:cubicBezTo>
                  <a:pt x="1994466" y="6305379"/>
                  <a:pt x="1996389" y="6301529"/>
                  <a:pt x="1994466" y="6301529"/>
                </a:cubicBezTo>
                <a:cubicBezTo>
                  <a:pt x="1996389" y="6301529"/>
                  <a:pt x="1994466" y="6303454"/>
                  <a:pt x="1996389" y="6303454"/>
                </a:cubicBezTo>
                <a:cubicBezTo>
                  <a:pt x="1997352" y="6300567"/>
                  <a:pt x="1999758" y="6299123"/>
                  <a:pt x="2002164" y="6297920"/>
                </a:cubicBezTo>
                <a:close/>
                <a:moveTo>
                  <a:pt x="2007939" y="6293830"/>
                </a:moveTo>
                <a:lnTo>
                  <a:pt x="2006184" y="6295073"/>
                </a:lnTo>
                <a:lnTo>
                  <a:pt x="2006476" y="6293905"/>
                </a:lnTo>
                <a:close/>
                <a:moveTo>
                  <a:pt x="1884752" y="6289981"/>
                </a:moveTo>
                <a:cubicBezTo>
                  <a:pt x="1888602" y="6293831"/>
                  <a:pt x="1894376" y="6295756"/>
                  <a:pt x="1902077" y="6293831"/>
                </a:cubicBezTo>
                <a:cubicBezTo>
                  <a:pt x="1902077" y="6295756"/>
                  <a:pt x="1902077" y="6295756"/>
                  <a:pt x="1902077" y="6295756"/>
                </a:cubicBezTo>
                <a:cubicBezTo>
                  <a:pt x="1900151" y="6299605"/>
                  <a:pt x="1898226" y="6301530"/>
                  <a:pt x="1896301" y="6305380"/>
                </a:cubicBezTo>
                <a:cubicBezTo>
                  <a:pt x="1896301" y="6305380"/>
                  <a:pt x="1894376" y="6305380"/>
                  <a:pt x="1894376" y="6305380"/>
                </a:cubicBezTo>
                <a:cubicBezTo>
                  <a:pt x="1890526" y="6301530"/>
                  <a:pt x="1886677" y="6295756"/>
                  <a:pt x="1884752" y="6289981"/>
                </a:cubicBezTo>
                <a:close/>
                <a:moveTo>
                  <a:pt x="1959819" y="6284206"/>
                </a:moveTo>
                <a:cubicBezTo>
                  <a:pt x="1963669" y="6288055"/>
                  <a:pt x="1965593" y="6289981"/>
                  <a:pt x="1967519" y="6291906"/>
                </a:cubicBezTo>
                <a:cubicBezTo>
                  <a:pt x="1959819" y="6305380"/>
                  <a:pt x="1952119" y="6320778"/>
                  <a:pt x="1946345" y="6334252"/>
                </a:cubicBezTo>
                <a:cubicBezTo>
                  <a:pt x="1944420" y="6332327"/>
                  <a:pt x="1940571" y="6330402"/>
                  <a:pt x="1938646" y="6328477"/>
                </a:cubicBezTo>
                <a:cubicBezTo>
                  <a:pt x="1938646" y="6326552"/>
                  <a:pt x="1940571" y="6324628"/>
                  <a:pt x="1942495" y="6324628"/>
                </a:cubicBezTo>
                <a:cubicBezTo>
                  <a:pt x="1940571" y="6311154"/>
                  <a:pt x="1950195" y="6303455"/>
                  <a:pt x="1955969" y="6291906"/>
                </a:cubicBezTo>
                <a:cubicBezTo>
                  <a:pt x="1957895" y="6291906"/>
                  <a:pt x="1959819" y="6291906"/>
                  <a:pt x="1961743" y="6289981"/>
                </a:cubicBezTo>
                <a:cubicBezTo>
                  <a:pt x="1961743" y="6286131"/>
                  <a:pt x="1959819" y="6286131"/>
                  <a:pt x="1959819" y="6284206"/>
                </a:cubicBezTo>
                <a:close/>
                <a:moveTo>
                  <a:pt x="1940570" y="6274582"/>
                </a:moveTo>
                <a:cubicBezTo>
                  <a:pt x="1944420" y="6274582"/>
                  <a:pt x="1944420" y="6278432"/>
                  <a:pt x="1946344" y="6278432"/>
                </a:cubicBezTo>
                <a:cubicBezTo>
                  <a:pt x="1946344" y="6278432"/>
                  <a:pt x="1944420" y="6282282"/>
                  <a:pt x="1946344" y="6284207"/>
                </a:cubicBezTo>
                <a:cubicBezTo>
                  <a:pt x="1950194" y="6286132"/>
                  <a:pt x="1950194" y="6282282"/>
                  <a:pt x="1952121" y="6282282"/>
                </a:cubicBezTo>
                <a:cubicBezTo>
                  <a:pt x="1950194" y="6284207"/>
                  <a:pt x="1954044" y="6282282"/>
                  <a:pt x="1954044" y="6284207"/>
                </a:cubicBezTo>
                <a:cubicBezTo>
                  <a:pt x="1948269" y="6289981"/>
                  <a:pt x="1948269" y="6295756"/>
                  <a:pt x="1942495" y="6301530"/>
                </a:cubicBezTo>
                <a:cubicBezTo>
                  <a:pt x="1942495" y="6299605"/>
                  <a:pt x="1942495" y="6299605"/>
                  <a:pt x="1940570" y="6299605"/>
                </a:cubicBezTo>
                <a:cubicBezTo>
                  <a:pt x="1942495" y="6301530"/>
                  <a:pt x="1938646" y="6299605"/>
                  <a:pt x="1938646" y="6301530"/>
                </a:cubicBezTo>
                <a:cubicBezTo>
                  <a:pt x="1940570" y="6303455"/>
                  <a:pt x="1938646" y="6303455"/>
                  <a:pt x="1940570" y="6305380"/>
                </a:cubicBezTo>
                <a:cubicBezTo>
                  <a:pt x="1936721" y="6309229"/>
                  <a:pt x="1936721" y="6318853"/>
                  <a:pt x="1930946" y="6318853"/>
                </a:cubicBezTo>
                <a:cubicBezTo>
                  <a:pt x="1930946" y="6318853"/>
                  <a:pt x="1930946" y="6320778"/>
                  <a:pt x="1930946" y="6320778"/>
                </a:cubicBezTo>
                <a:cubicBezTo>
                  <a:pt x="1929021" y="6318853"/>
                  <a:pt x="1927098" y="6316928"/>
                  <a:pt x="1923247" y="6315004"/>
                </a:cubicBezTo>
                <a:cubicBezTo>
                  <a:pt x="1927098" y="6301530"/>
                  <a:pt x="1932872" y="6286132"/>
                  <a:pt x="1940570" y="6276508"/>
                </a:cubicBezTo>
                <a:cubicBezTo>
                  <a:pt x="1940570" y="6278432"/>
                  <a:pt x="1940570" y="6276508"/>
                  <a:pt x="1940570" y="6274582"/>
                </a:cubicBezTo>
                <a:close/>
                <a:moveTo>
                  <a:pt x="1878977" y="6270733"/>
                </a:moveTo>
                <a:cubicBezTo>
                  <a:pt x="1884751" y="6270733"/>
                  <a:pt x="1892450" y="6270733"/>
                  <a:pt x="1898226" y="6270733"/>
                </a:cubicBezTo>
                <a:cubicBezTo>
                  <a:pt x="1900151" y="6270733"/>
                  <a:pt x="1900151" y="6272658"/>
                  <a:pt x="1900151" y="6274583"/>
                </a:cubicBezTo>
                <a:cubicBezTo>
                  <a:pt x="1898226" y="6276508"/>
                  <a:pt x="1898226" y="6276508"/>
                  <a:pt x="1898226" y="6278432"/>
                </a:cubicBezTo>
                <a:cubicBezTo>
                  <a:pt x="1898226" y="6280357"/>
                  <a:pt x="1898226" y="6280357"/>
                  <a:pt x="1900151" y="6284207"/>
                </a:cubicBezTo>
                <a:cubicBezTo>
                  <a:pt x="1890526" y="6282282"/>
                  <a:pt x="1880902" y="6280357"/>
                  <a:pt x="1878977" y="6270733"/>
                </a:cubicBezTo>
                <a:close/>
                <a:moveTo>
                  <a:pt x="1971368" y="6263034"/>
                </a:moveTo>
                <a:cubicBezTo>
                  <a:pt x="1971368" y="6272658"/>
                  <a:pt x="1975218" y="6276508"/>
                  <a:pt x="1973293" y="6284207"/>
                </a:cubicBezTo>
                <a:cubicBezTo>
                  <a:pt x="1969443" y="6280357"/>
                  <a:pt x="1969443" y="6276508"/>
                  <a:pt x="1965594" y="6274583"/>
                </a:cubicBezTo>
                <a:cubicBezTo>
                  <a:pt x="1967519" y="6272658"/>
                  <a:pt x="1967519" y="6270733"/>
                  <a:pt x="1967519" y="6268808"/>
                </a:cubicBezTo>
                <a:cubicBezTo>
                  <a:pt x="1971368" y="6270733"/>
                  <a:pt x="1967519" y="6264959"/>
                  <a:pt x="1971368" y="6263034"/>
                </a:cubicBezTo>
                <a:close/>
                <a:moveTo>
                  <a:pt x="1963669" y="6259184"/>
                </a:moveTo>
                <a:cubicBezTo>
                  <a:pt x="1957895" y="6261109"/>
                  <a:pt x="1957895" y="6268808"/>
                  <a:pt x="1957895" y="6272658"/>
                </a:cubicBezTo>
                <a:cubicBezTo>
                  <a:pt x="1955969" y="6272658"/>
                  <a:pt x="1955969" y="6270733"/>
                  <a:pt x="1955969" y="6270733"/>
                </a:cubicBezTo>
                <a:cubicBezTo>
                  <a:pt x="1955969" y="6264959"/>
                  <a:pt x="1954044" y="6264959"/>
                  <a:pt x="1948270" y="6264959"/>
                </a:cubicBezTo>
                <a:cubicBezTo>
                  <a:pt x="1948270" y="6263034"/>
                  <a:pt x="1948270" y="6263034"/>
                  <a:pt x="1948270" y="6261109"/>
                </a:cubicBezTo>
                <a:cubicBezTo>
                  <a:pt x="1954044" y="6259184"/>
                  <a:pt x="1957895" y="6259184"/>
                  <a:pt x="1963669" y="6259184"/>
                </a:cubicBezTo>
                <a:close/>
                <a:moveTo>
                  <a:pt x="1980991" y="6259183"/>
                </a:moveTo>
                <a:cubicBezTo>
                  <a:pt x="1992540" y="6259183"/>
                  <a:pt x="2002164" y="6263033"/>
                  <a:pt x="2013713" y="6264959"/>
                </a:cubicBezTo>
                <a:lnTo>
                  <a:pt x="2006476" y="6293905"/>
                </a:lnTo>
                <a:lnTo>
                  <a:pt x="1998555" y="6294311"/>
                </a:lnTo>
                <a:cubicBezTo>
                  <a:pt x="1995428" y="6295274"/>
                  <a:pt x="1992540" y="6296717"/>
                  <a:pt x="1990615" y="6297680"/>
                </a:cubicBezTo>
                <a:cubicBezTo>
                  <a:pt x="1994466" y="6293830"/>
                  <a:pt x="1998314" y="6288056"/>
                  <a:pt x="2000239" y="6280357"/>
                </a:cubicBezTo>
                <a:cubicBezTo>
                  <a:pt x="1994466" y="6284207"/>
                  <a:pt x="1990615" y="6284207"/>
                  <a:pt x="1986765" y="6282282"/>
                </a:cubicBezTo>
                <a:cubicBezTo>
                  <a:pt x="1984841" y="6274583"/>
                  <a:pt x="1982916" y="6266884"/>
                  <a:pt x="1980991" y="6259183"/>
                </a:cubicBezTo>
                <a:close/>
                <a:moveTo>
                  <a:pt x="1341962" y="6255334"/>
                </a:moveTo>
                <a:cubicBezTo>
                  <a:pt x="1347737" y="6259184"/>
                  <a:pt x="1351586" y="6263034"/>
                  <a:pt x="1357361" y="6266884"/>
                </a:cubicBezTo>
                <a:cubicBezTo>
                  <a:pt x="1355436" y="6274583"/>
                  <a:pt x="1359286" y="6286132"/>
                  <a:pt x="1357361" y="6291906"/>
                </a:cubicBezTo>
                <a:cubicBezTo>
                  <a:pt x="1353512" y="6288056"/>
                  <a:pt x="1349661" y="6282282"/>
                  <a:pt x="1345812" y="6278432"/>
                </a:cubicBezTo>
                <a:cubicBezTo>
                  <a:pt x="1343887" y="6272658"/>
                  <a:pt x="1341962" y="6264959"/>
                  <a:pt x="1341962" y="6255334"/>
                </a:cubicBezTo>
                <a:close/>
                <a:moveTo>
                  <a:pt x="1952119" y="6241861"/>
                </a:moveTo>
                <a:cubicBezTo>
                  <a:pt x="1954044" y="6241861"/>
                  <a:pt x="1955969" y="6243786"/>
                  <a:pt x="1957895" y="6243786"/>
                </a:cubicBezTo>
                <a:cubicBezTo>
                  <a:pt x="1957895" y="6245711"/>
                  <a:pt x="1965594" y="6249560"/>
                  <a:pt x="1963669" y="6247636"/>
                </a:cubicBezTo>
                <a:cubicBezTo>
                  <a:pt x="1965594" y="6247636"/>
                  <a:pt x="1965594" y="6249560"/>
                  <a:pt x="1965594" y="6253410"/>
                </a:cubicBezTo>
                <a:cubicBezTo>
                  <a:pt x="1959819" y="6253410"/>
                  <a:pt x="1954044" y="6253410"/>
                  <a:pt x="1948270" y="6253410"/>
                </a:cubicBezTo>
                <a:cubicBezTo>
                  <a:pt x="1950195" y="6249560"/>
                  <a:pt x="1950195" y="6245711"/>
                  <a:pt x="1952119" y="6241861"/>
                </a:cubicBezTo>
                <a:close/>
                <a:moveTo>
                  <a:pt x="1900150" y="6241860"/>
                </a:moveTo>
                <a:cubicBezTo>
                  <a:pt x="1909774" y="6245711"/>
                  <a:pt x="1917474" y="6253410"/>
                  <a:pt x="1925173" y="6259184"/>
                </a:cubicBezTo>
                <a:cubicBezTo>
                  <a:pt x="1923248" y="6259184"/>
                  <a:pt x="1923248" y="6263034"/>
                  <a:pt x="1921324" y="6263034"/>
                </a:cubicBezTo>
                <a:cubicBezTo>
                  <a:pt x="1921324" y="6261109"/>
                  <a:pt x="1921324" y="6261109"/>
                  <a:pt x="1919399" y="6261109"/>
                </a:cubicBezTo>
                <a:cubicBezTo>
                  <a:pt x="1915549" y="6263034"/>
                  <a:pt x="1915549" y="6266884"/>
                  <a:pt x="1917474" y="6268808"/>
                </a:cubicBezTo>
                <a:cubicBezTo>
                  <a:pt x="1913623" y="6274583"/>
                  <a:pt x="1911699" y="6280357"/>
                  <a:pt x="1907849" y="6286131"/>
                </a:cubicBezTo>
                <a:cubicBezTo>
                  <a:pt x="1907849" y="6280357"/>
                  <a:pt x="1907849" y="6274583"/>
                  <a:pt x="1905924" y="6268808"/>
                </a:cubicBezTo>
                <a:cubicBezTo>
                  <a:pt x="1907849" y="6268808"/>
                  <a:pt x="1909774" y="6266884"/>
                  <a:pt x="1911699" y="6266884"/>
                </a:cubicBezTo>
                <a:cubicBezTo>
                  <a:pt x="1907849" y="6266884"/>
                  <a:pt x="1905924" y="6264959"/>
                  <a:pt x="1903999" y="6264959"/>
                </a:cubicBezTo>
                <a:cubicBezTo>
                  <a:pt x="1902075" y="6257260"/>
                  <a:pt x="1900150" y="6249560"/>
                  <a:pt x="1900150" y="6241860"/>
                </a:cubicBezTo>
                <a:close/>
                <a:moveTo>
                  <a:pt x="1863579" y="6234162"/>
                </a:moveTo>
                <a:cubicBezTo>
                  <a:pt x="1875128" y="6232237"/>
                  <a:pt x="1884752" y="6234162"/>
                  <a:pt x="1892452" y="6238012"/>
                </a:cubicBezTo>
                <a:cubicBezTo>
                  <a:pt x="1892452" y="6241861"/>
                  <a:pt x="1892452" y="6245711"/>
                  <a:pt x="1890526" y="6249560"/>
                </a:cubicBezTo>
                <a:cubicBezTo>
                  <a:pt x="1894376" y="6251485"/>
                  <a:pt x="1894376" y="6255335"/>
                  <a:pt x="1896301" y="6261109"/>
                </a:cubicBezTo>
                <a:cubicBezTo>
                  <a:pt x="1882828" y="6257260"/>
                  <a:pt x="1871278" y="6251485"/>
                  <a:pt x="1865504" y="6239936"/>
                </a:cubicBezTo>
                <a:cubicBezTo>
                  <a:pt x="1863579" y="6238012"/>
                  <a:pt x="1863579" y="6236087"/>
                  <a:pt x="1863579" y="6234162"/>
                </a:cubicBezTo>
                <a:close/>
                <a:moveTo>
                  <a:pt x="1905924" y="6228388"/>
                </a:moveTo>
                <a:cubicBezTo>
                  <a:pt x="1913623" y="6226463"/>
                  <a:pt x="1923247" y="6230312"/>
                  <a:pt x="1934797" y="6232237"/>
                </a:cubicBezTo>
                <a:cubicBezTo>
                  <a:pt x="1934797" y="6232237"/>
                  <a:pt x="1936722" y="6234162"/>
                  <a:pt x="1936722" y="6234162"/>
                </a:cubicBezTo>
                <a:cubicBezTo>
                  <a:pt x="1934797" y="6236087"/>
                  <a:pt x="1934797" y="6239936"/>
                  <a:pt x="1932872" y="6241861"/>
                </a:cubicBezTo>
                <a:cubicBezTo>
                  <a:pt x="1930946" y="6238012"/>
                  <a:pt x="1929021" y="6245711"/>
                  <a:pt x="1927098" y="6245711"/>
                </a:cubicBezTo>
                <a:cubicBezTo>
                  <a:pt x="1925172" y="6243786"/>
                  <a:pt x="1923247" y="6243786"/>
                  <a:pt x="1919399" y="6245711"/>
                </a:cubicBezTo>
                <a:cubicBezTo>
                  <a:pt x="1913623" y="6241861"/>
                  <a:pt x="1907849" y="6236087"/>
                  <a:pt x="1905924" y="6228388"/>
                </a:cubicBezTo>
                <a:close/>
                <a:moveTo>
                  <a:pt x="1965594" y="6226463"/>
                </a:moveTo>
                <a:cubicBezTo>
                  <a:pt x="1967519" y="6232237"/>
                  <a:pt x="1967519" y="6236087"/>
                  <a:pt x="1965594" y="6239936"/>
                </a:cubicBezTo>
                <a:cubicBezTo>
                  <a:pt x="1965594" y="6238012"/>
                  <a:pt x="1963669" y="6234162"/>
                  <a:pt x="1963669" y="6228388"/>
                </a:cubicBezTo>
                <a:cubicBezTo>
                  <a:pt x="1963669" y="6228388"/>
                  <a:pt x="1965594" y="6226463"/>
                  <a:pt x="1965594" y="6226463"/>
                </a:cubicBezTo>
                <a:close/>
                <a:moveTo>
                  <a:pt x="1930948" y="6218764"/>
                </a:moveTo>
                <a:cubicBezTo>
                  <a:pt x="1930948" y="6218764"/>
                  <a:pt x="1932874" y="6218764"/>
                  <a:pt x="1934797" y="6218764"/>
                </a:cubicBezTo>
                <a:cubicBezTo>
                  <a:pt x="1936722" y="6220688"/>
                  <a:pt x="1936722" y="6220688"/>
                  <a:pt x="1938648" y="6220688"/>
                </a:cubicBezTo>
                <a:cubicBezTo>
                  <a:pt x="1936722" y="6220688"/>
                  <a:pt x="1934797" y="6220688"/>
                  <a:pt x="1932874" y="6220688"/>
                </a:cubicBezTo>
                <a:cubicBezTo>
                  <a:pt x="1930948" y="6220688"/>
                  <a:pt x="1930948" y="6218764"/>
                  <a:pt x="1930948" y="6218764"/>
                </a:cubicBezTo>
                <a:close/>
                <a:moveTo>
                  <a:pt x="1986766" y="6212989"/>
                </a:moveTo>
                <a:cubicBezTo>
                  <a:pt x="1986766" y="6218764"/>
                  <a:pt x="1982916" y="6224538"/>
                  <a:pt x="1980992" y="6230312"/>
                </a:cubicBezTo>
                <a:cubicBezTo>
                  <a:pt x="1979067" y="6226463"/>
                  <a:pt x="1980992" y="6222613"/>
                  <a:pt x="1979067" y="6216839"/>
                </a:cubicBezTo>
                <a:cubicBezTo>
                  <a:pt x="1980992" y="6214914"/>
                  <a:pt x="1982916" y="6214914"/>
                  <a:pt x="1986766" y="6212989"/>
                </a:cubicBezTo>
                <a:close/>
                <a:moveTo>
                  <a:pt x="2023337" y="6203364"/>
                </a:moveTo>
                <a:cubicBezTo>
                  <a:pt x="2023337" y="6205290"/>
                  <a:pt x="2023337" y="6207215"/>
                  <a:pt x="2023337" y="6209140"/>
                </a:cubicBezTo>
                <a:cubicBezTo>
                  <a:pt x="2021412" y="6220688"/>
                  <a:pt x="2019489" y="6232237"/>
                  <a:pt x="2017563" y="6245710"/>
                </a:cubicBezTo>
                <a:cubicBezTo>
                  <a:pt x="2006013" y="6247635"/>
                  <a:pt x="1994466" y="6247635"/>
                  <a:pt x="1980991" y="6249560"/>
                </a:cubicBezTo>
                <a:cubicBezTo>
                  <a:pt x="1980991" y="6245710"/>
                  <a:pt x="1980991" y="6239936"/>
                  <a:pt x="1984841" y="6238011"/>
                </a:cubicBezTo>
                <a:cubicBezTo>
                  <a:pt x="1982916" y="6236087"/>
                  <a:pt x="1986765" y="6230312"/>
                  <a:pt x="1988690" y="6230312"/>
                </a:cubicBezTo>
                <a:cubicBezTo>
                  <a:pt x="1988690" y="6228388"/>
                  <a:pt x="1990615" y="6220688"/>
                  <a:pt x="1994466" y="6222613"/>
                </a:cubicBezTo>
                <a:cubicBezTo>
                  <a:pt x="1996389" y="6218764"/>
                  <a:pt x="1994466" y="6214914"/>
                  <a:pt x="1994466" y="6212989"/>
                </a:cubicBezTo>
                <a:cubicBezTo>
                  <a:pt x="1994466" y="6211064"/>
                  <a:pt x="1994466" y="6211064"/>
                  <a:pt x="1994466" y="6209140"/>
                </a:cubicBezTo>
                <a:cubicBezTo>
                  <a:pt x="1996389" y="6207215"/>
                  <a:pt x="2000239" y="6207215"/>
                  <a:pt x="2000239" y="6205290"/>
                </a:cubicBezTo>
                <a:cubicBezTo>
                  <a:pt x="2007939" y="6203364"/>
                  <a:pt x="2015638" y="6203364"/>
                  <a:pt x="2023337" y="6203364"/>
                </a:cubicBezTo>
                <a:close/>
                <a:moveTo>
                  <a:pt x="1950195" y="6201440"/>
                </a:moveTo>
                <a:cubicBezTo>
                  <a:pt x="1952121" y="6201440"/>
                  <a:pt x="1952121" y="6207215"/>
                  <a:pt x="1950195" y="6203365"/>
                </a:cubicBezTo>
                <a:cubicBezTo>
                  <a:pt x="1952121" y="6203365"/>
                  <a:pt x="1950195" y="6203365"/>
                  <a:pt x="1950195" y="6201440"/>
                </a:cubicBezTo>
                <a:close/>
                <a:moveTo>
                  <a:pt x="1905925" y="6201440"/>
                </a:moveTo>
                <a:cubicBezTo>
                  <a:pt x="1909774" y="6207215"/>
                  <a:pt x="1915549" y="6211064"/>
                  <a:pt x="1919399" y="6216839"/>
                </a:cubicBezTo>
                <a:cubicBezTo>
                  <a:pt x="1913625" y="6214914"/>
                  <a:pt x="1907851" y="6212989"/>
                  <a:pt x="1904000" y="6209140"/>
                </a:cubicBezTo>
                <a:cubicBezTo>
                  <a:pt x="1904000" y="6209140"/>
                  <a:pt x="1904000" y="6207215"/>
                  <a:pt x="1904000" y="6207215"/>
                </a:cubicBezTo>
                <a:cubicBezTo>
                  <a:pt x="1904000" y="6205290"/>
                  <a:pt x="1905925" y="6203365"/>
                  <a:pt x="1905925" y="6201440"/>
                </a:cubicBezTo>
                <a:close/>
                <a:moveTo>
                  <a:pt x="1894377" y="6189892"/>
                </a:moveTo>
                <a:cubicBezTo>
                  <a:pt x="1898227" y="6193741"/>
                  <a:pt x="1900151" y="6195666"/>
                  <a:pt x="1902077" y="6197591"/>
                </a:cubicBezTo>
                <a:cubicBezTo>
                  <a:pt x="1900151" y="6199516"/>
                  <a:pt x="1898227" y="6201440"/>
                  <a:pt x="1896302" y="6203365"/>
                </a:cubicBezTo>
                <a:cubicBezTo>
                  <a:pt x="1896302" y="6199516"/>
                  <a:pt x="1894377" y="6193741"/>
                  <a:pt x="1894377" y="6189892"/>
                </a:cubicBezTo>
                <a:close/>
                <a:moveTo>
                  <a:pt x="1480546" y="6187966"/>
                </a:moveTo>
                <a:cubicBezTo>
                  <a:pt x="1484396" y="6187966"/>
                  <a:pt x="1488245" y="6187966"/>
                  <a:pt x="1492095" y="6189891"/>
                </a:cubicBezTo>
                <a:cubicBezTo>
                  <a:pt x="1497869" y="6205290"/>
                  <a:pt x="1503643" y="6222613"/>
                  <a:pt x="1509419" y="6238012"/>
                </a:cubicBezTo>
                <a:cubicBezTo>
                  <a:pt x="1497869" y="6228388"/>
                  <a:pt x="1482471" y="6224538"/>
                  <a:pt x="1478621" y="6211064"/>
                </a:cubicBezTo>
                <a:cubicBezTo>
                  <a:pt x="1476696" y="6201440"/>
                  <a:pt x="1478621" y="6193741"/>
                  <a:pt x="1480546" y="6187966"/>
                </a:cubicBezTo>
                <a:close/>
                <a:moveTo>
                  <a:pt x="1456728" y="6180749"/>
                </a:moveTo>
                <a:cubicBezTo>
                  <a:pt x="1458412" y="6181231"/>
                  <a:pt x="1460337" y="6182193"/>
                  <a:pt x="1461299" y="6182193"/>
                </a:cubicBezTo>
                <a:cubicBezTo>
                  <a:pt x="1459374" y="6184118"/>
                  <a:pt x="1455525" y="6182193"/>
                  <a:pt x="1453600" y="6182193"/>
                </a:cubicBezTo>
                <a:cubicBezTo>
                  <a:pt x="1453600" y="6180268"/>
                  <a:pt x="1455044" y="6180268"/>
                  <a:pt x="1456728" y="6180749"/>
                </a:cubicBezTo>
                <a:close/>
                <a:moveTo>
                  <a:pt x="1934797" y="6178343"/>
                </a:moveTo>
                <a:cubicBezTo>
                  <a:pt x="1932872" y="6180268"/>
                  <a:pt x="1932872" y="6180268"/>
                  <a:pt x="1932872" y="6180268"/>
                </a:cubicBezTo>
                <a:cubicBezTo>
                  <a:pt x="1932872" y="6184117"/>
                  <a:pt x="1938648" y="6184117"/>
                  <a:pt x="1936722" y="6186042"/>
                </a:cubicBezTo>
                <a:cubicBezTo>
                  <a:pt x="1936722" y="6186042"/>
                  <a:pt x="1934797" y="6182192"/>
                  <a:pt x="1932872" y="6182192"/>
                </a:cubicBezTo>
                <a:cubicBezTo>
                  <a:pt x="1932872" y="6184117"/>
                  <a:pt x="1930948" y="6184117"/>
                  <a:pt x="1930948" y="6186042"/>
                </a:cubicBezTo>
                <a:cubicBezTo>
                  <a:pt x="1932872" y="6187967"/>
                  <a:pt x="1938648" y="6189892"/>
                  <a:pt x="1936722" y="6193741"/>
                </a:cubicBezTo>
                <a:cubicBezTo>
                  <a:pt x="1934797" y="6193741"/>
                  <a:pt x="1932872" y="6191816"/>
                  <a:pt x="1930948" y="6191816"/>
                </a:cubicBezTo>
                <a:cubicBezTo>
                  <a:pt x="1929023" y="6197591"/>
                  <a:pt x="1934797" y="6199516"/>
                  <a:pt x="1934797" y="6205290"/>
                </a:cubicBezTo>
                <a:cubicBezTo>
                  <a:pt x="1925173" y="6203365"/>
                  <a:pt x="1919399" y="6199516"/>
                  <a:pt x="1909774" y="6197591"/>
                </a:cubicBezTo>
                <a:cubicBezTo>
                  <a:pt x="1915548" y="6189892"/>
                  <a:pt x="1927098" y="6184117"/>
                  <a:pt x="1934797" y="6178343"/>
                </a:cubicBezTo>
                <a:close/>
                <a:moveTo>
                  <a:pt x="1492095" y="6176418"/>
                </a:moveTo>
                <a:cubicBezTo>
                  <a:pt x="1492095" y="6178343"/>
                  <a:pt x="1492095" y="6178343"/>
                  <a:pt x="1492095" y="6180268"/>
                </a:cubicBezTo>
                <a:cubicBezTo>
                  <a:pt x="1490171" y="6180268"/>
                  <a:pt x="1490171" y="6180268"/>
                  <a:pt x="1488246" y="6180268"/>
                </a:cubicBezTo>
                <a:cubicBezTo>
                  <a:pt x="1490171" y="6178343"/>
                  <a:pt x="1490171" y="6178343"/>
                  <a:pt x="1492095" y="6176418"/>
                </a:cubicBezTo>
                <a:close/>
                <a:moveTo>
                  <a:pt x="1985805" y="6174974"/>
                </a:moveTo>
                <a:cubicBezTo>
                  <a:pt x="1988210" y="6176899"/>
                  <a:pt x="1990616" y="6180267"/>
                  <a:pt x="1992541" y="6182192"/>
                </a:cubicBezTo>
                <a:cubicBezTo>
                  <a:pt x="1986766" y="6187967"/>
                  <a:pt x="1982916" y="6195666"/>
                  <a:pt x="1980991" y="6205290"/>
                </a:cubicBezTo>
                <a:cubicBezTo>
                  <a:pt x="1979066" y="6205290"/>
                  <a:pt x="1977142" y="6205290"/>
                  <a:pt x="1975217" y="6203365"/>
                </a:cubicBezTo>
                <a:cubicBezTo>
                  <a:pt x="1975217" y="6199516"/>
                  <a:pt x="1973292" y="6193741"/>
                  <a:pt x="1973292" y="6189892"/>
                </a:cubicBezTo>
                <a:cubicBezTo>
                  <a:pt x="1977142" y="6186042"/>
                  <a:pt x="1982916" y="6180268"/>
                  <a:pt x="1979066" y="6176418"/>
                </a:cubicBezTo>
                <a:cubicBezTo>
                  <a:pt x="1980991" y="6172568"/>
                  <a:pt x="1983398" y="6173049"/>
                  <a:pt x="1985805" y="6174974"/>
                </a:cubicBezTo>
                <a:close/>
                <a:moveTo>
                  <a:pt x="2025262" y="6166794"/>
                </a:moveTo>
                <a:cubicBezTo>
                  <a:pt x="2025262" y="6174494"/>
                  <a:pt x="2025262" y="6182193"/>
                  <a:pt x="2025262" y="6187968"/>
                </a:cubicBezTo>
                <a:cubicBezTo>
                  <a:pt x="2017562" y="6193742"/>
                  <a:pt x="2007937" y="6197592"/>
                  <a:pt x="2000238" y="6197592"/>
                </a:cubicBezTo>
                <a:cubicBezTo>
                  <a:pt x="1998314" y="6189893"/>
                  <a:pt x="2009862" y="6182193"/>
                  <a:pt x="2009862" y="6172569"/>
                </a:cubicBezTo>
                <a:cubicBezTo>
                  <a:pt x="2013713" y="6172569"/>
                  <a:pt x="2011787" y="6170645"/>
                  <a:pt x="2013713" y="6168720"/>
                </a:cubicBezTo>
                <a:cubicBezTo>
                  <a:pt x="2017562" y="6168720"/>
                  <a:pt x="2021412" y="6168720"/>
                  <a:pt x="2025262" y="6166794"/>
                </a:cubicBezTo>
                <a:close/>
                <a:moveTo>
                  <a:pt x="1850106" y="6166794"/>
                </a:moveTo>
                <a:cubicBezTo>
                  <a:pt x="1855880" y="6166794"/>
                  <a:pt x="1861655" y="6166794"/>
                  <a:pt x="1869354" y="6166794"/>
                </a:cubicBezTo>
                <a:cubicBezTo>
                  <a:pt x="1878979" y="6170644"/>
                  <a:pt x="1884753" y="6182193"/>
                  <a:pt x="1888604" y="6184118"/>
                </a:cubicBezTo>
                <a:cubicBezTo>
                  <a:pt x="1888604" y="6186043"/>
                  <a:pt x="1884753" y="6184118"/>
                  <a:pt x="1884753" y="6186043"/>
                </a:cubicBezTo>
                <a:cubicBezTo>
                  <a:pt x="1886678" y="6191817"/>
                  <a:pt x="1888604" y="6199517"/>
                  <a:pt x="1890527" y="6209140"/>
                </a:cubicBezTo>
                <a:cubicBezTo>
                  <a:pt x="1884753" y="6212990"/>
                  <a:pt x="1877054" y="6216840"/>
                  <a:pt x="1873203" y="6220689"/>
                </a:cubicBezTo>
                <a:cubicBezTo>
                  <a:pt x="1871279" y="6220689"/>
                  <a:pt x="1867429" y="6220689"/>
                  <a:pt x="1865504" y="6220689"/>
                </a:cubicBezTo>
                <a:cubicBezTo>
                  <a:pt x="1863579" y="6209140"/>
                  <a:pt x="1861655" y="6197592"/>
                  <a:pt x="1855880" y="6184118"/>
                </a:cubicBezTo>
                <a:cubicBezTo>
                  <a:pt x="1853955" y="6178344"/>
                  <a:pt x="1852031" y="6172569"/>
                  <a:pt x="1850106" y="6166794"/>
                </a:cubicBezTo>
                <a:close/>
                <a:moveTo>
                  <a:pt x="1886676" y="6162945"/>
                </a:moveTo>
                <a:cubicBezTo>
                  <a:pt x="1886676" y="6166795"/>
                  <a:pt x="1886676" y="6168720"/>
                  <a:pt x="1886676" y="6172569"/>
                </a:cubicBezTo>
                <a:cubicBezTo>
                  <a:pt x="1882826" y="6170645"/>
                  <a:pt x="1880902" y="6166795"/>
                  <a:pt x="1877052" y="6164870"/>
                </a:cubicBezTo>
                <a:cubicBezTo>
                  <a:pt x="1880902" y="6164870"/>
                  <a:pt x="1884751" y="6162945"/>
                  <a:pt x="1886676" y="6162945"/>
                </a:cubicBezTo>
                <a:close/>
                <a:moveTo>
                  <a:pt x="1863581" y="6153321"/>
                </a:moveTo>
                <a:cubicBezTo>
                  <a:pt x="1863581" y="6153321"/>
                  <a:pt x="1865504" y="6155246"/>
                  <a:pt x="1865504" y="6155246"/>
                </a:cubicBezTo>
                <a:cubicBezTo>
                  <a:pt x="1865504" y="6155246"/>
                  <a:pt x="1863581" y="6155246"/>
                  <a:pt x="1861655" y="6155246"/>
                </a:cubicBezTo>
                <a:cubicBezTo>
                  <a:pt x="1863581" y="6153321"/>
                  <a:pt x="1863581" y="6153321"/>
                  <a:pt x="1863581" y="6153321"/>
                </a:cubicBezTo>
                <a:close/>
                <a:moveTo>
                  <a:pt x="1886677" y="6141773"/>
                </a:moveTo>
                <a:cubicBezTo>
                  <a:pt x="1888602" y="6145622"/>
                  <a:pt x="1888602" y="6149472"/>
                  <a:pt x="1888602" y="6153321"/>
                </a:cubicBezTo>
                <a:cubicBezTo>
                  <a:pt x="1882826" y="6155246"/>
                  <a:pt x="1878977" y="6157171"/>
                  <a:pt x="1873202" y="6157171"/>
                </a:cubicBezTo>
                <a:cubicBezTo>
                  <a:pt x="1871278" y="6155246"/>
                  <a:pt x="1871278" y="6151397"/>
                  <a:pt x="1869353" y="6149472"/>
                </a:cubicBezTo>
                <a:cubicBezTo>
                  <a:pt x="1873202" y="6145622"/>
                  <a:pt x="1878977" y="6143697"/>
                  <a:pt x="1886677" y="6141773"/>
                </a:cubicBezTo>
                <a:close/>
                <a:moveTo>
                  <a:pt x="1538290" y="6137922"/>
                </a:moveTo>
                <a:cubicBezTo>
                  <a:pt x="1545991" y="6159095"/>
                  <a:pt x="1561388" y="6176418"/>
                  <a:pt x="1559463" y="6201441"/>
                </a:cubicBezTo>
                <a:cubicBezTo>
                  <a:pt x="1557539" y="6239936"/>
                  <a:pt x="1553689" y="6284207"/>
                  <a:pt x="1551765" y="6330402"/>
                </a:cubicBezTo>
                <a:cubicBezTo>
                  <a:pt x="1542139" y="6315004"/>
                  <a:pt x="1538290" y="6295756"/>
                  <a:pt x="1534440" y="6278432"/>
                </a:cubicBezTo>
                <a:cubicBezTo>
                  <a:pt x="1526742" y="6263034"/>
                  <a:pt x="1522891" y="6243786"/>
                  <a:pt x="1517117" y="6228388"/>
                </a:cubicBezTo>
                <a:cubicBezTo>
                  <a:pt x="1517117" y="6226463"/>
                  <a:pt x="1517117" y="6224538"/>
                  <a:pt x="1517117" y="6220689"/>
                </a:cubicBezTo>
                <a:cubicBezTo>
                  <a:pt x="1515192" y="6218764"/>
                  <a:pt x="1513268" y="6216839"/>
                  <a:pt x="1511343" y="6214914"/>
                </a:cubicBezTo>
                <a:cubicBezTo>
                  <a:pt x="1505568" y="6203366"/>
                  <a:pt x="1501719" y="6186043"/>
                  <a:pt x="1499794" y="6168719"/>
                </a:cubicBezTo>
                <a:cubicBezTo>
                  <a:pt x="1513268" y="6157170"/>
                  <a:pt x="1530590" y="6147546"/>
                  <a:pt x="1538290" y="6137922"/>
                </a:cubicBezTo>
                <a:close/>
                <a:moveTo>
                  <a:pt x="1890526" y="6128298"/>
                </a:moveTo>
                <a:cubicBezTo>
                  <a:pt x="1902075" y="6135997"/>
                  <a:pt x="1921322" y="6139847"/>
                  <a:pt x="1934797" y="6145621"/>
                </a:cubicBezTo>
                <a:cubicBezTo>
                  <a:pt x="1944422" y="6149471"/>
                  <a:pt x="1946346" y="6151396"/>
                  <a:pt x="1948271" y="6159095"/>
                </a:cubicBezTo>
                <a:cubicBezTo>
                  <a:pt x="1952121" y="6166794"/>
                  <a:pt x="1955970" y="6178343"/>
                  <a:pt x="1955970" y="6187966"/>
                </a:cubicBezTo>
                <a:cubicBezTo>
                  <a:pt x="1954045" y="6184117"/>
                  <a:pt x="1950195" y="6182192"/>
                  <a:pt x="1946346" y="6184117"/>
                </a:cubicBezTo>
                <a:cubicBezTo>
                  <a:pt x="1944422" y="6180267"/>
                  <a:pt x="1946346" y="6174493"/>
                  <a:pt x="1942496" y="6172568"/>
                </a:cubicBezTo>
                <a:cubicBezTo>
                  <a:pt x="1927098" y="6172568"/>
                  <a:pt x="1915548" y="6182192"/>
                  <a:pt x="1903999" y="6195665"/>
                </a:cubicBezTo>
                <a:cubicBezTo>
                  <a:pt x="1902075" y="6193741"/>
                  <a:pt x="1898225" y="6189891"/>
                  <a:pt x="1894376" y="6186042"/>
                </a:cubicBezTo>
                <a:cubicBezTo>
                  <a:pt x="1894376" y="6180267"/>
                  <a:pt x="1892451" y="6166794"/>
                  <a:pt x="1896300" y="6162944"/>
                </a:cubicBezTo>
                <a:cubicBezTo>
                  <a:pt x="1894376" y="6161020"/>
                  <a:pt x="1894376" y="6161020"/>
                  <a:pt x="1894376" y="6159095"/>
                </a:cubicBezTo>
                <a:cubicBezTo>
                  <a:pt x="1894376" y="6159095"/>
                  <a:pt x="1896300" y="6157170"/>
                  <a:pt x="1896300" y="6157170"/>
                </a:cubicBezTo>
                <a:cubicBezTo>
                  <a:pt x="1894376" y="6155245"/>
                  <a:pt x="1894376" y="6155245"/>
                  <a:pt x="1892451" y="6155245"/>
                </a:cubicBezTo>
                <a:cubicBezTo>
                  <a:pt x="1892451" y="6151396"/>
                  <a:pt x="1890526" y="6147546"/>
                  <a:pt x="1890526" y="6143696"/>
                </a:cubicBezTo>
                <a:cubicBezTo>
                  <a:pt x="1896300" y="6143696"/>
                  <a:pt x="1900150" y="6143696"/>
                  <a:pt x="1905924" y="6143696"/>
                </a:cubicBezTo>
                <a:cubicBezTo>
                  <a:pt x="1902075" y="6139847"/>
                  <a:pt x="1896300" y="6139847"/>
                  <a:pt x="1890526" y="6137922"/>
                </a:cubicBezTo>
                <a:cubicBezTo>
                  <a:pt x="1890526" y="6134072"/>
                  <a:pt x="1890526" y="6130223"/>
                  <a:pt x="1890526" y="6128298"/>
                </a:cubicBezTo>
                <a:close/>
                <a:moveTo>
                  <a:pt x="1519043" y="6126373"/>
                </a:moveTo>
                <a:cubicBezTo>
                  <a:pt x="1513268" y="6137923"/>
                  <a:pt x="1505568" y="6147547"/>
                  <a:pt x="1497869" y="6157171"/>
                </a:cubicBezTo>
                <a:cubicBezTo>
                  <a:pt x="1497869" y="6149472"/>
                  <a:pt x="1497869" y="6145622"/>
                  <a:pt x="1501719" y="6139848"/>
                </a:cubicBezTo>
                <a:cubicBezTo>
                  <a:pt x="1507493" y="6135998"/>
                  <a:pt x="1513268" y="6130224"/>
                  <a:pt x="1519043" y="6126373"/>
                </a:cubicBezTo>
                <a:close/>
                <a:moveTo>
                  <a:pt x="2023336" y="6122524"/>
                </a:moveTo>
                <a:cubicBezTo>
                  <a:pt x="2025261" y="6134073"/>
                  <a:pt x="2025261" y="6147547"/>
                  <a:pt x="2025261" y="6159096"/>
                </a:cubicBezTo>
                <a:cubicBezTo>
                  <a:pt x="2023336" y="6159096"/>
                  <a:pt x="2021411" y="6159096"/>
                  <a:pt x="2019487" y="6157171"/>
                </a:cubicBezTo>
                <a:cubicBezTo>
                  <a:pt x="2019487" y="6155246"/>
                  <a:pt x="2019487" y="6155246"/>
                  <a:pt x="2019487" y="6155246"/>
                </a:cubicBezTo>
                <a:cubicBezTo>
                  <a:pt x="2019487" y="6157171"/>
                  <a:pt x="2017561" y="6157171"/>
                  <a:pt x="2017561" y="6157171"/>
                </a:cubicBezTo>
                <a:cubicBezTo>
                  <a:pt x="2015637" y="6157171"/>
                  <a:pt x="2015637" y="6155246"/>
                  <a:pt x="2013713" y="6155246"/>
                </a:cubicBezTo>
                <a:cubicBezTo>
                  <a:pt x="2015637" y="6147547"/>
                  <a:pt x="2019487" y="6141773"/>
                  <a:pt x="2019487" y="6134073"/>
                </a:cubicBezTo>
                <a:cubicBezTo>
                  <a:pt x="2019487" y="6130224"/>
                  <a:pt x="2021411" y="6126374"/>
                  <a:pt x="2023336" y="6122524"/>
                </a:cubicBezTo>
                <a:close/>
                <a:moveTo>
                  <a:pt x="1844332" y="6120600"/>
                </a:moveTo>
                <a:cubicBezTo>
                  <a:pt x="1844332" y="6122525"/>
                  <a:pt x="1846257" y="6126374"/>
                  <a:pt x="1848181" y="6128299"/>
                </a:cubicBezTo>
                <a:cubicBezTo>
                  <a:pt x="1846257" y="6128299"/>
                  <a:pt x="1846257" y="6130224"/>
                  <a:pt x="1844332" y="6132149"/>
                </a:cubicBezTo>
                <a:cubicBezTo>
                  <a:pt x="1844332" y="6128299"/>
                  <a:pt x="1844332" y="6124449"/>
                  <a:pt x="1844332" y="6120600"/>
                </a:cubicBezTo>
                <a:close/>
                <a:moveTo>
                  <a:pt x="1996390" y="6112901"/>
                </a:moveTo>
                <a:cubicBezTo>
                  <a:pt x="1998314" y="6112901"/>
                  <a:pt x="2000239" y="6112901"/>
                  <a:pt x="2002164" y="6114825"/>
                </a:cubicBezTo>
                <a:cubicBezTo>
                  <a:pt x="2000239" y="6118675"/>
                  <a:pt x="1996390" y="6122525"/>
                  <a:pt x="1994466" y="6126374"/>
                </a:cubicBezTo>
                <a:cubicBezTo>
                  <a:pt x="1994466" y="6124449"/>
                  <a:pt x="1992540" y="6122525"/>
                  <a:pt x="1992540" y="6122525"/>
                </a:cubicBezTo>
                <a:cubicBezTo>
                  <a:pt x="1994466" y="6120600"/>
                  <a:pt x="1994466" y="6116750"/>
                  <a:pt x="1996390" y="6112901"/>
                </a:cubicBezTo>
                <a:close/>
                <a:moveTo>
                  <a:pt x="2019487" y="6109050"/>
                </a:moveTo>
                <a:cubicBezTo>
                  <a:pt x="2015638" y="6124449"/>
                  <a:pt x="2013713" y="6139848"/>
                  <a:pt x="2004088" y="6149472"/>
                </a:cubicBezTo>
                <a:cubicBezTo>
                  <a:pt x="2006013" y="6145622"/>
                  <a:pt x="2000238" y="6143697"/>
                  <a:pt x="1998314" y="6145622"/>
                </a:cubicBezTo>
                <a:cubicBezTo>
                  <a:pt x="1998314" y="6143697"/>
                  <a:pt x="1996389" y="6141773"/>
                  <a:pt x="1996389" y="6139848"/>
                </a:cubicBezTo>
                <a:cubicBezTo>
                  <a:pt x="1996389" y="6137923"/>
                  <a:pt x="1998314" y="6137923"/>
                  <a:pt x="1998314" y="6137923"/>
                </a:cubicBezTo>
                <a:cubicBezTo>
                  <a:pt x="1998314" y="6135998"/>
                  <a:pt x="1998314" y="6135998"/>
                  <a:pt x="1998314" y="6135998"/>
                </a:cubicBezTo>
                <a:cubicBezTo>
                  <a:pt x="2000238" y="6135998"/>
                  <a:pt x="2000238" y="6135998"/>
                  <a:pt x="2002163" y="6135998"/>
                </a:cubicBezTo>
                <a:cubicBezTo>
                  <a:pt x="2002163" y="6134073"/>
                  <a:pt x="2000238" y="6134073"/>
                  <a:pt x="2000238" y="6132149"/>
                </a:cubicBezTo>
                <a:cubicBezTo>
                  <a:pt x="2004088" y="6128299"/>
                  <a:pt x="2009862" y="6124449"/>
                  <a:pt x="2011788" y="6118675"/>
                </a:cubicBezTo>
                <a:cubicBezTo>
                  <a:pt x="2011788" y="6116750"/>
                  <a:pt x="2011788" y="6116750"/>
                  <a:pt x="2011788" y="6116750"/>
                </a:cubicBezTo>
                <a:cubicBezTo>
                  <a:pt x="2013713" y="6116750"/>
                  <a:pt x="2013713" y="6116750"/>
                  <a:pt x="2015638" y="6116750"/>
                </a:cubicBezTo>
                <a:cubicBezTo>
                  <a:pt x="2015638" y="6116750"/>
                  <a:pt x="2013713" y="6114825"/>
                  <a:pt x="2013713" y="6114825"/>
                </a:cubicBezTo>
                <a:cubicBezTo>
                  <a:pt x="2015638" y="6112901"/>
                  <a:pt x="2015638" y="6110976"/>
                  <a:pt x="2019487" y="6109050"/>
                </a:cubicBezTo>
                <a:close/>
                <a:moveTo>
                  <a:pt x="1979067" y="6109050"/>
                </a:moveTo>
                <a:cubicBezTo>
                  <a:pt x="1979067" y="6110976"/>
                  <a:pt x="1979067" y="6114825"/>
                  <a:pt x="1979067" y="6118675"/>
                </a:cubicBezTo>
                <a:cubicBezTo>
                  <a:pt x="1979067" y="6118675"/>
                  <a:pt x="1979067" y="6120600"/>
                  <a:pt x="1979067" y="6120600"/>
                </a:cubicBezTo>
                <a:cubicBezTo>
                  <a:pt x="1979067" y="6126374"/>
                  <a:pt x="1977142" y="6134073"/>
                  <a:pt x="1975218" y="6137923"/>
                </a:cubicBezTo>
                <a:cubicBezTo>
                  <a:pt x="1973293" y="6139848"/>
                  <a:pt x="1973293" y="6143697"/>
                  <a:pt x="1971368" y="6143697"/>
                </a:cubicBezTo>
                <a:cubicBezTo>
                  <a:pt x="1975218" y="6134073"/>
                  <a:pt x="1975218" y="6120600"/>
                  <a:pt x="1979067" y="6109050"/>
                </a:cubicBezTo>
                <a:close/>
                <a:moveTo>
                  <a:pt x="1880903" y="6107126"/>
                </a:moveTo>
                <a:cubicBezTo>
                  <a:pt x="1880903" y="6107126"/>
                  <a:pt x="1882828" y="6107126"/>
                  <a:pt x="1882828" y="6109051"/>
                </a:cubicBezTo>
                <a:lnTo>
                  <a:pt x="1878978" y="6109051"/>
                </a:lnTo>
                <a:cubicBezTo>
                  <a:pt x="1878978" y="6109051"/>
                  <a:pt x="1878978" y="6107126"/>
                  <a:pt x="1880903" y="6107126"/>
                </a:cubicBezTo>
                <a:close/>
                <a:moveTo>
                  <a:pt x="1971368" y="6101351"/>
                </a:moveTo>
                <a:cubicBezTo>
                  <a:pt x="1969443" y="6122525"/>
                  <a:pt x="1965593" y="6139848"/>
                  <a:pt x="1963669" y="6162945"/>
                </a:cubicBezTo>
                <a:cubicBezTo>
                  <a:pt x="1955969" y="6147547"/>
                  <a:pt x="1954044" y="6132149"/>
                  <a:pt x="1954044" y="6110976"/>
                </a:cubicBezTo>
                <a:cubicBezTo>
                  <a:pt x="1955969" y="6110976"/>
                  <a:pt x="1957895" y="6110976"/>
                  <a:pt x="1959818" y="6109051"/>
                </a:cubicBezTo>
                <a:cubicBezTo>
                  <a:pt x="1961743" y="6109051"/>
                  <a:pt x="1961743" y="6112901"/>
                  <a:pt x="1965593" y="6112901"/>
                </a:cubicBezTo>
                <a:cubicBezTo>
                  <a:pt x="1969443" y="6112901"/>
                  <a:pt x="1969443" y="6105200"/>
                  <a:pt x="1971368" y="6101351"/>
                </a:cubicBezTo>
                <a:close/>
                <a:moveTo>
                  <a:pt x="1842406" y="6101351"/>
                </a:moveTo>
                <a:cubicBezTo>
                  <a:pt x="1852031" y="6107126"/>
                  <a:pt x="1859729" y="6112901"/>
                  <a:pt x="1869353" y="6116750"/>
                </a:cubicBezTo>
                <a:cubicBezTo>
                  <a:pt x="1869353" y="6118675"/>
                  <a:pt x="1869353" y="6120600"/>
                  <a:pt x="1871279" y="6120600"/>
                </a:cubicBezTo>
                <a:cubicBezTo>
                  <a:pt x="1875128" y="6120600"/>
                  <a:pt x="1880903" y="6120600"/>
                  <a:pt x="1882828" y="6124449"/>
                </a:cubicBezTo>
                <a:cubicBezTo>
                  <a:pt x="1882828" y="6128299"/>
                  <a:pt x="1884752" y="6132149"/>
                  <a:pt x="1884752" y="6135998"/>
                </a:cubicBezTo>
                <a:cubicBezTo>
                  <a:pt x="1877054" y="6135998"/>
                  <a:pt x="1869353" y="6137923"/>
                  <a:pt x="1861654" y="6137923"/>
                </a:cubicBezTo>
                <a:cubicBezTo>
                  <a:pt x="1855879" y="6128299"/>
                  <a:pt x="1848180" y="6118675"/>
                  <a:pt x="1842406" y="6109051"/>
                </a:cubicBezTo>
                <a:cubicBezTo>
                  <a:pt x="1842406" y="6107126"/>
                  <a:pt x="1842406" y="6103277"/>
                  <a:pt x="1842406" y="6101351"/>
                </a:cubicBezTo>
                <a:close/>
                <a:moveTo>
                  <a:pt x="1486321" y="6095576"/>
                </a:moveTo>
                <a:cubicBezTo>
                  <a:pt x="1495945" y="6103277"/>
                  <a:pt x="1505568" y="6110976"/>
                  <a:pt x="1515194" y="6118675"/>
                </a:cubicBezTo>
                <a:cubicBezTo>
                  <a:pt x="1507493" y="6122524"/>
                  <a:pt x="1501719" y="6130223"/>
                  <a:pt x="1495945" y="6132148"/>
                </a:cubicBezTo>
                <a:cubicBezTo>
                  <a:pt x="1490171" y="6122524"/>
                  <a:pt x="1486321" y="6110976"/>
                  <a:pt x="1482471" y="6099427"/>
                </a:cubicBezTo>
                <a:cubicBezTo>
                  <a:pt x="1482471" y="6097502"/>
                  <a:pt x="1484396" y="6097502"/>
                  <a:pt x="1486321" y="6095576"/>
                </a:cubicBezTo>
                <a:close/>
                <a:moveTo>
                  <a:pt x="1478622" y="6089803"/>
                </a:moveTo>
                <a:cubicBezTo>
                  <a:pt x="1478622" y="6089803"/>
                  <a:pt x="1480547" y="6091728"/>
                  <a:pt x="1480547" y="6091728"/>
                </a:cubicBezTo>
                <a:cubicBezTo>
                  <a:pt x="1478622" y="6091728"/>
                  <a:pt x="1478622" y="6091728"/>
                  <a:pt x="1478622" y="6091728"/>
                </a:cubicBezTo>
                <a:cubicBezTo>
                  <a:pt x="1478622" y="6091728"/>
                  <a:pt x="1478622" y="6089803"/>
                  <a:pt x="1478622" y="6089803"/>
                </a:cubicBezTo>
                <a:close/>
                <a:moveTo>
                  <a:pt x="1463224" y="6089803"/>
                </a:moveTo>
                <a:cubicBezTo>
                  <a:pt x="1463224" y="6091728"/>
                  <a:pt x="1468998" y="6089803"/>
                  <a:pt x="1468998" y="6091728"/>
                </a:cubicBezTo>
                <a:cubicBezTo>
                  <a:pt x="1467074" y="6091728"/>
                  <a:pt x="1465149" y="6091728"/>
                  <a:pt x="1463224" y="6091728"/>
                </a:cubicBezTo>
                <a:cubicBezTo>
                  <a:pt x="1463224" y="6091728"/>
                  <a:pt x="1463224" y="6089803"/>
                  <a:pt x="1463224" y="6089803"/>
                </a:cubicBezTo>
                <a:close/>
                <a:moveTo>
                  <a:pt x="1413179" y="6089802"/>
                </a:moveTo>
                <a:cubicBezTo>
                  <a:pt x="1411254" y="6099426"/>
                  <a:pt x="1415104" y="6109050"/>
                  <a:pt x="1422803" y="6109050"/>
                </a:cubicBezTo>
                <a:cubicBezTo>
                  <a:pt x="1430503" y="6109050"/>
                  <a:pt x="1434352" y="6097501"/>
                  <a:pt x="1440127" y="6091727"/>
                </a:cubicBezTo>
                <a:cubicBezTo>
                  <a:pt x="1445900" y="6091727"/>
                  <a:pt x="1453599" y="6091727"/>
                  <a:pt x="1453599" y="6097501"/>
                </a:cubicBezTo>
                <a:cubicBezTo>
                  <a:pt x="1451676" y="6095576"/>
                  <a:pt x="1447826" y="6095576"/>
                  <a:pt x="1445900" y="6097501"/>
                </a:cubicBezTo>
                <a:cubicBezTo>
                  <a:pt x="1445900" y="6099426"/>
                  <a:pt x="1447826" y="6099426"/>
                  <a:pt x="1449751" y="6101351"/>
                </a:cubicBezTo>
                <a:cubicBezTo>
                  <a:pt x="1443976" y="6109050"/>
                  <a:pt x="1438202" y="6116749"/>
                  <a:pt x="1438202" y="6130223"/>
                </a:cubicBezTo>
                <a:cubicBezTo>
                  <a:pt x="1440127" y="6132147"/>
                  <a:pt x="1443976" y="6134072"/>
                  <a:pt x="1445900" y="6134072"/>
                </a:cubicBezTo>
                <a:cubicBezTo>
                  <a:pt x="1455525" y="6128298"/>
                  <a:pt x="1463223" y="6120599"/>
                  <a:pt x="1472848" y="6112900"/>
                </a:cubicBezTo>
                <a:cubicBezTo>
                  <a:pt x="1482472" y="6128298"/>
                  <a:pt x="1488247" y="6147546"/>
                  <a:pt x="1490171" y="6168718"/>
                </a:cubicBezTo>
                <a:cubicBezTo>
                  <a:pt x="1484397" y="6174492"/>
                  <a:pt x="1480547" y="6178342"/>
                  <a:pt x="1474772" y="6182191"/>
                </a:cubicBezTo>
                <a:cubicBezTo>
                  <a:pt x="1472848" y="6182191"/>
                  <a:pt x="1470923" y="6180267"/>
                  <a:pt x="1468998" y="6180267"/>
                </a:cubicBezTo>
                <a:cubicBezTo>
                  <a:pt x="1470923" y="6178342"/>
                  <a:pt x="1470923" y="6170643"/>
                  <a:pt x="1467073" y="6166793"/>
                </a:cubicBezTo>
                <a:cubicBezTo>
                  <a:pt x="1465149" y="6168718"/>
                  <a:pt x="1465149" y="6174492"/>
                  <a:pt x="1463223" y="6176417"/>
                </a:cubicBezTo>
                <a:cubicBezTo>
                  <a:pt x="1461299" y="6174492"/>
                  <a:pt x="1459374" y="6176417"/>
                  <a:pt x="1457450" y="6176417"/>
                </a:cubicBezTo>
                <a:cubicBezTo>
                  <a:pt x="1455525" y="6174492"/>
                  <a:pt x="1457450" y="6168718"/>
                  <a:pt x="1449751" y="6168718"/>
                </a:cubicBezTo>
                <a:cubicBezTo>
                  <a:pt x="1447826" y="6168718"/>
                  <a:pt x="1453599" y="6172568"/>
                  <a:pt x="1449751" y="6172568"/>
                </a:cubicBezTo>
                <a:cubicBezTo>
                  <a:pt x="1440127" y="6161019"/>
                  <a:pt x="1438202" y="6141771"/>
                  <a:pt x="1428577" y="6130223"/>
                </a:cubicBezTo>
                <a:cubicBezTo>
                  <a:pt x="1424728" y="6134072"/>
                  <a:pt x="1430503" y="6141771"/>
                  <a:pt x="1430503" y="6147546"/>
                </a:cubicBezTo>
                <a:cubicBezTo>
                  <a:pt x="1422803" y="6143696"/>
                  <a:pt x="1411254" y="6132147"/>
                  <a:pt x="1397782" y="6135997"/>
                </a:cubicBezTo>
                <a:cubicBezTo>
                  <a:pt x="1397782" y="6143696"/>
                  <a:pt x="1403555" y="6149470"/>
                  <a:pt x="1407405" y="6155245"/>
                </a:cubicBezTo>
                <a:cubicBezTo>
                  <a:pt x="1407405" y="6155245"/>
                  <a:pt x="1411254" y="6157169"/>
                  <a:pt x="1409329" y="6159094"/>
                </a:cubicBezTo>
                <a:cubicBezTo>
                  <a:pt x="1399706" y="6159094"/>
                  <a:pt x="1384307" y="6157169"/>
                  <a:pt x="1382382" y="6166793"/>
                </a:cubicBezTo>
                <a:cubicBezTo>
                  <a:pt x="1395856" y="6174492"/>
                  <a:pt x="1420878" y="6168718"/>
                  <a:pt x="1432428" y="6176417"/>
                </a:cubicBezTo>
                <a:cubicBezTo>
                  <a:pt x="1436277" y="6174492"/>
                  <a:pt x="1436277" y="6172568"/>
                  <a:pt x="1440127" y="6174492"/>
                </a:cubicBezTo>
                <a:cubicBezTo>
                  <a:pt x="1440127" y="6176417"/>
                  <a:pt x="1438202" y="6176417"/>
                  <a:pt x="1438202" y="6178342"/>
                </a:cubicBezTo>
                <a:cubicBezTo>
                  <a:pt x="1430503" y="6178342"/>
                  <a:pt x="1417029" y="6178342"/>
                  <a:pt x="1409329" y="6180267"/>
                </a:cubicBezTo>
                <a:cubicBezTo>
                  <a:pt x="1415104" y="6182191"/>
                  <a:pt x="1424728" y="6182191"/>
                  <a:pt x="1434352" y="6182191"/>
                </a:cubicBezTo>
                <a:cubicBezTo>
                  <a:pt x="1438202" y="6182191"/>
                  <a:pt x="1443976" y="6180267"/>
                  <a:pt x="1445900" y="6184116"/>
                </a:cubicBezTo>
                <a:cubicBezTo>
                  <a:pt x="1440127" y="6184116"/>
                  <a:pt x="1428577" y="6187966"/>
                  <a:pt x="1428577" y="6193740"/>
                </a:cubicBezTo>
                <a:cubicBezTo>
                  <a:pt x="1432428" y="6195665"/>
                  <a:pt x="1438202" y="6195665"/>
                  <a:pt x="1442051" y="6195665"/>
                </a:cubicBezTo>
                <a:cubicBezTo>
                  <a:pt x="1434352" y="6199515"/>
                  <a:pt x="1424728" y="6201439"/>
                  <a:pt x="1415104" y="6201439"/>
                </a:cubicBezTo>
                <a:cubicBezTo>
                  <a:pt x="1413179" y="6207214"/>
                  <a:pt x="1401630" y="6220687"/>
                  <a:pt x="1413179" y="6222612"/>
                </a:cubicBezTo>
                <a:cubicBezTo>
                  <a:pt x="1418953" y="6207214"/>
                  <a:pt x="1442051" y="6197590"/>
                  <a:pt x="1459374" y="6197590"/>
                </a:cubicBezTo>
                <a:cubicBezTo>
                  <a:pt x="1467073" y="6203364"/>
                  <a:pt x="1461299" y="6212988"/>
                  <a:pt x="1459374" y="6220687"/>
                </a:cubicBezTo>
                <a:cubicBezTo>
                  <a:pt x="1428577" y="6232236"/>
                  <a:pt x="1405480" y="6280356"/>
                  <a:pt x="1426653" y="6315002"/>
                </a:cubicBezTo>
                <a:cubicBezTo>
                  <a:pt x="1428577" y="6274582"/>
                  <a:pt x="1434352" y="6236086"/>
                  <a:pt x="1467073" y="6224537"/>
                </a:cubicBezTo>
                <a:cubicBezTo>
                  <a:pt x="1492095" y="6249559"/>
                  <a:pt x="1449751" y="6293830"/>
                  <a:pt x="1472848" y="6322701"/>
                </a:cubicBezTo>
                <a:cubicBezTo>
                  <a:pt x="1478622" y="6305378"/>
                  <a:pt x="1472848" y="6276507"/>
                  <a:pt x="1486322" y="6264958"/>
                </a:cubicBezTo>
                <a:cubicBezTo>
                  <a:pt x="1490171" y="6276507"/>
                  <a:pt x="1494020" y="6289980"/>
                  <a:pt x="1501719" y="6299604"/>
                </a:cubicBezTo>
                <a:cubicBezTo>
                  <a:pt x="1515194" y="6278431"/>
                  <a:pt x="1482472" y="6259183"/>
                  <a:pt x="1492095" y="6241860"/>
                </a:cubicBezTo>
                <a:cubicBezTo>
                  <a:pt x="1501719" y="6238011"/>
                  <a:pt x="1505569" y="6257259"/>
                  <a:pt x="1515194" y="6257259"/>
                </a:cubicBezTo>
                <a:cubicBezTo>
                  <a:pt x="1520968" y="6272657"/>
                  <a:pt x="1526742" y="6288055"/>
                  <a:pt x="1530592" y="6303453"/>
                </a:cubicBezTo>
                <a:cubicBezTo>
                  <a:pt x="1530592" y="6305378"/>
                  <a:pt x="1528667" y="6305378"/>
                  <a:pt x="1528667" y="6307303"/>
                </a:cubicBezTo>
                <a:cubicBezTo>
                  <a:pt x="1534442" y="6316927"/>
                  <a:pt x="1540217" y="6326551"/>
                  <a:pt x="1544066" y="6338099"/>
                </a:cubicBezTo>
                <a:cubicBezTo>
                  <a:pt x="1545991" y="6341949"/>
                  <a:pt x="1547915" y="6345798"/>
                  <a:pt x="1549840" y="6349648"/>
                </a:cubicBezTo>
                <a:cubicBezTo>
                  <a:pt x="1547915" y="6357347"/>
                  <a:pt x="1547915" y="6366971"/>
                  <a:pt x="1547915" y="6374670"/>
                </a:cubicBezTo>
                <a:cubicBezTo>
                  <a:pt x="1542141" y="6382370"/>
                  <a:pt x="1536366" y="6386219"/>
                  <a:pt x="1532518" y="6386219"/>
                </a:cubicBezTo>
                <a:cubicBezTo>
                  <a:pt x="1520968" y="6384294"/>
                  <a:pt x="1492095" y="6372746"/>
                  <a:pt x="1472848" y="6384294"/>
                </a:cubicBezTo>
                <a:cubicBezTo>
                  <a:pt x="1465149" y="6388144"/>
                  <a:pt x="1457450" y="6386219"/>
                  <a:pt x="1449751" y="6384294"/>
                </a:cubicBezTo>
                <a:cubicBezTo>
                  <a:pt x="1428577" y="6357347"/>
                  <a:pt x="1409329" y="6328475"/>
                  <a:pt x="1393931" y="6297679"/>
                </a:cubicBezTo>
                <a:cubicBezTo>
                  <a:pt x="1397782" y="6295754"/>
                  <a:pt x="1401630" y="6293830"/>
                  <a:pt x="1405480" y="6291905"/>
                </a:cubicBezTo>
                <a:cubicBezTo>
                  <a:pt x="1407405" y="6289980"/>
                  <a:pt x="1409329" y="6293830"/>
                  <a:pt x="1411254" y="6291905"/>
                </a:cubicBezTo>
                <a:cubicBezTo>
                  <a:pt x="1411254" y="6291905"/>
                  <a:pt x="1409329" y="6289980"/>
                  <a:pt x="1407405" y="6289980"/>
                </a:cubicBezTo>
                <a:cubicBezTo>
                  <a:pt x="1401630" y="6291905"/>
                  <a:pt x="1397782" y="6295754"/>
                  <a:pt x="1392006" y="6297679"/>
                </a:cubicBezTo>
                <a:cubicBezTo>
                  <a:pt x="1384307" y="6280356"/>
                  <a:pt x="1376608" y="6261108"/>
                  <a:pt x="1370834" y="6239935"/>
                </a:cubicBezTo>
                <a:cubicBezTo>
                  <a:pt x="1368909" y="6230311"/>
                  <a:pt x="1363135" y="6209139"/>
                  <a:pt x="1365059" y="6195665"/>
                </a:cubicBezTo>
                <a:cubicBezTo>
                  <a:pt x="1366984" y="6182191"/>
                  <a:pt x="1384307" y="6162944"/>
                  <a:pt x="1392006" y="6145621"/>
                </a:cubicBezTo>
                <a:cubicBezTo>
                  <a:pt x="1401630" y="6126373"/>
                  <a:pt x="1407405" y="6109050"/>
                  <a:pt x="1411254" y="6091727"/>
                </a:cubicBezTo>
                <a:cubicBezTo>
                  <a:pt x="1411254" y="6091727"/>
                  <a:pt x="1413179" y="6089802"/>
                  <a:pt x="1413179" y="6089802"/>
                </a:cubicBezTo>
                <a:close/>
                <a:moveTo>
                  <a:pt x="1946346" y="6084029"/>
                </a:moveTo>
                <a:cubicBezTo>
                  <a:pt x="1950195" y="6084029"/>
                  <a:pt x="1952121" y="6084029"/>
                  <a:pt x="1954045" y="6085953"/>
                </a:cubicBezTo>
                <a:cubicBezTo>
                  <a:pt x="1954045" y="6087878"/>
                  <a:pt x="1954045" y="6087878"/>
                  <a:pt x="1954045" y="6087878"/>
                </a:cubicBezTo>
                <a:cubicBezTo>
                  <a:pt x="1950195" y="6087878"/>
                  <a:pt x="1948271" y="6087878"/>
                  <a:pt x="1946346" y="6087878"/>
                </a:cubicBezTo>
                <a:cubicBezTo>
                  <a:pt x="1946346" y="6085953"/>
                  <a:pt x="1946346" y="6085953"/>
                  <a:pt x="1946346" y="6084029"/>
                </a:cubicBezTo>
                <a:close/>
                <a:moveTo>
                  <a:pt x="1992541" y="6080179"/>
                </a:moveTo>
                <a:cubicBezTo>
                  <a:pt x="1990616" y="6084029"/>
                  <a:pt x="1988692" y="6089803"/>
                  <a:pt x="1986767" y="6093653"/>
                </a:cubicBezTo>
                <a:cubicBezTo>
                  <a:pt x="1986767" y="6091728"/>
                  <a:pt x="1984842" y="6091728"/>
                  <a:pt x="1984842" y="6089803"/>
                </a:cubicBezTo>
                <a:cubicBezTo>
                  <a:pt x="1988692" y="6087878"/>
                  <a:pt x="1988692" y="6084029"/>
                  <a:pt x="1986767" y="6082104"/>
                </a:cubicBezTo>
                <a:cubicBezTo>
                  <a:pt x="1988692" y="6082104"/>
                  <a:pt x="1992541" y="6080179"/>
                  <a:pt x="1992541" y="6080179"/>
                </a:cubicBezTo>
                <a:close/>
                <a:moveTo>
                  <a:pt x="1884752" y="6080178"/>
                </a:moveTo>
                <a:cubicBezTo>
                  <a:pt x="1898226" y="6080178"/>
                  <a:pt x="1917473" y="6082103"/>
                  <a:pt x="1934797" y="6084028"/>
                </a:cubicBezTo>
                <a:cubicBezTo>
                  <a:pt x="1936722" y="6085953"/>
                  <a:pt x="1936722" y="6085953"/>
                  <a:pt x="1936722" y="6087878"/>
                </a:cubicBezTo>
                <a:cubicBezTo>
                  <a:pt x="1927098" y="6087878"/>
                  <a:pt x="1919399" y="6089803"/>
                  <a:pt x="1915548" y="6097502"/>
                </a:cubicBezTo>
                <a:cubicBezTo>
                  <a:pt x="1919399" y="6099427"/>
                  <a:pt x="1923248" y="6101352"/>
                  <a:pt x="1923248" y="6105201"/>
                </a:cubicBezTo>
                <a:cubicBezTo>
                  <a:pt x="1927098" y="6105201"/>
                  <a:pt x="1930948" y="6103277"/>
                  <a:pt x="1934797" y="6101352"/>
                </a:cubicBezTo>
                <a:cubicBezTo>
                  <a:pt x="1932874" y="6107126"/>
                  <a:pt x="1936722" y="6110976"/>
                  <a:pt x="1940572" y="6109051"/>
                </a:cubicBezTo>
                <a:cubicBezTo>
                  <a:pt x="1940572" y="6118675"/>
                  <a:pt x="1944422" y="6130224"/>
                  <a:pt x="1942497" y="6137923"/>
                </a:cubicBezTo>
                <a:cubicBezTo>
                  <a:pt x="1932874" y="6139847"/>
                  <a:pt x="1923248" y="6134073"/>
                  <a:pt x="1911699" y="6130224"/>
                </a:cubicBezTo>
                <a:cubicBezTo>
                  <a:pt x="1902075" y="6128299"/>
                  <a:pt x="1894376" y="6124449"/>
                  <a:pt x="1888602" y="6120600"/>
                </a:cubicBezTo>
                <a:cubicBezTo>
                  <a:pt x="1888602" y="6109051"/>
                  <a:pt x="1886677" y="6095577"/>
                  <a:pt x="1884752" y="6080178"/>
                </a:cubicBezTo>
                <a:close/>
                <a:moveTo>
                  <a:pt x="1422803" y="6074405"/>
                </a:moveTo>
                <a:cubicBezTo>
                  <a:pt x="1424728" y="6074405"/>
                  <a:pt x="1426653" y="6074405"/>
                  <a:pt x="1426653" y="6076329"/>
                </a:cubicBezTo>
                <a:cubicBezTo>
                  <a:pt x="1420878" y="6076329"/>
                  <a:pt x="1420878" y="6082104"/>
                  <a:pt x="1417028" y="6084029"/>
                </a:cubicBezTo>
                <a:cubicBezTo>
                  <a:pt x="1418953" y="6080179"/>
                  <a:pt x="1420878" y="6078254"/>
                  <a:pt x="1422803" y="6074405"/>
                </a:cubicBezTo>
                <a:close/>
                <a:moveTo>
                  <a:pt x="2007939" y="6074404"/>
                </a:moveTo>
                <a:cubicBezTo>
                  <a:pt x="2007939" y="6074404"/>
                  <a:pt x="2009863" y="6074404"/>
                  <a:pt x="2009863" y="6074404"/>
                </a:cubicBezTo>
                <a:cubicBezTo>
                  <a:pt x="2011787" y="6076329"/>
                  <a:pt x="2013713" y="6078254"/>
                  <a:pt x="2013713" y="6078254"/>
                </a:cubicBezTo>
                <a:cubicBezTo>
                  <a:pt x="2013713" y="6084029"/>
                  <a:pt x="2013713" y="6087878"/>
                  <a:pt x="2015638" y="6091728"/>
                </a:cubicBezTo>
                <a:cubicBezTo>
                  <a:pt x="2013713" y="6097502"/>
                  <a:pt x="2009863" y="6103277"/>
                  <a:pt x="2006013" y="6107126"/>
                </a:cubicBezTo>
                <a:cubicBezTo>
                  <a:pt x="2004088" y="6107126"/>
                  <a:pt x="2000239" y="6105201"/>
                  <a:pt x="1998314" y="6103277"/>
                </a:cubicBezTo>
                <a:cubicBezTo>
                  <a:pt x="2002163" y="6093653"/>
                  <a:pt x="2004088" y="6084029"/>
                  <a:pt x="2007939" y="6074404"/>
                </a:cubicBezTo>
                <a:close/>
                <a:moveTo>
                  <a:pt x="1844331" y="6072479"/>
                </a:moveTo>
                <a:cubicBezTo>
                  <a:pt x="1853955" y="6072479"/>
                  <a:pt x="1863579" y="6072479"/>
                  <a:pt x="1873204" y="6074405"/>
                </a:cubicBezTo>
                <a:cubicBezTo>
                  <a:pt x="1875128" y="6076329"/>
                  <a:pt x="1877054" y="6076329"/>
                  <a:pt x="1878978" y="6076329"/>
                </a:cubicBezTo>
                <a:cubicBezTo>
                  <a:pt x="1878978" y="6078254"/>
                  <a:pt x="1878978" y="6080179"/>
                  <a:pt x="1878978" y="6082104"/>
                </a:cubicBezTo>
                <a:cubicBezTo>
                  <a:pt x="1877054" y="6084029"/>
                  <a:pt x="1875128" y="6085953"/>
                  <a:pt x="1873204" y="6087878"/>
                </a:cubicBezTo>
                <a:cubicBezTo>
                  <a:pt x="1869353" y="6085953"/>
                  <a:pt x="1871278" y="6080179"/>
                  <a:pt x="1865504" y="6080179"/>
                </a:cubicBezTo>
                <a:cubicBezTo>
                  <a:pt x="1861654" y="6080179"/>
                  <a:pt x="1863579" y="6085953"/>
                  <a:pt x="1863579" y="6085953"/>
                </a:cubicBezTo>
                <a:cubicBezTo>
                  <a:pt x="1859729" y="6087878"/>
                  <a:pt x="1855880" y="6091728"/>
                  <a:pt x="1853955" y="6095577"/>
                </a:cubicBezTo>
                <a:cubicBezTo>
                  <a:pt x="1857805" y="6099427"/>
                  <a:pt x="1867428" y="6099427"/>
                  <a:pt x="1871278" y="6105201"/>
                </a:cubicBezTo>
                <a:cubicBezTo>
                  <a:pt x="1869353" y="6107126"/>
                  <a:pt x="1867428" y="6103277"/>
                  <a:pt x="1863579" y="6105201"/>
                </a:cubicBezTo>
                <a:cubicBezTo>
                  <a:pt x="1857805" y="6101352"/>
                  <a:pt x="1852031" y="6097502"/>
                  <a:pt x="1844331" y="6093653"/>
                </a:cubicBezTo>
                <a:cubicBezTo>
                  <a:pt x="1844331" y="6085953"/>
                  <a:pt x="1844331" y="6080179"/>
                  <a:pt x="1844331" y="6072479"/>
                </a:cubicBezTo>
                <a:close/>
                <a:moveTo>
                  <a:pt x="1522893" y="6064781"/>
                </a:moveTo>
                <a:cubicBezTo>
                  <a:pt x="1526742" y="6068630"/>
                  <a:pt x="1530592" y="6076329"/>
                  <a:pt x="1528667" y="6080179"/>
                </a:cubicBezTo>
                <a:cubicBezTo>
                  <a:pt x="1528667" y="6076329"/>
                  <a:pt x="1524818" y="6076329"/>
                  <a:pt x="1520968" y="6074405"/>
                </a:cubicBezTo>
                <a:cubicBezTo>
                  <a:pt x="1520968" y="6070555"/>
                  <a:pt x="1520968" y="6068630"/>
                  <a:pt x="1522893" y="6064781"/>
                </a:cubicBezTo>
                <a:close/>
                <a:moveTo>
                  <a:pt x="1428578" y="6064781"/>
                </a:moveTo>
                <a:cubicBezTo>
                  <a:pt x="1430502" y="6066705"/>
                  <a:pt x="1434352" y="6068630"/>
                  <a:pt x="1432427" y="6070555"/>
                </a:cubicBezTo>
                <a:cubicBezTo>
                  <a:pt x="1428578" y="6070555"/>
                  <a:pt x="1428578" y="6068630"/>
                  <a:pt x="1424728" y="6068630"/>
                </a:cubicBezTo>
                <a:cubicBezTo>
                  <a:pt x="1424728" y="6066705"/>
                  <a:pt x="1426653" y="6064781"/>
                  <a:pt x="1428578" y="6064781"/>
                </a:cubicBezTo>
                <a:close/>
                <a:moveTo>
                  <a:pt x="1366984" y="6064780"/>
                </a:moveTo>
                <a:cubicBezTo>
                  <a:pt x="1376609" y="6066704"/>
                  <a:pt x="1388158" y="6064780"/>
                  <a:pt x="1395857" y="6068629"/>
                </a:cubicBezTo>
                <a:cubicBezTo>
                  <a:pt x="1393932" y="6070554"/>
                  <a:pt x="1392007" y="6074404"/>
                  <a:pt x="1390083" y="6078253"/>
                </a:cubicBezTo>
                <a:cubicBezTo>
                  <a:pt x="1388158" y="6076328"/>
                  <a:pt x="1386233" y="6074404"/>
                  <a:pt x="1382383" y="6074404"/>
                </a:cubicBezTo>
                <a:cubicBezTo>
                  <a:pt x="1380459" y="6082103"/>
                  <a:pt x="1380459" y="6093652"/>
                  <a:pt x="1380459" y="6105200"/>
                </a:cubicBezTo>
                <a:cubicBezTo>
                  <a:pt x="1380459" y="6107125"/>
                  <a:pt x="1380459" y="6110975"/>
                  <a:pt x="1380459" y="6112900"/>
                </a:cubicBezTo>
                <a:cubicBezTo>
                  <a:pt x="1382383" y="6139847"/>
                  <a:pt x="1382383" y="6166793"/>
                  <a:pt x="1357360" y="6168718"/>
                </a:cubicBezTo>
                <a:cubicBezTo>
                  <a:pt x="1355435" y="6159094"/>
                  <a:pt x="1353511" y="6149470"/>
                  <a:pt x="1351586" y="6139847"/>
                </a:cubicBezTo>
                <a:cubicBezTo>
                  <a:pt x="1353511" y="6122524"/>
                  <a:pt x="1357360" y="6105200"/>
                  <a:pt x="1359286" y="6093652"/>
                </a:cubicBezTo>
                <a:cubicBezTo>
                  <a:pt x="1361210" y="6084028"/>
                  <a:pt x="1363136" y="6074404"/>
                  <a:pt x="1366984" y="6064780"/>
                </a:cubicBezTo>
                <a:close/>
                <a:moveTo>
                  <a:pt x="1977142" y="6055157"/>
                </a:moveTo>
                <a:cubicBezTo>
                  <a:pt x="1977142" y="6059006"/>
                  <a:pt x="1977142" y="6060931"/>
                  <a:pt x="1977142" y="6064781"/>
                </a:cubicBezTo>
                <a:cubicBezTo>
                  <a:pt x="1965593" y="6064781"/>
                  <a:pt x="1954044" y="6064781"/>
                  <a:pt x="1944420" y="6064781"/>
                </a:cubicBezTo>
                <a:cubicBezTo>
                  <a:pt x="1957895" y="6062856"/>
                  <a:pt x="1967517" y="6059006"/>
                  <a:pt x="1977142" y="6055157"/>
                </a:cubicBezTo>
                <a:close/>
                <a:moveTo>
                  <a:pt x="1877054" y="6049382"/>
                </a:moveTo>
                <a:cubicBezTo>
                  <a:pt x="1877054" y="6051307"/>
                  <a:pt x="1877054" y="6053232"/>
                  <a:pt x="1877054" y="6055157"/>
                </a:cubicBezTo>
                <a:cubicBezTo>
                  <a:pt x="1873203" y="6053232"/>
                  <a:pt x="1869354" y="6051307"/>
                  <a:pt x="1867429" y="6051307"/>
                </a:cubicBezTo>
                <a:cubicBezTo>
                  <a:pt x="1873203" y="6051307"/>
                  <a:pt x="1873203" y="6049382"/>
                  <a:pt x="1877054" y="6049382"/>
                </a:cubicBezTo>
                <a:close/>
                <a:moveTo>
                  <a:pt x="1488245" y="6035908"/>
                </a:moveTo>
                <a:cubicBezTo>
                  <a:pt x="1494020" y="6047457"/>
                  <a:pt x="1507493" y="6049382"/>
                  <a:pt x="1522893" y="6053232"/>
                </a:cubicBezTo>
                <a:cubicBezTo>
                  <a:pt x="1519043" y="6057081"/>
                  <a:pt x="1522893" y="6066705"/>
                  <a:pt x="1519043" y="6072480"/>
                </a:cubicBezTo>
                <a:cubicBezTo>
                  <a:pt x="1515194" y="6068630"/>
                  <a:pt x="1509418" y="6066705"/>
                  <a:pt x="1501719" y="6064781"/>
                </a:cubicBezTo>
                <a:cubicBezTo>
                  <a:pt x="1501719" y="6062856"/>
                  <a:pt x="1501719" y="6057081"/>
                  <a:pt x="1497869" y="6055157"/>
                </a:cubicBezTo>
                <a:cubicBezTo>
                  <a:pt x="1494020" y="6053232"/>
                  <a:pt x="1492095" y="6059006"/>
                  <a:pt x="1490171" y="6057081"/>
                </a:cubicBezTo>
                <a:cubicBezTo>
                  <a:pt x="1488245" y="6055157"/>
                  <a:pt x="1495945" y="6055157"/>
                  <a:pt x="1494020" y="6051307"/>
                </a:cubicBezTo>
                <a:cubicBezTo>
                  <a:pt x="1492095" y="6047457"/>
                  <a:pt x="1486321" y="6047457"/>
                  <a:pt x="1482471" y="6045533"/>
                </a:cubicBezTo>
                <a:cubicBezTo>
                  <a:pt x="1484396" y="6043608"/>
                  <a:pt x="1486321" y="6039758"/>
                  <a:pt x="1488245" y="6035908"/>
                </a:cubicBezTo>
                <a:close/>
                <a:moveTo>
                  <a:pt x="1465149" y="6030134"/>
                </a:moveTo>
                <a:cubicBezTo>
                  <a:pt x="1468997" y="6037833"/>
                  <a:pt x="1472848" y="6041683"/>
                  <a:pt x="1476697" y="6047457"/>
                </a:cubicBezTo>
                <a:cubicBezTo>
                  <a:pt x="1474773" y="6047457"/>
                  <a:pt x="1472848" y="6047457"/>
                  <a:pt x="1472848" y="6051307"/>
                </a:cubicBezTo>
                <a:cubicBezTo>
                  <a:pt x="1470923" y="6051307"/>
                  <a:pt x="1470923" y="6047457"/>
                  <a:pt x="1467072" y="6049382"/>
                </a:cubicBezTo>
                <a:cubicBezTo>
                  <a:pt x="1467072" y="6045533"/>
                  <a:pt x="1465149" y="6043608"/>
                  <a:pt x="1461298" y="6043608"/>
                </a:cubicBezTo>
                <a:cubicBezTo>
                  <a:pt x="1459373" y="6037833"/>
                  <a:pt x="1459373" y="6032059"/>
                  <a:pt x="1465149" y="6030134"/>
                </a:cubicBezTo>
                <a:close/>
                <a:moveTo>
                  <a:pt x="1499794" y="6028210"/>
                </a:moveTo>
                <a:cubicBezTo>
                  <a:pt x="1501719" y="6033985"/>
                  <a:pt x="1505569" y="6037834"/>
                  <a:pt x="1503644" y="6041684"/>
                </a:cubicBezTo>
                <a:cubicBezTo>
                  <a:pt x="1501719" y="6037834"/>
                  <a:pt x="1495945" y="6035910"/>
                  <a:pt x="1490171" y="6035910"/>
                </a:cubicBezTo>
                <a:cubicBezTo>
                  <a:pt x="1492095" y="6032060"/>
                  <a:pt x="1495945" y="6028210"/>
                  <a:pt x="1499794" y="6028210"/>
                </a:cubicBezTo>
                <a:close/>
                <a:moveTo>
                  <a:pt x="1384306" y="6026285"/>
                </a:moveTo>
                <a:cubicBezTo>
                  <a:pt x="1384306" y="6028209"/>
                  <a:pt x="1386231" y="6030134"/>
                  <a:pt x="1388157" y="6032059"/>
                </a:cubicBezTo>
                <a:cubicBezTo>
                  <a:pt x="1390081" y="6032059"/>
                  <a:pt x="1390081" y="6033984"/>
                  <a:pt x="1390081" y="6035909"/>
                </a:cubicBezTo>
                <a:cubicBezTo>
                  <a:pt x="1386231" y="6033984"/>
                  <a:pt x="1382382" y="6032059"/>
                  <a:pt x="1380458" y="6032059"/>
                </a:cubicBezTo>
                <a:cubicBezTo>
                  <a:pt x="1380458" y="6032059"/>
                  <a:pt x="1380458" y="6030134"/>
                  <a:pt x="1380458" y="6030134"/>
                </a:cubicBezTo>
                <a:cubicBezTo>
                  <a:pt x="1380458" y="6028209"/>
                  <a:pt x="1382382" y="6026285"/>
                  <a:pt x="1384306" y="6026285"/>
                </a:cubicBezTo>
                <a:close/>
                <a:moveTo>
                  <a:pt x="1944420" y="6024360"/>
                </a:moveTo>
                <a:cubicBezTo>
                  <a:pt x="1954044" y="6028209"/>
                  <a:pt x="1963669" y="6028209"/>
                  <a:pt x="1975217" y="6030134"/>
                </a:cubicBezTo>
                <a:cubicBezTo>
                  <a:pt x="1975217" y="6032059"/>
                  <a:pt x="1975217" y="6032059"/>
                  <a:pt x="1975217" y="6033984"/>
                </a:cubicBezTo>
                <a:cubicBezTo>
                  <a:pt x="1969443" y="6043608"/>
                  <a:pt x="1955969" y="6047457"/>
                  <a:pt x="1942495" y="6051307"/>
                </a:cubicBezTo>
                <a:cubicBezTo>
                  <a:pt x="1942495" y="6047457"/>
                  <a:pt x="1942495" y="6041683"/>
                  <a:pt x="1942495" y="6035909"/>
                </a:cubicBezTo>
                <a:cubicBezTo>
                  <a:pt x="1942495" y="6033984"/>
                  <a:pt x="1946345" y="6033984"/>
                  <a:pt x="1946345" y="6032059"/>
                </a:cubicBezTo>
                <a:cubicBezTo>
                  <a:pt x="1944420" y="6030134"/>
                  <a:pt x="1940570" y="6026285"/>
                  <a:pt x="1944420" y="6024360"/>
                </a:cubicBezTo>
                <a:close/>
                <a:moveTo>
                  <a:pt x="1461299" y="6022435"/>
                </a:moveTo>
                <a:lnTo>
                  <a:pt x="1461299" y="6024360"/>
                </a:lnTo>
                <a:cubicBezTo>
                  <a:pt x="1459375" y="6024360"/>
                  <a:pt x="1459375" y="6024360"/>
                  <a:pt x="1457450" y="6024360"/>
                </a:cubicBezTo>
                <a:close/>
                <a:moveTo>
                  <a:pt x="1538291" y="6020511"/>
                </a:moveTo>
                <a:cubicBezTo>
                  <a:pt x="1540215" y="6024361"/>
                  <a:pt x="1540215" y="6028210"/>
                  <a:pt x="1542140" y="6032060"/>
                </a:cubicBezTo>
                <a:cubicBezTo>
                  <a:pt x="1540215" y="6032060"/>
                  <a:pt x="1538291" y="6033985"/>
                  <a:pt x="1536366" y="6032060"/>
                </a:cubicBezTo>
                <a:cubicBezTo>
                  <a:pt x="1536366" y="6030135"/>
                  <a:pt x="1538291" y="6024361"/>
                  <a:pt x="1538291" y="6020511"/>
                </a:cubicBezTo>
                <a:close/>
                <a:moveTo>
                  <a:pt x="1413179" y="6016661"/>
                </a:moveTo>
                <a:cubicBezTo>
                  <a:pt x="1411255" y="6018585"/>
                  <a:pt x="1413179" y="6020510"/>
                  <a:pt x="1413179" y="6022435"/>
                </a:cubicBezTo>
                <a:cubicBezTo>
                  <a:pt x="1411255" y="6020510"/>
                  <a:pt x="1411255" y="6020510"/>
                  <a:pt x="1409330" y="6018585"/>
                </a:cubicBezTo>
                <a:cubicBezTo>
                  <a:pt x="1411255" y="6018585"/>
                  <a:pt x="1411255" y="6014736"/>
                  <a:pt x="1413179" y="6016661"/>
                </a:cubicBezTo>
                <a:close/>
                <a:moveTo>
                  <a:pt x="1863581" y="6005111"/>
                </a:moveTo>
                <a:cubicBezTo>
                  <a:pt x="1867430" y="6007037"/>
                  <a:pt x="1871279" y="6010886"/>
                  <a:pt x="1873204" y="6014736"/>
                </a:cubicBezTo>
                <a:cubicBezTo>
                  <a:pt x="1873204" y="6020510"/>
                  <a:pt x="1875129" y="6026285"/>
                  <a:pt x="1875129" y="6033984"/>
                </a:cubicBezTo>
                <a:cubicBezTo>
                  <a:pt x="1869355" y="6037833"/>
                  <a:pt x="1863581" y="6039758"/>
                  <a:pt x="1853955" y="6037833"/>
                </a:cubicBezTo>
                <a:cubicBezTo>
                  <a:pt x="1852031" y="6039758"/>
                  <a:pt x="1848181" y="6041683"/>
                  <a:pt x="1848181" y="6041683"/>
                </a:cubicBezTo>
                <a:cubicBezTo>
                  <a:pt x="1848181" y="6032059"/>
                  <a:pt x="1850106" y="6022435"/>
                  <a:pt x="1852031" y="6012811"/>
                </a:cubicBezTo>
                <a:cubicBezTo>
                  <a:pt x="1855880" y="6010886"/>
                  <a:pt x="1859730" y="6007037"/>
                  <a:pt x="1863581" y="6005111"/>
                </a:cubicBezTo>
                <a:close/>
                <a:moveTo>
                  <a:pt x="2002164" y="5997413"/>
                </a:moveTo>
                <a:cubicBezTo>
                  <a:pt x="2002164" y="5999337"/>
                  <a:pt x="2004089" y="5999337"/>
                  <a:pt x="2004089" y="5999337"/>
                </a:cubicBezTo>
                <a:cubicBezTo>
                  <a:pt x="2004089" y="6005112"/>
                  <a:pt x="2002164" y="6010886"/>
                  <a:pt x="2002164" y="6016661"/>
                </a:cubicBezTo>
                <a:cubicBezTo>
                  <a:pt x="1998314" y="6016661"/>
                  <a:pt x="1996390" y="6014736"/>
                  <a:pt x="1994466" y="6014736"/>
                </a:cubicBezTo>
                <a:cubicBezTo>
                  <a:pt x="1994466" y="6008961"/>
                  <a:pt x="1996390" y="6005112"/>
                  <a:pt x="2000239" y="6001262"/>
                </a:cubicBezTo>
                <a:cubicBezTo>
                  <a:pt x="2000239" y="6001262"/>
                  <a:pt x="1998314" y="5999337"/>
                  <a:pt x="1998314" y="5999337"/>
                </a:cubicBezTo>
                <a:cubicBezTo>
                  <a:pt x="2000239" y="5999337"/>
                  <a:pt x="2000239" y="5997413"/>
                  <a:pt x="2002164" y="5997413"/>
                </a:cubicBezTo>
                <a:close/>
                <a:moveTo>
                  <a:pt x="1875128" y="5995489"/>
                </a:moveTo>
                <a:cubicBezTo>
                  <a:pt x="1873203" y="5999338"/>
                  <a:pt x="1873203" y="6003188"/>
                  <a:pt x="1873203" y="6007038"/>
                </a:cubicBezTo>
                <a:cubicBezTo>
                  <a:pt x="1869354" y="6007038"/>
                  <a:pt x="1867429" y="6007038"/>
                  <a:pt x="1865504" y="6005113"/>
                </a:cubicBezTo>
                <a:cubicBezTo>
                  <a:pt x="1869354" y="6001263"/>
                  <a:pt x="1871278" y="5999338"/>
                  <a:pt x="1875128" y="5995489"/>
                </a:cubicBezTo>
                <a:close/>
                <a:moveTo>
                  <a:pt x="1451674" y="5995489"/>
                </a:moveTo>
                <a:cubicBezTo>
                  <a:pt x="1453599" y="6001263"/>
                  <a:pt x="1455525" y="6007038"/>
                  <a:pt x="1455525" y="6010887"/>
                </a:cubicBezTo>
                <a:cubicBezTo>
                  <a:pt x="1453599" y="6010887"/>
                  <a:pt x="1451674" y="6012812"/>
                  <a:pt x="1447826" y="6012812"/>
                </a:cubicBezTo>
                <a:cubicBezTo>
                  <a:pt x="1447826" y="6010887"/>
                  <a:pt x="1445900" y="6008962"/>
                  <a:pt x="1445900" y="6007038"/>
                </a:cubicBezTo>
                <a:cubicBezTo>
                  <a:pt x="1445900" y="6003188"/>
                  <a:pt x="1449749" y="5999338"/>
                  <a:pt x="1451674" y="5995489"/>
                </a:cubicBezTo>
                <a:close/>
                <a:moveTo>
                  <a:pt x="1501719" y="5993564"/>
                </a:moveTo>
                <a:cubicBezTo>
                  <a:pt x="1505569" y="6001263"/>
                  <a:pt x="1509418" y="6008962"/>
                  <a:pt x="1511344" y="6016662"/>
                </a:cubicBezTo>
                <a:cubicBezTo>
                  <a:pt x="1509418" y="6016662"/>
                  <a:pt x="1507495" y="6016662"/>
                  <a:pt x="1507495" y="6016662"/>
                </a:cubicBezTo>
                <a:cubicBezTo>
                  <a:pt x="1505569" y="6012812"/>
                  <a:pt x="1503644" y="6008962"/>
                  <a:pt x="1499794" y="6008962"/>
                </a:cubicBezTo>
                <a:cubicBezTo>
                  <a:pt x="1497870" y="6010887"/>
                  <a:pt x="1497870" y="6010887"/>
                  <a:pt x="1497870" y="6012812"/>
                </a:cubicBezTo>
                <a:cubicBezTo>
                  <a:pt x="1494020" y="6012812"/>
                  <a:pt x="1488246" y="6016662"/>
                  <a:pt x="1482471" y="6014737"/>
                </a:cubicBezTo>
                <a:cubicBezTo>
                  <a:pt x="1482471" y="6010887"/>
                  <a:pt x="1480547" y="6008962"/>
                  <a:pt x="1482471" y="6010887"/>
                </a:cubicBezTo>
                <a:cubicBezTo>
                  <a:pt x="1482471" y="6008962"/>
                  <a:pt x="1482471" y="6007038"/>
                  <a:pt x="1484396" y="6005113"/>
                </a:cubicBezTo>
                <a:cubicBezTo>
                  <a:pt x="1484396" y="6003188"/>
                  <a:pt x="1484396" y="6003188"/>
                  <a:pt x="1484396" y="6003188"/>
                </a:cubicBezTo>
                <a:cubicBezTo>
                  <a:pt x="1488246" y="5997414"/>
                  <a:pt x="1495945" y="5997414"/>
                  <a:pt x="1501719" y="5993564"/>
                </a:cubicBezTo>
                <a:close/>
                <a:moveTo>
                  <a:pt x="1472848" y="5989714"/>
                </a:moveTo>
                <a:cubicBezTo>
                  <a:pt x="1474773" y="5989714"/>
                  <a:pt x="1474773" y="5989714"/>
                  <a:pt x="1476698" y="5989714"/>
                </a:cubicBezTo>
                <a:cubicBezTo>
                  <a:pt x="1476698" y="5989714"/>
                  <a:pt x="1474773" y="5991639"/>
                  <a:pt x="1474773" y="5993564"/>
                </a:cubicBezTo>
                <a:cubicBezTo>
                  <a:pt x="1472848" y="5991639"/>
                  <a:pt x="1472848" y="5991639"/>
                  <a:pt x="1472848" y="5989714"/>
                </a:cubicBezTo>
                <a:close/>
                <a:moveTo>
                  <a:pt x="1407404" y="5987789"/>
                </a:moveTo>
                <a:cubicBezTo>
                  <a:pt x="1411254" y="5987789"/>
                  <a:pt x="1413180" y="5989713"/>
                  <a:pt x="1417029" y="5989713"/>
                </a:cubicBezTo>
                <a:cubicBezTo>
                  <a:pt x="1417029" y="5997413"/>
                  <a:pt x="1417029" y="6005112"/>
                  <a:pt x="1413180" y="6010886"/>
                </a:cubicBezTo>
                <a:cubicBezTo>
                  <a:pt x="1405479" y="6007037"/>
                  <a:pt x="1405479" y="5997413"/>
                  <a:pt x="1407404" y="5987789"/>
                </a:cubicBezTo>
                <a:close/>
                <a:moveTo>
                  <a:pt x="1948270" y="5982014"/>
                </a:moveTo>
                <a:cubicBezTo>
                  <a:pt x="1959819" y="5985865"/>
                  <a:pt x="1973292" y="5989714"/>
                  <a:pt x="1982918" y="5995489"/>
                </a:cubicBezTo>
                <a:cubicBezTo>
                  <a:pt x="1980992" y="6001263"/>
                  <a:pt x="1980992" y="6007038"/>
                  <a:pt x="1979068" y="6012812"/>
                </a:cubicBezTo>
                <a:cubicBezTo>
                  <a:pt x="1967518" y="6010887"/>
                  <a:pt x="1955969" y="6012812"/>
                  <a:pt x="1946345" y="6014737"/>
                </a:cubicBezTo>
                <a:cubicBezTo>
                  <a:pt x="1944420" y="6008962"/>
                  <a:pt x="1946345" y="5999338"/>
                  <a:pt x="1948270" y="5993564"/>
                </a:cubicBezTo>
                <a:cubicBezTo>
                  <a:pt x="1950195" y="5991639"/>
                  <a:pt x="1952121" y="5989714"/>
                  <a:pt x="1957895" y="5987790"/>
                </a:cubicBezTo>
                <a:cubicBezTo>
                  <a:pt x="1954044" y="5985865"/>
                  <a:pt x="1952121" y="5987790"/>
                  <a:pt x="1948270" y="5987790"/>
                </a:cubicBezTo>
                <a:cubicBezTo>
                  <a:pt x="1948270" y="5985865"/>
                  <a:pt x="1948270" y="5983940"/>
                  <a:pt x="1948270" y="5982014"/>
                </a:cubicBezTo>
                <a:close/>
                <a:moveTo>
                  <a:pt x="1393931" y="5978166"/>
                </a:moveTo>
                <a:cubicBezTo>
                  <a:pt x="1393931" y="5978166"/>
                  <a:pt x="1395856" y="5980090"/>
                  <a:pt x="1395856" y="5980090"/>
                </a:cubicBezTo>
                <a:cubicBezTo>
                  <a:pt x="1393931" y="5987790"/>
                  <a:pt x="1401630" y="5993564"/>
                  <a:pt x="1403556" y="5999338"/>
                </a:cubicBezTo>
                <a:cubicBezTo>
                  <a:pt x="1401630" y="5999338"/>
                  <a:pt x="1401630" y="5997414"/>
                  <a:pt x="1399705" y="5999338"/>
                </a:cubicBezTo>
                <a:cubicBezTo>
                  <a:pt x="1399705" y="6001263"/>
                  <a:pt x="1397782" y="6001263"/>
                  <a:pt x="1397782" y="6003188"/>
                </a:cubicBezTo>
                <a:cubicBezTo>
                  <a:pt x="1395856" y="5999338"/>
                  <a:pt x="1393931" y="5993564"/>
                  <a:pt x="1393931" y="5989714"/>
                </a:cubicBezTo>
                <a:cubicBezTo>
                  <a:pt x="1393931" y="5985865"/>
                  <a:pt x="1393931" y="5982015"/>
                  <a:pt x="1393931" y="5978166"/>
                </a:cubicBezTo>
                <a:close/>
                <a:moveTo>
                  <a:pt x="1875129" y="5972391"/>
                </a:moveTo>
                <a:cubicBezTo>
                  <a:pt x="1875129" y="5974316"/>
                  <a:pt x="1875129" y="5976241"/>
                  <a:pt x="1875129" y="5978166"/>
                </a:cubicBezTo>
                <a:cubicBezTo>
                  <a:pt x="1869355" y="5985865"/>
                  <a:pt x="1863579" y="5993564"/>
                  <a:pt x="1853955" y="5997414"/>
                </a:cubicBezTo>
                <a:cubicBezTo>
                  <a:pt x="1853955" y="5989714"/>
                  <a:pt x="1852031" y="5982015"/>
                  <a:pt x="1850106" y="5976241"/>
                </a:cubicBezTo>
                <a:cubicBezTo>
                  <a:pt x="1857805" y="5972391"/>
                  <a:pt x="1865505" y="5972391"/>
                  <a:pt x="1875129" y="5972391"/>
                </a:cubicBezTo>
                <a:close/>
                <a:moveTo>
                  <a:pt x="1927098" y="5968541"/>
                </a:moveTo>
                <a:cubicBezTo>
                  <a:pt x="1929022" y="5970465"/>
                  <a:pt x="1932872" y="5974315"/>
                  <a:pt x="1936722" y="5976240"/>
                </a:cubicBezTo>
                <a:cubicBezTo>
                  <a:pt x="1938646" y="5989713"/>
                  <a:pt x="1936722" y="6003186"/>
                  <a:pt x="1934797" y="6018585"/>
                </a:cubicBezTo>
                <a:cubicBezTo>
                  <a:pt x="1932872" y="6020509"/>
                  <a:pt x="1929022" y="6020509"/>
                  <a:pt x="1929022" y="6022434"/>
                </a:cubicBezTo>
                <a:cubicBezTo>
                  <a:pt x="1929022" y="6024359"/>
                  <a:pt x="1930947" y="6026284"/>
                  <a:pt x="1932872" y="6028208"/>
                </a:cubicBezTo>
                <a:cubicBezTo>
                  <a:pt x="1929022" y="6035908"/>
                  <a:pt x="1932872" y="6045532"/>
                  <a:pt x="1932872" y="6055156"/>
                </a:cubicBezTo>
                <a:cubicBezTo>
                  <a:pt x="1927098" y="6057080"/>
                  <a:pt x="1921322" y="6060930"/>
                  <a:pt x="1917473" y="6066704"/>
                </a:cubicBezTo>
                <a:cubicBezTo>
                  <a:pt x="1907849" y="6062855"/>
                  <a:pt x="1896300" y="6060930"/>
                  <a:pt x="1886676" y="6055156"/>
                </a:cubicBezTo>
                <a:cubicBezTo>
                  <a:pt x="1886676" y="6053231"/>
                  <a:pt x="1886676" y="6051306"/>
                  <a:pt x="1886676" y="6049381"/>
                </a:cubicBezTo>
                <a:cubicBezTo>
                  <a:pt x="1886676" y="6047456"/>
                  <a:pt x="1882826" y="6047456"/>
                  <a:pt x="1882826" y="6045532"/>
                </a:cubicBezTo>
                <a:cubicBezTo>
                  <a:pt x="1896300" y="6032058"/>
                  <a:pt x="1915548" y="6016660"/>
                  <a:pt x="1923248" y="6003186"/>
                </a:cubicBezTo>
                <a:cubicBezTo>
                  <a:pt x="1902075" y="5997412"/>
                  <a:pt x="1896300" y="6020509"/>
                  <a:pt x="1880902" y="6032058"/>
                </a:cubicBezTo>
                <a:cubicBezTo>
                  <a:pt x="1878977" y="6026284"/>
                  <a:pt x="1878977" y="6020509"/>
                  <a:pt x="1878977" y="6014735"/>
                </a:cubicBezTo>
                <a:cubicBezTo>
                  <a:pt x="1878977" y="6008961"/>
                  <a:pt x="1878977" y="5997412"/>
                  <a:pt x="1880902" y="5989713"/>
                </a:cubicBezTo>
                <a:cubicBezTo>
                  <a:pt x="1892450" y="5976240"/>
                  <a:pt x="1905924" y="5964691"/>
                  <a:pt x="1927098" y="5968541"/>
                </a:cubicBezTo>
                <a:close/>
                <a:moveTo>
                  <a:pt x="1982916" y="5964692"/>
                </a:moveTo>
                <a:cubicBezTo>
                  <a:pt x="1984841" y="5970466"/>
                  <a:pt x="1988692" y="5976241"/>
                  <a:pt x="1988692" y="5983940"/>
                </a:cubicBezTo>
                <a:cubicBezTo>
                  <a:pt x="1975216" y="5980090"/>
                  <a:pt x="1961743" y="5978166"/>
                  <a:pt x="1952119" y="5970466"/>
                </a:cubicBezTo>
                <a:cubicBezTo>
                  <a:pt x="1955969" y="5970466"/>
                  <a:pt x="1959818" y="5968542"/>
                  <a:pt x="1963669" y="5966617"/>
                </a:cubicBezTo>
                <a:cubicBezTo>
                  <a:pt x="1971367" y="5964692"/>
                  <a:pt x="1977141" y="5964692"/>
                  <a:pt x="1982916" y="5964692"/>
                </a:cubicBezTo>
                <a:close/>
                <a:moveTo>
                  <a:pt x="1519042" y="5962766"/>
                </a:moveTo>
                <a:cubicBezTo>
                  <a:pt x="1522892" y="5972391"/>
                  <a:pt x="1524817" y="5982015"/>
                  <a:pt x="1528667" y="5991639"/>
                </a:cubicBezTo>
                <a:cubicBezTo>
                  <a:pt x="1524817" y="5995489"/>
                  <a:pt x="1522892" y="6003188"/>
                  <a:pt x="1520968" y="6008962"/>
                </a:cubicBezTo>
                <a:cubicBezTo>
                  <a:pt x="1520968" y="6008962"/>
                  <a:pt x="1519042" y="6007037"/>
                  <a:pt x="1519042" y="6007037"/>
                </a:cubicBezTo>
                <a:cubicBezTo>
                  <a:pt x="1515194" y="5993564"/>
                  <a:pt x="1507493" y="5982015"/>
                  <a:pt x="1515194" y="5968542"/>
                </a:cubicBezTo>
                <a:cubicBezTo>
                  <a:pt x="1515194" y="5966617"/>
                  <a:pt x="1511343" y="5968542"/>
                  <a:pt x="1511343" y="5966617"/>
                </a:cubicBezTo>
                <a:cubicBezTo>
                  <a:pt x="1513268" y="5964692"/>
                  <a:pt x="1517117" y="5962766"/>
                  <a:pt x="1519042" y="5962766"/>
                </a:cubicBezTo>
                <a:close/>
                <a:moveTo>
                  <a:pt x="1486322" y="5956992"/>
                </a:moveTo>
                <a:cubicBezTo>
                  <a:pt x="1488247" y="5962767"/>
                  <a:pt x="1492096" y="5966617"/>
                  <a:pt x="1494021" y="5970466"/>
                </a:cubicBezTo>
                <a:cubicBezTo>
                  <a:pt x="1492096" y="5970466"/>
                  <a:pt x="1492096" y="5972391"/>
                  <a:pt x="1490171" y="5972391"/>
                </a:cubicBezTo>
                <a:cubicBezTo>
                  <a:pt x="1490171" y="5972391"/>
                  <a:pt x="1490171" y="5970466"/>
                  <a:pt x="1490171" y="5970466"/>
                </a:cubicBezTo>
                <a:cubicBezTo>
                  <a:pt x="1484397" y="5974316"/>
                  <a:pt x="1482472" y="5980090"/>
                  <a:pt x="1476697" y="5983940"/>
                </a:cubicBezTo>
                <a:cubicBezTo>
                  <a:pt x="1474772" y="5983940"/>
                  <a:pt x="1474772" y="5985865"/>
                  <a:pt x="1470923" y="5985865"/>
                </a:cubicBezTo>
                <a:cubicBezTo>
                  <a:pt x="1468998" y="5982015"/>
                  <a:pt x="1468998" y="5978166"/>
                  <a:pt x="1467073" y="5974316"/>
                </a:cubicBezTo>
                <a:cubicBezTo>
                  <a:pt x="1470923" y="5970466"/>
                  <a:pt x="1470923" y="5966617"/>
                  <a:pt x="1470923" y="5960842"/>
                </a:cubicBezTo>
                <a:cubicBezTo>
                  <a:pt x="1476697" y="5960842"/>
                  <a:pt x="1482472" y="5958918"/>
                  <a:pt x="1486322" y="5956992"/>
                </a:cubicBezTo>
                <a:close/>
                <a:moveTo>
                  <a:pt x="1499795" y="5953143"/>
                </a:moveTo>
                <a:cubicBezTo>
                  <a:pt x="1501721" y="5951218"/>
                  <a:pt x="1503645" y="5955068"/>
                  <a:pt x="1505569" y="5955068"/>
                </a:cubicBezTo>
                <a:cubicBezTo>
                  <a:pt x="1503645" y="5958918"/>
                  <a:pt x="1505569" y="5962767"/>
                  <a:pt x="1501721" y="5964692"/>
                </a:cubicBezTo>
                <a:cubicBezTo>
                  <a:pt x="1501721" y="5960842"/>
                  <a:pt x="1501721" y="5956993"/>
                  <a:pt x="1499795" y="5953143"/>
                </a:cubicBezTo>
                <a:close/>
                <a:moveTo>
                  <a:pt x="1515194" y="5947369"/>
                </a:moveTo>
                <a:cubicBezTo>
                  <a:pt x="1517118" y="5949294"/>
                  <a:pt x="1517118" y="5949294"/>
                  <a:pt x="1517118" y="5951218"/>
                </a:cubicBezTo>
                <a:cubicBezTo>
                  <a:pt x="1515194" y="5953143"/>
                  <a:pt x="1515194" y="5955068"/>
                  <a:pt x="1513269" y="5956993"/>
                </a:cubicBezTo>
                <a:cubicBezTo>
                  <a:pt x="1513269" y="5955068"/>
                  <a:pt x="1515194" y="5953143"/>
                  <a:pt x="1515194" y="5947369"/>
                </a:cubicBezTo>
                <a:close/>
                <a:moveTo>
                  <a:pt x="1411254" y="5943518"/>
                </a:moveTo>
                <a:cubicBezTo>
                  <a:pt x="1415105" y="5951218"/>
                  <a:pt x="1418955" y="5960842"/>
                  <a:pt x="1422804" y="5968542"/>
                </a:cubicBezTo>
                <a:cubicBezTo>
                  <a:pt x="1420879" y="5970466"/>
                  <a:pt x="1420879" y="5974316"/>
                  <a:pt x="1418955" y="5976241"/>
                </a:cubicBezTo>
                <a:cubicBezTo>
                  <a:pt x="1418955" y="5964692"/>
                  <a:pt x="1411254" y="5958918"/>
                  <a:pt x="1409330" y="5949294"/>
                </a:cubicBezTo>
                <a:cubicBezTo>
                  <a:pt x="1409330" y="5949294"/>
                  <a:pt x="1409330" y="5949294"/>
                  <a:pt x="1405481" y="5949294"/>
                </a:cubicBezTo>
                <a:cubicBezTo>
                  <a:pt x="1407406" y="5947369"/>
                  <a:pt x="1409330" y="5945444"/>
                  <a:pt x="1411254" y="5943518"/>
                </a:cubicBezTo>
                <a:close/>
                <a:moveTo>
                  <a:pt x="1332338" y="5943518"/>
                </a:moveTo>
                <a:cubicBezTo>
                  <a:pt x="1340037" y="5951218"/>
                  <a:pt x="1349661" y="5956993"/>
                  <a:pt x="1357361" y="5964692"/>
                </a:cubicBezTo>
                <a:cubicBezTo>
                  <a:pt x="1359286" y="5968542"/>
                  <a:pt x="1361211" y="5974316"/>
                  <a:pt x="1365060" y="5978165"/>
                </a:cubicBezTo>
                <a:cubicBezTo>
                  <a:pt x="1347737" y="5976241"/>
                  <a:pt x="1340037" y="5964692"/>
                  <a:pt x="1332338" y="5943518"/>
                </a:cubicBezTo>
                <a:close/>
                <a:moveTo>
                  <a:pt x="1996391" y="5939670"/>
                </a:moveTo>
                <a:cubicBezTo>
                  <a:pt x="1996391" y="5941594"/>
                  <a:pt x="1996391" y="5941594"/>
                  <a:pt x="1996391" y="5943519"/>
                </a:cubicBezTo>
                <a:cubicBezTo>
                  <a:pt x="1994466" y="5941594"/>
                  <a:pt x="1994466" y="5941594"/>
                  <a:pt x="1992541" y="5941594"/>
                </a:cubicBezTo>
                <a:cubicBezTo>
                  <a:pt x="1992541" y="5941594"/>
                  <a:pt x="1994466" y="5939670"/>
                  <a:pt x="1996391" y="5939670"/>
                </a:cubicBezTo>
                <a:close/>
                <a:moveTo>
                  <a:pt x="2009863" y="5933895"/>
                </a:moveTo>
                <a:cubicBezTo>
                  <a:pt x="2007939" y="5937745"/>
                  <a:pt x="2007939" y="5943519"/>
                  <a:pt x="2007939" y="5949294"/>
                </a:cubicBezTo>
                <a:cubicBezTo>
                  <a:pt x="2007939" y="5951218"/>
                  <a:pt x="2007939" y="5951218"/>
                  <a:pt x="2007939" y="5953143"/>
                </a:cubicBezTo>
                <a:cubicBezTo>
                  <a:pt x="2007939" y="5953143"/>
                  <a:pt x="2006013" y="5953143"/>
                  <a:pt x="2004089" y="5953143"/>
                </a:cubicBezTo>
                <a:cubicBezTo>
                  <a:pt x="2002164" y="5951218"/>
                  <a:pt x="2002164" y="5949294"/>
                  <a:pt x="2000239" y="5947369"/>
                </a:cubicBezTo>
                <a:cubicBezTo>
                  <a:pt x="2002164" y="5943519"/>
                  <a:pt x="2002164" y="5939670"/>
                  <a:pt x="2002164" y="5935820"/>
                </a:cubicBezTo>
                <a:cubicBezTo>
                  <a:pt x="2004089" y="5935820"/>
                  <a:pt x="2007939" y="5933895"/>
                  <a:pt x="2009863" y="5933895"/>
                </a:cubicBezTo>
                <a:close/>
                <a:moveTo>
                  <a:pt x="1936721" y="5930046"/>
                </a:moveTo>
                <a:cubicBezTo>
                  <a:pt x="1936721" y="5933895"/>
                  <a:pt x="1936721" y="5937745"/>
                  <a:pt x="1936721" y="5941594"/>
                </a:cubicBezTo>
                <a:cubicBezTo>
                  <a:pt x="1930947" y="5943519"/>
                  <a:pt x="1927098" y="5943519"/>
                  <a:pt x="1925172" y="5947369"/>
                </a:cubicBezTo>
                <a:cubicBezTo>
                  <a:pt x="1923248" y="5937745"/>
                  <a:pt x="1930947" y="5933895"/>
                  <a:pt x="1936721" y="5930046"/>
                </a:cubicBezTo>
                <a:close/>
                <a:moveTo>
                  <a:pt x="1480547" y="5922346"/>
                </a:moveTo>
                <a:cubicBezTo>
                  <a:pt x="1482472" y="5931970"/>
                  <a:pt x="1486322" y="5937745"/>
                  <a:pt x="1488246" y="5947369"/>
                </a:cubicBezTo>
                <a:cubicBezTo>
                  <a:pt x="1486322" y="5941594"/>
                  <a:pt x="1476697" y="5931970"/>
                  <a:pt x="1480547" y="5922346"/>
                </a:cubicBezTo>
                <a:close/>
                <a:moveTo>
                  <a:pt x="2002165" y="5906947"/>
                </a:moveTo>
                <a:cubicBezTo>
                  <a:pt x="2002165" y="5914647"/>
                  <a:pt x="2000240" y="5922346"/>
                  <a:pt x="1998315" y="5930046"/>
                </a:cubicBezTo>
                <a:cubicBezTo>
                  <a:pt x="1996390" y="5931970"/>
                  <a:pt x="1992541" y="5931970"/>
                  <a:pt x="1988690" y="5931970"/>
                </a:cubicBezTo>
                <a:cubicBezTo>
                  <a:pt x="1982916" y="5933895"/>
                  <a:pt x="1977141" y="5935820"/>
                  <a:pt x="1969443" y="5937745"/>
                </a:cubicBezTo>
                <a:cubicBezTo>
                  <a:pt x="1967518" y="5930046"/>
                  <a:pt x="1965593" y="5924271"/>
                  <a:pt x="1957895" y="5922346"/>
                </a:cubicBezTo>
                <a:cubicBezTo>
                  <a:pt x="1952119" y="5926196"/>
                  <a:pt x="1954044" y="5931970"/>
                  <a:pt x="1955969" y="5937745"/>
                </a:cubicBezTo>
                <a:cubicBezTo>
                  <a:pt x="1954044" y="5935820"/>
                  <a:pt x="1950194" y="5933895"/>
                  <a:pt x="1946345" y="5933895"/>
                </a:cubicBezTo>
                <a:cubicBezTo>
                  <a:pt x="1946345" y="5928121"/>
                  <a:pt x="1946345" y="5922346"/>
                  <a:pt x="1948270" y="5922346"/>
                </a:cubicBezTo>
                <a:cubicBezTo>
                  <a:pt x="1967518" y="5918497"/>
                  <a:pt x="1984841" y="5910798"/>
                  <a:pt x="2002165" y="5906947"/>
                </a:cubicBezTo>
                <a:close/>
                <a:moveTo>
                  <a:pt x="1484396" y="5905022"/>
                </a:moveTo>
                <a:cubicBezTo>
                  <a:pt x="1488245" y="5905022"/>
                  <a:pt x="1494020" y="5906947"/>
                  <a:pt x="1499795" y="5910798"/>
                </a:cubicBezTo>
                <a:cubicBezTo>
                  <a:pt x="1501721" y="5918497"/>
                  <a:pt x="1505570" y="5926196"/>
                  <a:pt x="1507495" y="5933895"/>
                </a:cubicBezTo>
                <a:cubicBezTo>
                  <a:pt x="1507495" y="5933895"/>
                  <a:pt x="1505570" y="5933895"/>
                  <a:pt x="1505570" y="5935820"/>
                </a:cubicBezTo>
                <a:cubicBezTo>
                  <a:pt x="1505570" y="5937745"/>
                  <a:pt x="1505570" y="5939669"/>
                  <a:pt x="1509419" y="5939669"/>
                </a:cubicBezTo>
                <a:cubicBezTo>
                  <a:pt x="1507495" y="5943519"/>
                  <a:pt x="1507495" y="5949293"/>
                  <a:pt x="1505570" y="5951218"/>
                </a:cubicBezTo>
                <a:cubicBezTo>
                  <a:pt x="1507495" y="5945444"/>
                  <a:pt x="1501721" y="5945444"/>
                  <a:pt x="1497869" y="5945444"/>
                </a:cubicBezTo>
                <a:cubicBezTo>
                  <a:pt x="1497869" y="5949293"/>
                  <a:pt x="1501721" y="5949293"/>
                  <a:pt x="1503645" y="5953143"/>
                </a:cubicBezTo>
                <a:cubicBezTo>
                  <a:pt x="1501721" y="5953143"/>
                  <a:pt x="1499795" y="5951218"/>
                  <a:pt x="1497869" y="5951218"/>
                </a:cubicBezTo>
                <a:cubicBezTo>
                  <a:pt x="1497869" y="5947368"/>
                  <a:pt x="1497869" y="5943519"/>
                  <a:pt x="1495945" y="5939669"/>
                </a:cubicBezTo>
                <a:cubicBezTo>
                  <a:pt x="1503645" y="5935820"/>
                  <a:pt x="1497869" y="5920422"/>
                  <a:pt x="1490171" y="5924271"/>
                </a:cubicBezTo>
                <a:cubicBezTo>
                  <a:pt x="1488245" y="5916572"/>
                  <a:pt x="1486321" y="5910798"/>
                  <a:pt x="1484396" y="5905022"/>
                </a:cubicBezTo>
                <a:close/>
                <a:moveTo>
                  <a:pt x="1442050" y="5903097"/>
                </a:moveTo>
                <a:cubicBezTo>
                  <a:pt x="1443975" y="5905022"/>
                  <a:pt x="1445900" y="5905022"/>
                  <a:pt x="1447825" y="5906947"/>
                </a:cubicBezTo>
                <a:cubicBezTo>
                  <a:pt x="1453600" y="5910797"/>
                  <a:pt x="1455525" y="5918496"/>
                  <a:pt x="1459374" y="5924270"/>
                </a:cubicBezTo>
                <a:cubicBezTo>
                  <a:pt x="1451675" y="5922345"/>
                  <a:pt x="1442050" y="5918496"/>
                  <a:pt x="1436276" y="5922345"/>
                </a:cubicBezTo>
                <a:cubicBezTo>
                  <a:pt x="1442050" y="5931969"/>
                  <a:pt x="1457449" y="5928120"/>
                  <a:pt x="1467073" y="5931969"/>
                </a:cubicBezTo>
                <a:cubicBezTo>
                  <a:pt x="1468998" y="5937743"/>
                  <a:pt x="1474772" y="5939668"/>
                  <a:pt x="1474772" y="5945442"/>
                </a:cubicBezTo>
                <a:cubicBezTo>
                  <a:pt x="1468998" y="5945442"/>
                  <a:pt x="1463224" y="5945442"/>
                  <a:pt x="1455525" y="5947367"/>
                </a:cubicBezTo>
                <a:cubicBezTo>
                  <a:pt x="1453600" y="5941593"/>
                  <a:pt x="1451675" y="5939668"/>
                  <a:pt x="1445900" y="5939668"/>
                </a:cubicBezTo>
                <a:cubicBezTo>
                  <a:pt x="1449750" y="5956991"/>
                  <a:pt x="1443975" y="5970464"/>
                  <a:pt x="1438201" y="5983938"/>
                </a:cubicBezTo>
                <a:cubicBezTo>
                  <a:pt x="1436276" y="5978164"/>
                  <a:pt x="1434351" y="5972389"/>
                  <a:pt x="1430502" y="5966615"/>
                </a:cubicBezTo>
                <a:cubicBezTo>
                  <a:pt x="1430502" y="5964690"/>
                  <a:pt x="1430502" y="5960841"/>
                  <a:pt x="1430502" y="5958916"/>
                </a:cubicBezTo>
                <a:cubicBezTo>
                  <a:pt x="1430502" y="5956991"/>
                  <a:pt x="1432426" y="5956991"/>
                  <a:pt x="1432426" y="5953142"/>
                </a:cubicBezTo>
                <a:cubicBezTo>
                  <a:pt x="1430502" y="5953142"/>
                  <a:pt x="1430502" y="5951217"/>
                  <a:pt x="1428577" y="5951217"/>
                </a:cubicBezTo>
                <a:cubicBezTo>
                  <a:pt x="1426652" y="5951217"/>
                  <a:pt x="1424727" y="5953142"/>
                  <a:pt x="1424727" y="5955066"/>
                </a:cubicBezTo>
                <a:cubicBezTo>
                  <a:pt x="1420877" y="5949292"/>
                  <a:pt x="1418953" y="5943518"/>
                  <a:pt x="1415103" y="5935819"/>
                </a:cubicBezTo>
                <a:cubicBezTo>
                  <a:pt x="1426652" y="5926195"/>
                  <a:pt x="1436276" y="5916571"/>
                  <a:pt x="1442050" y="5903097"/>
                </a:cubicBezTo>
                <a:close/>
                <a:moveTo>
                  <a:pt x="2518008" y="5899249"/>
                </a:moveTo>
                <a:cubicBezTo>
                  <a:pt x="2519933" y="5901174"/>
                  <a:pt x="2521857" y="5905023"/>
                  <a:pt x="2521857" y="5906948"/>
                </a:cubicBezTo>
                <a:cubicBezTo>
                  <a:pt x="2516082" y="5912722"/>
                  <a:pt x="2510308" y="5918497"/>
                  <a:pt x="2504533" y="5924271"/>
                </a:cubicBezTo>
                <a:cubicBezTo>
                  <a:pt x="2500684" y="5918497"/>
                  <a:pt x="2494910" y="5916572"/>
                  <a:pt x="2489135" y="5916572"/>
                </a:cubicBezTo>
                <a:cubicBezTo>
                  <a:pt x="2489135" y="5910798"/>
                  <a:pt x="2494910" y="5910798"/>
                  <a:pt x="2491060" y="5906948"/>
                </a:cubicBezTo>
                <a:cubicBezTo>
                  <a:pt x="2494910" y="5908873"/>
                  <a:pt x="2494910" y="5905023"/>
                  <a:pt x="2498759" y="5905023"/>
                </a:cubicBezTo>
                <a:cubicBezTo>
                  <a:pt x="2500684" y="5905023"/>
                  <a:pt x="2502608" y="5908873"/>
                  <a:pt x="2506458" y="5906948"/>
                </a:cubicBezTo>
                <a:cubicBezTo>
                  <a:pt x="2508383" y="5906948"/>
                  <a:pt x="2506458" y="5905023"/>
                  <a:pt x="2506458" y="5903098"/>
                </a:cubicBezTo>
                <a:cubicBezTo>
                  <a:pt x="2508383" y="5903098"/>
                  <a:pt x="2512232" y="5901174"/>
                  <a:pt x="2518008" y="5899249"/>
                </a:cubicBezTo>
                <a:close/>
                <a:moveTo>
                  <a:pt x="2019489" y="5899249"/>
                </a:moveTo>
                <a:cubicBezTo>
                  <a:pt x="2021413" y="5899249"/>
                  <a:pt x="2021413" y="5899249"/>
                  <a:pt x="2021413" y="5903098"/>
                </a:cubicBezTo>
                <a:cubicBezTo>
                  <a:pt x="2021413" y="5903098"/>
                  <a:pt x="2023338" y="5905023"/>
                  <a:pt x="2025263" y="5906948"/>
                </a:cubicBezTo>
                <a:cubicBezTo>
                  <a:pt x="2021413" y="5908873"/>
                  <a:pt x="2017562" y="5916572"/>
                  <a:pt x="2013713" y="5924271"/>
                </a:cubicBezTo>
                <a:cubicBezTo>
                  <a:pt x="2009863" y="5924271"/>
                  <a:pt x="2007939" y="5924271"/>
                  <a:pt x="2004089" y="5926196"/>
                </a:cubicBezTo>
                <a:cubicBezTo>
                  <a:pt x="2006014" y="5914647"/>
                  <a:pt x="2007939" y="5903098"/>
                  <a:pt x="2019489" y="5899249"/>
                </a:cubicBezTo>
                <a:close/>
                <a:moveTo>
                  <a:pt x="1936722" y="5899248"/>
                </a:moveTo>
                <a:cubicBezTo>
                  <a:pt x="1936722" y="5906948"/>
                  <a:pt x="1936722" y="5912722"/>
                  <a:pt x="1936722" y="5920422"/>
                </a:cubicBezTo>
                <a:cubicBezTo>
                  <a:pt x="1915548" y="5924271"/>
                  <a:pt x="1911698" y="5947369"/>
                  <a:pt x="1886676" y="5941594"/>
                </a:cubicBezTo>
                <a:cubicBezTo>
                  <a:pt x="1898225" y="5924271"/>
                  <a:pt x="1915548" y="5908873"/>
                  <a:pt x="1936722" y="5899248"/>
                </a:cubicBezTo>
                <a:close/>
                <a:moveTo>
                  <a:pt x="1334263" y="5899248"/>
                </a:moveTo>
                <a:cubicBezTo>
                  <a:pt x="1349661" y="5910798"/>
                  <a:pt x="1361210" y="5926196"/>
                  <a:pt x="1359285" y="5947369"/>
                </a:cubicBezTo>
                <a:cubicBezTo>
                  <a:pt x="1357360" y="5945444"/>
                  <a:pt x="1355436" y="5943519"/>
                  <a:pt x="1353511" y="5941594"/>
                </a:cubicBezTo>
                <a:cubicBezTo>
                  <a:pt x="1353511" y="5943519"/>
                  <a:pt x="1353511" y="5945444"/>
                  <a:pt x="1353511" y="5947369"/>
                </a:cubicBezTo>
                <a:cubicBezTo>
                  <a:pt x="1345812" y="5941594"/>
                  <a:pt x="1340037" y="5933895"/>
                  <a:pt x="1330414" y="5935820"/>
                </a:cubicBezTo>
                <a:cubicBezTo>
                  <a:pt x="1328489" y="5931970"/>
                  <a:pt x="1328489" y="5928121"/>
                  <a:pt x="1326563" y="5924271"/>
                </a:cubicBezTo>
                <a:cubicBezTo>
                  <a:pt x="1328489" y="5922346"/>
                  <a:pt x="1328489" y="5920422"/>
                  <a:pt x="1330414" y="5918497"/>
                </a:cubicBezTo>
                <a:cubicBezTo>
                  <a:pt x="1332337" y="5916572"/>
                  <a:pt x="1336187" y="5914647"/>
                  <a:pt x="1336187" y="5910798"/>
                </a:cubicBezTo>
                <a:cubicBezTo>
                  <a:pt x="1336187" y="5908873"/>
                  <a:pt x="1332337" y="5910798"/>
                  <a:pt x="1332337" y="5908873"/>
                </a:cubicBezTo>
                <a:cubicBezTo>
                  <a:pt x="1332337" y="5905023"/>
                  <a:pt x="1334263" y="5903097"/>
                  <a:pt x="1334263" y="5899248"/>
                </a:cubicBezTo>
                <a:close/>
                <a:moveTo>
                  <a:pt x="1584485" y="5895398"/>
                </a:moveTo>
                <a:cubicBezTo>
                  <a:pt x="1584485" y="5895398"/>
                  <a:pt x="1584485" y="5897323"/>
                  <a:pt x="1584485" y="5899248"/>
                </a:cubicBezTo>
                <a:cubicBezTo>
                  <a:pt x="1576786" y="5918497"/>
                  <a:pt x="1567161" y="5939669"/>
                  <a:pt x="1559462" y="5955067"/>
                </a:cubicBezTo>
                <a:cubicBezTo>
                  <a:pt x="1559462" y="5939669"/>
                  <a:pt x="1555613" y="5924271"/>
                  <a:pt x="1553688" y="5908873"/>
                </a:cubicBezTo>
                <a:cubicBezTo>
                  <a:pt x="1565237" y="5905023"/>
                  <a:pt x="1576786" y="5903098"/>
                  <a:pt x="1584485" y="5895398"/>
                </a:cubicBezTo>
                <a:close/>
                <a:moveTo>
                  <a:pt x="2052209" y="5893474"/>
                </a:moveTo>
                <a:cubicBezTo>
                  <a:pt x="2052209" y="5893474"/>
                  <a:pt x="2054133" y="5893474"/>
                  <a:pt x="2054133" y="5893474"/>
                </a:cubicBezTo>
                <a:cubicBezTo>
                  <a:pt x="2056058" y="5895399"/>
                  <a:pt x="2056058" y="5897324"/>
                  <a:pt x="2056058" y="5899249"/>
                </a:cubicBezTo>
                <a:cubicBezTo>
                  <a:pt x="2059908" y="5897324"/>
                  <a:pt x="2059908" y="5899249"/>
                  <a:pt x="2061833" y="5901174"/>
                </a:cubicBezTo>
                <a:cubicBezTo>
                  <a:pt x="2057983" y="5903098"/>
                  <a:pt x="2056058" y="5899249"/>
                  <a:pt x="2056058" y="5903098"/>
                </a:cubicBezTo>
                <a:cubicBezTo>
                  <a:pt x="2056058" y="5905023"/>
                  <a:pt x="2057983" y="5906948"/>
                  <a:pt x="2059908" y="5906948"/>
                </a:cubicBezTo>
                <a:cubicBezTo>
                  <a:pt x="2056058" y="5908873"/>
                  <a:pt x="2052209" y="5908873"/>
                  <a:pt x="2048359" y="5908873"/>
                </a:cubicBezTo>
                <a:cubicBezTo>
                  <a:pt x="2048359" y="5906948"/>
                  <a:pt x="2048359" y="5906948"/>
                  <a:pt x="2048359" y="5906948"/>
                </a:cubicBezTo>
                <a:cubicBezTo>
                  <a:pt x="2048359" y="5903098"/>
                  <a:pt x="2050284" y="5897324"/>
                  <a:pt x="2052209" y="5893474"/>
                </a:cubicBezTo>
                <a:close/>
                <a:moveTo>
                  <a:pt x="1453599" y="5889625"/>
                </a:moveTo>
                <a:cubicBezTo>
                  <a:pt x="1459373" y="5893474"/>
                  <a:pt x="1457450" y="5903098"/>
                  <a:pt x="1467074" y="5903098"/>
                </a:cubicBezTo>
                <a:cubicBezTo>
                  <a:pt x="1467074" y="5905023"/>
                  <a:pt x="1470923" y="5906948"/>
                  <a:pt x="1468998" y="5908873"/>
                </a:cubicBezTo>
                <a:cubicBezTo>
                  <a:pt x="1467074" y="5908873"/>
                  <a:pt x="1465149" y="5906948"/>
                  <a:pt x="1463223" y="5906948"/>
                </a:cubicBezTo>
                <a:cubicBezTo>
                  <a:pt x="1463223" y="5906948"/>
                  <a:pt x="1465149" y="5910798"/>
                  <a:pt x="1463223" y="5910798"/>
                </a:cubicBezTo>
                <a:cubicBezTo>
                  <a:pt x="1461298" y="5905023"/>
                  <a:pt x="1453599" y="5897324"/>
                  <a:pt x="1453599" y="5889625"/>
                </a:cubicBezTo>
                <a:close/>
                <a:moveTo>
                  <a:pt x="2006014" y="5887700"/>
                </a:moveTo>
                <a:cubicBezTo>
                  <a:pt x="2007939" y="5887700"/>
                  <a:pt x="2009863" y="5887700"/>
                  <a:pt x="2011788" y="5887700"/>
                </a:cubicBezTo>
                <a:cubicBezTo>
                  <a:pt x="2011788" y="5891550"/>
                  <a:pt x="2011788" y="5895399"/>
                  <a:pt x="2013713" y="5897324"/>
                </a:cubicBezTo>
                <a:cubicBezTo>
                  <a:pt x="2011788" y="5899249"/>
                  <a:pt x="2009863" y="5899249"/>
                  <a:pt x="2007939" y="5899249"/>
                </a:cubicBezTo>
                <a:cubicBezTo>
                  <a:pt x="2006014" y="5895399"/>
                  <a:pt x="2006014" y="5891550"/>
                  <a:pt x="2006014" y="5887700"/>
                </a:cubicBezTo>
                <a:close/>
                <a:moveTo>
                  <a:pt x="1318864" y="5887700"/>
                </a:moveTo>
                <a:cubicBezTo>
                  <a:pt x="1320790" y="5889625"/>
                  <a:pt x="1324638" y="5891550"/>
                  <a:pt x="1330414" y="5891550"/>
                </a:cubicBezTo>
                <a:cubicBezTo>
                  <a:pt x="1330414" y="5893474"/>
                  <a:pt x="1330414" y="5895399"/>
                  <a:pt x="1330414" y="5897324"/>
                </a:cubicBezTo>
                <a:cubicBezTo>
                  <a:pt x="1328489" y="5901174"/>
                  <a:pt x="1328489" y="5906948"/>
                  <a:pt x="1326563" y="5910798"/>
                </a:cubicBezTo>
                <a:cubicBezTo>
                  <a:pt x="1324638" y="5906948"/>
                  <a:pt x="1324638" y="5903098"/>
                  <a:pt x="1322714" y="5897324"/>
                </a:cubicBezTo>
                <a:cubicBezTo>
                  <a:pt x="1320790" y="5895399"/>
                  <a:pt x="1320790" y="5891550"/>
                  <a:pt x="1318864" y="5887700"/>
                </a:cubicBezTo>
                <a:close/>
                <a:moveTo>
                  <a:pt x="1392006" y="5887699"/>
                </a:moveTo>
                <a:cubicBezTo>
                  <a:pt x="1393931" y="5897324"/>
                  <a:pt x="1397781" y="5905023"/>
                  <a:pt x="1401630" y="5912722"/>
                </a:cubicBezTo>
                <a:cubicBezTo>
                  <a:pt x="1401630" y="5914647"/>
                  <a:pt x="1399705" y="5914647"/>
                  <a:pt x="1399705" y="5918497"/>
                </a:cubicBezTo>
                <a:cubicBezTo>
                  <a:pt x="1403556" y="5924271"/>
                  <a:pt x="1405480" y="5930045"/>
                  <a:pt x="1411255" y="5937745"/>
                </a:cubicBezTo>
                <a:cubicBezTo>
                  <a:pt x="1409330" y="5939669"/>
                  <a:pt x="1407405" y="5943519"/>
                  <a:pt x="1403556" y="5945444"/>
                </a:cubicBezTo>
                <a:cubicBezTo>
                  <a:pt x="1395856" y="5937745"/>
                  <a:pt x="1390081" y="5931970"/>
                  <a:pt x="1382382" y="5928121"/>
                </a:cubicBezTo>
                <a:cubicBezTo>
                  <a:pt x="1382382" y="5912722"/>
                  <a:pt x="1386231" y="5901174"/>
                  <a:pt x="1392006" y="5887699"/>
                </a:cubicBezTo>
                <a:close/>
                <a:moveTo>
                  <a:pt x="2000240" y="5885775"/>
                </a:moveTo>
                <a:cubicBezTo>
                  <a:pt x="2002165" y="5889625"/>
                  <a:pt x="2002165" y="5895399"/>
                  <a:pt x="2002165" y="5899249"/>
                </a:cubicBezTo>
                <a:cubicBezTo>
                  <a:pt x="1982916" y="5903098"/>
                  <a:pt x="1967517" y="5912722"/>
                  <a:pt x="1946345" y="5912722"/>
                </a:cubicBezTo>
                <a:cubicBezTo>
                  <a:pt x="1946345" y="5906948"/>
                  <a:pt x="1944420" y="5901174"/>
                  <a:pt x="1944420" y="5895399"/>
                </a:cubicBezTo>
                <a:cubicBezTo>
                  <a:pt x="1961743" y="5889625"/>
                  <a:pt x="1979066" y="5885775"/>
                  <a:pt x="2000240" y="5885775"/>
                </a:cubicBezTo>
                <a:close/>
                <a:moveTo>
                  <a:pt x="1478622" y="5885775"/>
                </a:moveTo>
                <a:cubicBezTo>
                  <a:pt x="1480547" y="5887700"/>
                  <a:pt x="1482472" y="5889625"/>
                  <a:pt x="1484397" y="5891550"/>
                </a:cubicBezTo>
                <a:cubicBezTo>
                  <a:pt x="1482472" y="5891550"/>
                  <a:pt x="1482472" y="5893474"/>
                  <a:pt x="1480547" y="5893474"/>
                </a:cubicBezTo>
                <a:cubicBezTo>
                  <a:pt x="1478622" y="5891550"/>
                  <a:pt x="1476697" y="5885775"/>
                  <a:pt x="1478622" y="5885775"/>
                </a:cubicBezTo>
                <a:close/>
                <a:moveTo>
                  <a:pt x="2063757" y="5880002"/>
                </a:moveTo>
                <a:cubicBezTo>
                  <a:pt x="2063757" y="5881927"/>
                  <a:pt x="2063757" y="5881927"/>
                  <a:pt x="2063757" y="5883851"/>
                </a:cubicBezTo>
                <a:cubicBezTo>
                  <a:pt x="2061832" y="5883851"/>
                  <a:pt x="2061832" y="5883851"/>
                  <a:pt x="2061832" y="5883851"/>
                </a:cubicBezTo>
                <a:cubicBezTo>
                  <a:pt x="2061832" y="5881927"/>
                  <a:pt x="2063757" y="5881927"/>
                  <a:pt x="2063757" y="5880002"/>
                </a:cubicBezTo>
                <a:close/>
                <a:moveTo>
                  <a:pt x="2000238" y="5854979"/>
                </a:moveTo>
                <a:cubicBezTo>
                  <a:pt x="2000238" y="5858829"/>
                  <a:pt x="2000238" y="5862679"/>
                  <a:pt x="2000238" y="5866528"/>
                </a:cubicBezTo>
                <a:cubicBezTo>
                  <a:pt x="1994464" y="5864603"/>
                  <a:pt x="1990614" y="5864603"/>
                  <a:pt x="1986765" y="5862679"/>
                </a:cubicBezTo>
                <a:cubicBezTo>
                  <a:pt x="1990614" y="5860754"/>
                  <a:pt x="1996389" y="5856904"/>
                  <a:pt x="2000238" y="5854979"/>
                </a:cubicBezTo>
                <a:close/>
                <a:moveTo>
                  <a:pt x="1405481" y="5851128"/>
                </a:moveTo>
                <a:cubicBezTo>
                  <a:pt x="1411254" y="5856902"/>
                  <a:pt x="1415105" y="5862677"/>
                  <a:pt x="1417029" y="5868451"/>
                </a:cubicBezTo>
                <a:cubicBezTo>
                  <a:pt x="1415105" y="5868451"/>
                  <a:pt x="1415105" y="5868451"/>
                  <a:pt x="1415105" y="5868451"/>
                </a:cubicBezTo>
                <a:cubicBezTo>
                  <a:pt x="1415105" y="5872301"/>
                  <a:pt x="1409329" y="5870376"/>
                  <a:pt x="1409329" y="5874225"/>
                </a:cubicBezTo>
                <a:cubicBezTo>
                  <a:pt x="1409329" y="5880000"/>
                  <a:pt x="1418954" y="5881925"/>
                  <a:pt x="1420879" y="5885774"/>
                </a:cubicBezTo>
                <a:cubicBezTo>
                  <a:pt x="1418954" y="5885774"/>
                  <a:pt x="1417029" y="5883849"/>
                  <a:pt x="1415105" y="5885774"/>
                </a:cubicBezTo>
                <a:cubicBezTo>
                  <a:pt x="1413180" y="5887699"/>
                  <a:pt x="1420879" y="5889624"/>
                  <a:pt x="1417029" y="5889624"/>
                </a:cubicBezTo>
                <a:cubicBezTo>
                  <a:pt x="1413180" y="5889624"/>
                  <a:pt x="1411254" y="5889624"/>
                  <a:pt x="1409329" y="5891549"/>
                </a:cubicBezTo>
                <a:cubicBezTo>
                  <a:pt x="1413180" y="5893473"/>
                  <a:pt x="1418954" y="5895398"/>
                  <a:pt x="1422804" y="5895398"/>
                </a:cubicBezTo>
                <a:cubicBezTo>
                  <a:pt x="1422804" y="5906947"/>
                  <a:pt x="1420879" y="5918495"/>
                  <a:pt x="1415105" y="5928119"/>
                </a:cubicBezTo>
                <a:cubicBezTo>
                  <a:pt x="1409329" y="5916571"/>
                  <a:pt x="1405481" y="5903097"/>
                  <a:pt x="1399705" y="5891549"/>
                </a:cubicBezTo>
                <a:cubicBezTo>
                  <a:pt x="1397782" y="5887699"/>
                  <a:pt x="1395856" y="5881925"/>
                  <a:pt x="1393931" y="5878075"/>
                </a:cubicBezTo>
                <a:cubicBezTo>
                  <a:pt x="1397782" y="5868451"/>
                  <a:pt x="1401630" y="5858827"/>
                  <a:pt x="1405481" y="5851128"/>
                </a:cubicBezTo>
                <a:close/>
                <a:moveTo>
                  <a:pt x="1388158" y="5849205"/>
                </a:moveTo>
                <a:cubicBezTo>
                  <a:pt x="1388158" y="5849205"/>
                  <a:pt x="1388158" y="5851130"/>
                  <a:pt x="1386233" y="5853055"/>
                </a:cubicBezTo>
                <a:cubicBezTo>
                  <a:pt x="1386233" y="5853055"/>
                  <a:pt x="1386233" y="5851130"/>
                  <a:pt x="1386233" y="5851130"/>
                </a:cubicBezTo>
                <a:cubicBezTo>
                  <a:pt x="1386233" y="5849205"/>
                  <a:pt x="1388158" y="5849205"/>
                  <a:pt x="1388158" y="5849205"/>
                </a:cubicBezTo>
                <a:close/>
                <a:moveTo>
                  <a:pt x="1930947" y="5845354"/>
                </a:moveTo>
                <a:cubicBezTo>
                  <a:pt x="1932872" y="5854979"/>
                  <a:pt x="1932872" y="5862678"/>
                  <a:pt x="1932872" y="5868453"/>
                </a:cubicBezTo>
                <a:cubicBezTo>
                  <a:pt x="1929022" y="5872302"/>
                  <a:pt x="1925172" y="5874227"/>
                  <a:pt x="1921323" y="5876152"/>
                </a:cubicBezTo>
                <a:cubicBezTo>
                  <a:pt x="1923248" y="5864603"/>
                  <a:pt x="1925172" y="5853055"/>
                  <a:pt x="1930947" y="5845354"/>
                </a:cubicBezTo>
                <a:close/>
                <a:moveTo>
                  <a:pt x="1443976" y="5843430"/>
                </a:moveTo>
                <a:cubicBezTo>
                  <a:pt x="1447826" y="5845354"/>
                  <a:pt x="1451676" y="5847279"/>
                  <a:pt x="1451676" y="5853054"/>
                </a:cubicBezTo>
                <a:cubicBezTo>
                  <a:pt x="1449751" y="5853054"/>
                  <a:pt x="1449751" y="5851129"/>
                  <a:pt x="1447826" y="5851129"/>
                </a:cubicBezTo>
                <a:cubicBezTo>
                  <a:pt x="1447826" y="5853054"/>
                  <a:pt x="1447826" y="5854978"/>
                  <a:pt x="1445901" y="5858828"/>
                </a:cubicBezTo>
                <a:cubicBezTo>
                  <a:pt x="1445901" y="5856903"/>
                  <a:pt x="1443976" y="5856903"/>
                  <a:pt x="1442051" y="5856903"/>
                </a:cubicBezTo>
                <a:cubicBezTo>
                  <a:pt x="1442051" y="5853054"/>
                  <a:pt x="1442051" y="5847279"/>
                  <a:pt x="1443976" y="5843430"/>
                </a:cubicBezTo>
                <a:close/>
                <a:moveTo>
                  <a:pt x="1890526" y="5839580"/>
                </a:moveTo>
                <a:cubicBezTo>
                  <a:pt x="1888602" y="5845354"/>
                  <a:pt x="1886676" y="5849204"/>
                  <a:pt x="1884752" y="5853054"/>
                </a:cubicBezTo>
                <a:cubicBezTo>
                  <a:pt x="1882828" y="5874226"/>
                  <a:pt x="1878977" y="5893474"/>
                  <a:pt x="1877052" y="5912722"/>
                </a:cubicBezTo>
                <a:cubicBezTo>
                  <a:pt x="1863579" y="5926195"/>
                  <a:pt x="1852031" y="5939669"/>
                  <a:pt x="1834707" y="5951217"/>
                </a:cubicBezTo>
                <a:cubicBezTo>
                  <a:pt x="1830858" y="5926195"/>
                  <a:pt x="1852031" y="5924270"/>
                  <a:pt x="1852031" y="5905023"/>
                </a:cubicBezTo>
                <a:cubicBezTo>
                  <a:pt x="1834707" y="5910797"/>
                  <a:pt x="1827008" y="5924270"/>
                  <a:pt x="1821234" y="5941593"/>
                </a:cubicBezTo>
                <a:cubicBezTo>
                  <a:pt x="1817384" y="5937744"/>
                  <a:pt x="1813535" y="5933894"/>
                  <a:pt x="1809685" y="5931969"/>
                </a:cubicBezTo>
                <a:cubicBezTo>
                  <a:pt x="1823159" y="5916571"/>
                  <a:pt x="1836632" y="5901173"/>
                  <a:pt x="1852031" y="5885775"/>
                </a:cubicBezTo>
                <a:cubicBezTo>
                  <a:pt x="1867429" y="5870377"/>
                  <a:pt x="1878977" y="5854978"/>
                  <a:pt x="1890526" y="5839580"/>
                </a:cubicBezTo>
                <a:close/>
                <a:moveTo>
                  <a:pt x="1422804" y="5839580"/>
                </a:moveTo>
                <a:cubicBezTo>
                  <a:pt x="1424728" y="5837655"/>
                  <a:pt x="1428577" y="5839580"/>
                  <a:pt x="1432428" y="5841505"/>
                </a:cubicBezTo>
                <a:cubicBezTo>
                  <a:pt x="1432428" y="5845354"/>
                  <a:pt x="1432428" y="5849204"/>
                  <a:pt x="1432428" y="5854978"/>
                </a:cubicBezTo>
                <a:cubicBezTo>
                  <a:pt x="1428577" y="5851129"/>
                  <a:pt x="1426653" y="5845354"/>
                  <a:pt x="1422804" y="5839580"/>
                </a:cubicBezTo>
                <a:close/>
                <a:moveTo>
                  <a:pt x="1411254" y="5837655"/>
                </a:moveTo>
                <a:cubicBezTo>
                  <a:pt x="1417029" y="5841506"/>
                  <a:pt x="1418953" y="5847280"/>
                  <a:pt x="1424728" y="5854979"/>
                </a:cubicBezTo>
                <a:cubicBezTo>
                  <a:pt x="1428578" y="5858829"/>
                  <a:pt x="1430503" y="5862679"/>
                  <a:pt x="1432428" y="5866528"/>
                </a:cubicBezTo>
                <a:cubicBezTo>
                  <a:pt x="1432428" y="5868453"/>
                  <a:pt x="1432428" y="5870378"/>
                  <a:pt x="1432428" y="5872302"/>
                </a:cubicBezTo>
                <a:cubicBezTo>
                  <a:pt x="1430503" y="5870378"/>
                  <a:pt x="1428578" y="5868453"/>
                  <a:pt x="1426653" y="5870378"/>
                </a:cubicBezTo>
                <a:cubicBezTo>
                  <a:pt x="1426653" y="5872302"/>
                  <a:pt x="1428578" y="5874227"/>
                  <a:pt x="1430503" y="5876152"/>
                </a:cubicBezTo>
                <a:cubicBezTo>
                  <a:pt x="1428578" y="5876152"/>
                  <a:pt x="1428578" y="5874227"/>
                  <a:pt x="1426653" y="5874227"/>
                </a:cubicBezTo>
                <a:cubicBezTo>
                  <a:pt x="1422804" y="5862679"/>
                  <a:pt x="1418953" y="5849205"/>
                  <a:pt x="1407405" y="5843431"/>
                </a:cubicBezTo>
                <a:cubicBezTo>
                  <a:pt x="1407405" y="5847280"/>
                  <a:pt x="1405480" y="5849205"/>
                  <a:pt x="1403555" y="5849205"/>
                </a:cubicBezTo>
                <a:cubicBezTo>
                  <a:pt x="1403555" y="5847280"/>
                  <a:pt x="1403555" y="5843431"/>
                  <a:pt x="1403555" y="5841506"/>
                </a:cubicBezTo>
                <a:cubicBezTo>
                  <a:pt x="1405480" y="5839581"/>
                  <a:pt x="1409329" y="5837655"/>
                  <a:pt x="1411254" y="5837655"/>
                </a:cubicBezTo>
                <a:close/>
                <a:moveTo>
                  <a:pt x="1467074" y="5833806"/>
                </a:moveTo>
                <a:cubicBezTo>
                  <a:pt x="1468999" y="5835730"/>
                  <a:pt x="1470923" y="5839580"/>
                  <a:pt x="1472848" y="5843430"/>
                </a:cubicBezTo>
                <a:cubicBezTo>
                  <a:pt x="1470923" y="5843430"/>
                  <a:pt x="1468999" y="5843430"/>
                  <a:pt x="1467074" y="5843430"/>
                </a:cubicBezTo>
                <a:cubicBezTo>
                  <a:pt x="1467074" y="5841505"/>
                  <a:pt x="1467074" y="5837655"/>
                  <a:pt x="1467074" y="5833806"/>
                </a:cubicBezTo>
                <a:close/>
                <a:moveTo>
                  <a:pt x="1407406" y="5822258"/>
                </a:moveTo>
                <a:cubicBezTo>
                  <a:pt x="1407406" y="5824183"/>
                  <a:pt x="1409331" y="5826107"/>
                  <a:pt x="1409331" y="5828032"/>
                </a:cubicBezTo>
                <a:cubicBezTo>
                  <a:pt x="1407406" y="5828032"/>
                  <a:pt x="1407406" y="5828032"/>
                  <a:pt x="1405481" y="5826107"/>
                </a:cubicBezTo>
                <a:cubicBezTo>
                  <a:pt x="1405481" y="5826107"/>
                  <a:pt x="1407406" y="5824183"/>
                  <a:pt x="1407406" y="5822258"/>
                </a:cubicBezTo>
                <a:close/>
                <a:moveTo>
                  <a:pt x="1413180" y="5820332"/>
                </a:moveTo>
                <a:cubicBezTo>
                  <a:pt x="1415105" y="5820332"/>
                  <a:pt x="1417029" y="5820332"/>
                  <a:pt x="1418953" y="5820332"/>
                </a:cubicBezTo>
                <a:cubicBezTo>
                  <a:pt x="1426653" y="5814558"/>
                  <a:pt x="1432428" y="5824182"/>
                  <a:pt x="1434352" y="5831881"/>
                </a:cubicBezTo>
                <a:cubicBezTo>
                  <a:pt x="1434352" y="5831881"/>
                  <a:pt x="1432428" y="5831881"/>
                  <a:pt x="1428578" y="5831881"/>
                </a:cubicBezTo>
                <a:cubicBezTo>
                  <a:pt x="1426653" y="5833806"/>
                  <a:pt x="1428578" y="5835730"/>
                  <a:pt x="1426653" y="5835730"/>
                </a:cubicBezTo>
                <a:cubicBezTo>
                  <a:pt x="1426653" y="5835730"/>
                  <a:pt x="1426653" y="5833806"/>
                  <a:pt x="1424729" y="5833806"/>
                </a:cubicBezTo>
                <a:cubicBezTo>
                  <a:pt x="1424729" y="5829956"/>
                  <a:pt x="1426653" y="5831881"/>
                  <a:pt x="1426653" y="5828031"/>
                </a:cubicBezTo>
                <a:cubicBezTo>
                  <a:pt x="1424729" y="5828031"/>
                  <a:pt x="1424729" y="5828031"/>
                  <a:pt x="1424729" y="5828031"/>
                </a:cubicBezTo>
                <a:cubicBezTo>
                  <a:pt x="1420878" y="5828031"/>
                  <a:pt x="1418953" y="5829956"/>
                  <a:pt x="1415105" y="5829956"/>
                </a:cubicBezTo>
                <a:cubicBezTo>
                  <a:pt x="1415105" y="5826106"/>
                  <a:pt x="1411254" y="5822257"/>
                  <a:pt x="1413180" y="5820332"/>
                </a:cubicBezTo>
                <a:close/>
                <a:moveTo>
                  <a:pt x="1347737" y="5818407"/>
                </a:moveTo>
                <a:cubicBezTo>
                  <a:pt x="1349661" y="5818407"/>
                  <a:pt x="1351586" y="5820332"/>
                  <a:pt x="1353511" y="5820332"/>
                </a:cubicBezTo>
                <a:cubicBezTo>
                  <a:pt x="1355436" y="5822257"/>
                  <a:pt x="1355436" y="5824182"/>
                  <a:pt x="1357361" y="5826106"/>
                </a:cubicBezTo>
                <a:cubicBezTo>
                  <a:pt x="1355436" y="5829956"/>
                  <a:pt x="1353511" y="5833806"/>
                  <a:pt x="1355436" y="5837655"/>
                </a:cubicBezTo>
                <a:cubicBezTo>
                  <a:pt x="1357361" y="5839580"/>
                  <a:pt x="1361210" y="5839580"/>
                  <a:pt x="1363135" y="5839580"/>
                </a:cubicBezTo>
                <a:cubicBezTo>
                  <a:pt x="1363135" y="5843430"/>
                  <a:pt x="1365060" y="5847279"/>
                  <a:pt x="1363135" y="5853053"/>
                </a:cubicBezTo>
                <a:cubicBezTo>
                  <a:pt x="1366985" y="5858828"/>
                  <a:pt x="1372759" y="5862677"/>
                  <a:pt x="1378534" y="5866527"/>
                </a:cubicBezTo>
                <a:cubicBezTo>
                  <a:pt x="1378534" y="5866527"/>
                  <a:pt x="1378534" y="5868452"/>
                  <a:pt x="1378534" y="5868452"/>
                </a:cubicBezTo>
                <a:cubicBezTo>
                  <a:pt x="1380458" y="5870376"/>
                  <a:pt x="1382383" y="5870376"/>
                  <a:pt x="1384308" y="5872301"/>
                </a:cubicBezTo>
                <a:cubicBezTo>
                  <a:pt x="1378534" y="5885774"/>
                  <a:pt x="1374684" y="5899248"/>
                  <a:pt x="1365060" y="5906947"/>
                </a:cubicBezTo>
                <a:cubicBezTo>
                  <a:pt x="1351586" y="5897323"/>
                  <a:pt x="1345811" y="5878075"/>
                  <a:pt x="1340037" y="5860752"/>
                </a:cubicBezTo>
                <a:cubicBezTo>
                  <a:pt x="1341962" y="5853053"/>
                  <a:pt x="1343886" y="5847279"/>
                  <a:pt x="1345811" y="5839580"/>
                </a:cubicBezTo>
                <a:cubicBezTo>
                  <a:pt x="1343886" y="5833806"/>
                  <a:pt x="1343886" y="5822257"/>
                  <a:pt x="1347737" y="5818407"/>
                </a:cubicBezTo>
                <a:close/>
                <a:moveTo>
                  <a:pt x="1913625" y="5816482"/>
                </a:moveTo>
                <a:cubicBezTo>
                  <a:pt x="1917474" y="5818407"/>
                  <a:pt x="1919399" y="5816482"/>
                  <a:pt x="1921323" y="5816482"/>
                </a:cubicBezTo>
                <a:cubicBezTo>
                  <a:pt x="1921323" y="5822257"/>
                  <a:pt x="1921323" y="5829956"/>
                  <a:pt x="1923248" y="5835730"/>
                </a:cubicBezTo>
                <a:cubicBezTo>
                  <a:pt x="1907849" y="5849204"/>
                  <a:pt x="1907849" y="5876150"/>
                  <a:pt x="1898225" y="5895398"/>
                </a:cubicBezTo>
                <a:cubicBezTo>
                  <a:pt x="1892451" y="5899248"/>
                  <a:pt x="1888602" y="5903097"/>
                  <a:pt x="1880902" y="5905022"/>
                </a:cubicBezTo>
                <a:cubicBezTo>
                  <a:pt x="1880902" y="5895398"/>
                  <a:pt x="1882828" y="5887699"/>
                  <a:pt x="1886676" y="5881925"/>
                </a:cubicBezTo>
                <a:cubicBezTo>
                  <a:pt x="1886676" y="5880000"/>
                  <a:pt x="1884751" y="5880000"/>
                  <a:pt x="1884751" y="5878075"/>
                </a:cubicBezTo>
                <a:cubicBezTo>
                  <a:pt x="1884751" y="5870376"/>
                  <a:pt x="1888602" y="5860752"/>
                  <a:pt x="1890526" y="5851128"/>
                </a:cubicBezTo>
                <a:cubicBezTo>
                  <a:pt x="1894376" y="5843429"/>
                  <a:pt x="1894376" y="5831881"/>
                  <a:pt x="1898225" y="5826106"/>
                </a:cubicBezTo>
                <a:cubicBezTo>
                  <a:pt x="1902075" y="5822257"/>
                  <a:pt x="1905924" y="5824182"/>
                  <a:pt x="1907849" y="5822257"/>
                </a:cubicBezTo>
                <a:cubicBezTo>
                  <a:pt x="1911699" y="5820332"/>
                  <a:pt x="1909775" y="5816482"/>
                  <a:pt x="1913625" y="5816482"/>
                </a:cubicBezTo>
                <a:close/>
                <a:moveTo>
                  <a:pt x="1453599" y="5814558"/>
                </a:moveTo>
                <a:cubicBezTo>
                  <a:pt x="1453599" y="5814558"/>
                  <a:pt x="1455525" y="5816483"/>
                  <a:pt x="1455525" y="5816483"/>
                </a:cubicBezTo>
                <a:cubicBezTo>
                  <a:pt x="1457450" y="5826107"/>
                  <a:pt x="1459374" y="5833807"/>
                  <a:pt x="1459374" y="5843431"/>
                </a:cubicBezTo>
                <a:cubicBezTo>
                  <a:pt x="1451674" y="5839581"/>
                  <a:pt x="1445900" y="5833807"/>
                  <a:pt x="1445900" y="5822258"/>
                </a:cubicBezTo>
                <a:cubicBezTo>
                  <a:pt x="1447826" y="5820333"/>
                  <a:pt x="1451674" y="5818408"/>
                  <a:pt x="1455525" y="5818408"/>
                </a:cubicBezTo>
                <a:cubicBezTo>
                  <a:pt x="1455525" y="5816483"/>
                  <a:pt x="1453599" y="5814558"/>
                  <a:pt x="1453599" y="5814558"/>
                </a:cubicBezTo>
                <a:close/>
                <a:moveTo>
                  <a:pt x="1447826" y="5812634"/>
                </a:moveTo>
                <a:cubicBezTo>
                  <a:pt x="1449750" y="5812634"/>
                  <a:pt x="1449750" y="5814559"/>
                  <a:pt x="1449750" y="5814559"/>
                </a:cubicBezTo>
                <a:lnTo>
                  <a:pt x="1447661" y="5812768"/>
                </a:lnTo>
                <a:close/>
                <a:moveTo>
                  <a:pt x="1322714" y="5812633"/>
                </a:moveTo>
                <a:cubicBezTo>
                  <a:pt x="1328489" y="5814559"/>
                  <a:pt x="1334264" y="5816483"/>
                  <a:pt x="1341963" y="5818408"/>
                </a:cubicBezTo>
                <a:cubicBezTo>
                  <a:pt x="1340038" y="5828032"/>
                  <a:pt x="1340038" y="5835731"/>
                  <a:pt x="1338113" y="5845355"/>
                </a:cubicBezTo>
                <a:cubicBezTo>
                  <a:pt x="1332338" y="5831882"/>
                  <a:pt x="1328489" y="5820333"/>
                  <a:pt x="1322714" y="5812633"/>
                </a:cubicBezTo>
                <a:close/>
                <a:moveTo>
                  <a:pt x="1411254" y="5810709"/>
                </a:moveTo>
                <a:cubicBezTo>
                  <a:pt x="1415103" y="5812634"/>
                  <a:pt x="1418953" y="5814559"/>
                  <a:pt x="1422803" y="5816483"/>
                </a:cubicBezTo>
                <a:cubicBezTo>
                  <a:pt x="1418953" y="5814559"/>
                  <a:pt x="1417028" y="5816483"/>
                  <a:pt x="1413179" y="5818408"/>
                </a:cubicBezTo>
                <a:cubicBezTo>
                  <a:pt x="1413179" y="5816483"/>
                  <a:pt x="1413179" y="5814559"/>
                  <a:pt x="1409329" y="5812634"/>
                </a:cubicBezTo>
                <a:cubicBezTo>
                  <a:pt x="1411254" y="5812634"/>
                  <a:pt x="1411254" y="5810709"/>
                  <a:pt x="1411254" y="5810709"/>
                </a:cubicBezTo>
                <a:close/>
                <a:moveTo>
                  <a:pt x="1982918" y="5810708"/>
                </a:moveTo>
                <a:cubicBezTo>
                  <a:pt x="1984842" y="5810708"/>
                  <a:pt x="1984842" y="5810708"/>
                  <a:pt x="1984842" y="5810708"/>
                </a:cubicBezTo>
                <a:cubicBezTo>
                  <a:pt x="1982918" y="5810708"/>
                  <a:pt x="1984842" y="5812633"/>
                  <a:pt x="1984842" y="5812633"/>
                </a:cubicBezTo>
                <a:cubicBezTo>
                  <a:pt x="1986766" y="5812633"/>
                  <a:pt x="1986766" y="5812633"/>
                  <a:pt x="1986766" y="5812633"/>
                </a:cubicBezTo>
                <a:cubicBezTo>
                  <a:pt x="1979067" y="5822258"/>
                  <a:pt x="1971367" y="5831882"/>
                  <a:pt x="1975218" y="5843431"/>
                </a:cubicBezTo>
                <a:cubicBezTo>
                  <a:pt x="1965593" y="5851130"/>
                  <a:pt x="1954044" y="5856904"/>
                  <a:pt x="1944420" y="5862678"/>
                </a:cubicBezTo>
                <a:cubicBezTo>
                  <a:pt x="1944420" y="5854979"/>
                  <a:pt x="1944420" y="5847280"/>
                  <a:pt x="1944420" y="5841506"/>
                </a:cubicBezTo>
                <a:cubicBezTo>
                  <a:pt x="1959818" y="5833807"/>
                  <a:pt x="1969443" y="5820333"/>
                  <a:pt x="1982918" y="5810708"/>
                </a:cubicBezTo>
                <a:close/>
                <a:moveTo>
                  <a:pt x="1934797" y="5808784"/>
                </a:moveTo>
                <a:cubicBezTo>
                  <a:pt x="1936722" y="5808784"/>
                  <a:pt x="1938648" y="5808784"/>
                  <a:pt x="1940571" y="5808784"/>
                </a:cubicBezTo>
                <a:cubicBezTo>
                  <a:pt x="1940571" y="5810709"/>
                  <a:pt x="1938648" y="5808784"/>
                  <a:pt x="1938648" y="5810709"/>
                </a:cubicBezTo>
                <a:cubicBezTo>
                  <a:pt x="1936722" y="5810709"/>
                  <a:pt x="1934797" y="5810709"/>
                  <a:pt x="1934797" y="5808784"/>
                </a:cubicBezTo>
                <a:close/>
                <a:moveTo>
                  <a:pt x="1996390" y="5799160"/>
                </a:moveTo>
                <a:cubicBezTo>
                  <a:pt x="1994466" y="5803010"/>
                  <a:pt x="1992541" y="5804935"/>
                  <a:pt x="1990616" y="5806859"/>
                </a:cubicBezTo>
                <a:cubicBezTo>
                  <a:pt x="1990616" y="5804935"/>
                  <a:pt x="1990616" y="5804935"/>
                  <a:pt x="1990616" y="5803010"/>
                </a:cubicBezTo>
                <a:cubicBezTo>
                  <a:pt x="1992541" y="5801085"/>
                  <a:pt x="1996390" y="5801085"/>
                  <a:pt x="1996390" y="5799160"/>
                </a:cubicBezTo>
                <a:close/>
                <a:moveTo>
                  <a:pt x="1984842" y="5795311"/>
                </a:moveTo>
                <a:cubicBezTo>
                  <a:pt x="1986767" y="5795311"/>
                  <a:pt x="1986767" y="5797235"/>
                  <a:pt x="1986767" y="5799160"/>
                </a:cubicBezTo>
                <a:cubicBezTo>
                  <a:pt x="1984842" y="5799160"/>
                  <a:pt x="1984842" y="5797235"/>
                  <a:pt x="1982918" y="5801085"/>
                </a:cubicBezTo>
                <a:cubicBezTo>
                  <a:pt x="1982918" y="5801085"/>
                  <a:pt x="1982918" y="5799160"/>
                  <a:pt x="1982918" y="5799160"/>
                </a:cubicBezTo>
                <a:cubicBezTo>
                  <a:pt x="1982918" y="5797235"/>
                  <a:pt x="1984842" y="5797235"/>
                  <a:pt x="1984842" y="5795311"/>
                </a:cubicBezTo>
                <a:close/>
                <a:moveTo>
                  <a:pt x="1574861" y="5795310"/>
                </a:moveTo>
                <a:cubicBezTo>
                  <a:pt x="1578710" y="5799159"/>
                  <a:pt x="1584485" y="5801085"/>
                  <a:pt x="1586410" y="5804935"/>
                </a:cubicBezTo>
                <a:cubicBezTo>
                  <a:pt x="1594110" y="5814559"/>
                  <a:pt x="1596035" y="5835731"/>
                  <a:pt x="1594110" y="5853055"/>
                </a:cubicBezTo>
                <a:cubicBezTo>
                  <a:pt x="1586410" y="5837656"/>
                  <a:pt x="1580635" y="5820333"/>
                  <a:pt x="1578710" y="5801085"/>
                </a:cubicBezTo>
                <a:lnTo>
                  <a:pt x="1576786" y="5801085"/>
                </a:lnTo>
                <a:cubicBezTo>
                  <a:pt x="1576786" y="5799159"/>
                  <a:pt x="1574861" y="5797234"/>
                  <a:pt x="1574861" y="5795310"/>
                </a:cubicBezTo>
                <a:close/>
                <a:moveTo>
                  <a:pt x="1388158" y="5791461"/>
                </a:moveTo>
                <a:cubicBezTo>
                  <a:pt x="1390083" y="5797235"/>
                  <a:pt x="1392007" y="5801085"/>
                  <a:pt x="1392007" y="5804935"/>
                </a:cubicBezTo>
                <a:cubicBezTo>
                  <a:pt x="1392007" y="5804935"/>
                  <a:pt x="1392007" y="5804935"/>
                  <a:pt x="1390083" y="5804935"/>
                </a:cubicBezTo>
                <a:cubicBezTo>
                  <a:pt x="1388158" y="5803010"/>
                  <a:pt x="1388158" y="5801085"/>
                  <a:pt x="1384307" y="5801085"/>
                </a:cubicBezTo>
                <a:cubicBezTo>
                  <a:pt x="1382382" y="5803010"/>
                  <a:pt x="1382382" y="5804935"/>
                  <a:pt x="1382382" y="5806859"/>
                </a:cubicBezTo>
                <a:cubicBezTo>
                  <a:pt x="1380459" y="5806859"/>
                  <a:pt x="1380459" y="5806859"/>
                  <a:pt x="1378533" y="5806859"/>
                </a:cubicBezTo>
                <a:cubicBezTo>
                  <a:pt x="1382382" y="5801085"/>
                  <a:pt x="1382382" y="5793386"/>
                  <a:pt x="1388158" y="5791461"/>
                </a:cubicBezTo>
                <a:close/>
                <a:moveTo>
                  <a:pt x="1422802" y="5791460"/>
                </a:moveTo>
                <a:lnTo>
                  <a:pt x="1447661" y="5812768"/>
                </a:lnTo>
                <a:lnTo>
                  <a:pt x="1445179" y="5814799"/>
                </a:lnTo>
                <a:cubicBezTo>
                  <a:pt x="1444938" y="5816002"/>
                  <a:pt x="1444938" y="5817445"/>
                  <a:pt x="1443976" y="5818408"/>
                </a:cubicBezTo>
                <a:cubicBezTo>
                  <a:pt x="1443013" y="5816483"/>
                  <a:pt x="1442051" y="5816483"/>
                  <a:pt x="1440848" y="5816724"/>
                </a:cubicBezTo>
                <a:lnTo>
                  <a:pt x="1438202" y="5816584"/>
                </a:lnTo>
                <a:lnTo>
                  <a:pt x="1438202" y="5816483"/>
                </a:lnTo>
                <a:lnTo>
                  <a:pt x="1436276" y="5816483"/>
                </a:lnTo>
                <a:lnTo>
                  <a:pt x="1438202" y="5816584"/>
                </a:lnTo>
                <a:lnTo>
                  <a:pt x="1438202" y="5824183"/>
                </a:lnTo>
                <a:cubicBezTo>
                  <a:pt x="1434351" y="5818408"/>
                  <a:pt x="1428577" y="5812634"/>
                  <a:pt x="1428577" y="5804935"/>
                </a:cubicBezTo>
                <a:cubicBezTo>
                  <a:pt x="1424727" y="5803010"/>
                  <a:pt x="1424727" y="5804935"/>
                  <a:pt x="1422802" y="5804935"/>
                </a:cubicBezTo>
                <a:cubicBezTo>
                  <a:pt x="1420878" y="5803010"/>
                  <a:pt x="1418953" y="5801085"/>
                  <a:pt x="1418953" y="5799160"/>
                </a:cubicBezTo>
                <a:cubicBezTo>
                  <a:pt x="1418953" y="5797235"/>
                  <a:pt x="1420878" y="5795311"/>
                  <a:pt x="1420878" y="5793386"/>
                </a:cubicBezTo>
                <a:cubicBezTo>
                  <a:pt x="1420878" y="5791460"/>
                  <a:pt x="1422802" y="5791460"/>
                  <a:pt x="1422802" y="5791460"/>
                </a:cubicBezTo>
                <a:close/>
                <a:moveTo>
                  <a:pt x="1382383" y="5789536"/>
                </a:moveTo>
                <a:lnTo>
                  <a:pt x="1384308" y="5789536"/>
                </a:lnTo>
                <a:cubicBezTo>
                  <a:pt x="1384308" y="5789536"/>
                  <a:pt x="1382383" y="5791461"/>
                  <a:pt x="1382383" y="5793386"/>
                </a:cubicBezTo>
                <a:cubicBezTo>
                  <a:pt x="1380459" y="5791461"/>
                  <a:pt x="1382383" y="5791461"/>
                  <a:pt x="1382383" y="5789536"/>
                </a:cubicBezTo>
                <a:close/>
                <a:moveTo>
                  <a:pt x="1980992" y="5787611"/>
                </a:moveTo>
                <a:cubicBezTo>
                  <a:pt x="1982918" y="5787611"/>
                  <a:pt x="1982918" y="5787611"/>
                  <a:pt x="1982918" y="5787611"/>
                </a:cubicBezTo>
                <a:cubicBezTo>
                  <a:pt x="1982918" y="5787611"/>
                  <a:pt x="1982918" y="5789536"/>
                  <a:pt x="1982918" y="5789536"/>
                </a:cubicBezTo>
                <a:cubicBezTo>
                  <a:pt x="1982918" y="5789536"/>
                  <a:pt x="1980992" y="5791461"/>
                  <a:pt x="1980992" y="5791461"/>
                </a:cubicBezTo>
                <a:cubicBezTo>
                  <a:pt x="1980992" y="5789536"/>
                  <a:pt x="1980992" y="5789536"/>
                  <a:pt x="1980992" y="5787611"/>
                </a:cubicBezTo>
                <a:close/>
                <a:moveTo>
                  <a:pt x="1907851" y="5783762"/>
                </a:moveTo>
                <a:cubicBezTo>
                  <a:pt x="1905925" y="5785687"/>
                  <a:pt x="1904001" y="5787611"/>
                  <a:pt x="1902077" y="5789536"/>
                </a:cubicBezTo>
                <a:cubicBezTo>
                  <a:pt x="1902077" y="5787611"/>
                  <a:pt x="1902077" y="5785687"/>
                  <a:pt x="1902077" y="5785687"/>
                </a:cubicBezTo>
                <a:cubicBezTo>
                  <a:pt x="1904001" y="5783762"/>
                  <a:pt x="1905925" y="5783762"/>
                  <a:pt x="1907851" y="5783762"/>
                </a:cubicBezTo>
                <a:close/>
                <a:moveTo>
                  <a:pt x="1946346" y="5781837"/>
                </a:moveTo>
                <a:cubicBezTo>
                  <a:pt x="1948271" y="5787611"/>
                  <a:pt x="1954045" y="5795311"/>
                  <a:pt x="1948271" y="5801085"/>
                </a:cubicBezTo>
                <a:cubicBezTo>
                  <a:pt x="1946346" y="5795311"/>
                  <a:pt x="1944420" y="5787611"/>
                  <a:pt x="1946346" y="5781837"/>
                </a:cubicBezTo>
                <a:close/>
                <a:moveTo>
                  <a:pt x="1447826" y="5779912"/>
                </a:moveTo>
                <a:cubicBezTo>
                  <a:pt x="1449751" y="5783762"/>
                  <a:pt x="1449751" y="5785687"/>
                  <a:pt x="1449751" y="5787611"/>
                </a:cubicBezTo>
                <a:cubicBezTo>
                  <a:pt x="1447826" y="5785687"/>
                  <a:pt x="1443977" y="5783762"/>
                  <a:pt x="1442052" y="5781837"/>
                </a:cubicBezTo>
                <a:cubicBezTo>
                  <a:pt x="1443977" y="5781837"/>
                  <a:pt x="1445902" y="5779912"/>
                  <a:pt x="1447826" y="5779912"/>
                </a:cubicBezTo>
                <a:close/>
                <a:moveTo>
                  <a:pt x="1351587" y="5774138"/>
                </a:moveTo>
                <a:cubicBezTo>
                  <a:pt x="1351587" y="5774138"/>
                  <a:pt x="1353512" y="5781837"/>
                  <a:pt x="1349662" y="5779912"/>
                </a:cubicBezTo>
                <a:cubicBezTo>
                  <a:pt x="1349662" y="5777987"/>
                  <a:pt x="1347737" y="5774138"/>
                  <a:pt x="1351587" y="5774138"/>
                </a:cubicBezTo>
                <a:close/>
                <a:moveTo>
                  <a:pt x="1388158" y="5772213"/>
                </a:moveTo>
                <a:cubicBezTo>
                  <a:pt x="1388158" y="5776063"/>
                  <a:pt x="1392007" y="5779912"/>
                  <a:pt x="1392007" y="5783762"/>
                </a:cubicBezTo>
                <a:cubicBezTo>
                  <a:pt x="1388158" y="5785687"/>
                  <a:pt x="1388158" y="5783762"/>
                  <a:pt x="1386233" y="5781837"/>
                </a:cubicBezTo>
                <a:cubicBezTo>
                  <a:pt x="1386233" y="5777987"/>
                  <a:pt x="1386233" y="5774138"/>
                  <a:pt x="1388158" y="5772213"/>
                </a:cubicBezTo>
                <a:close/>
                <a:moveTo>
                  <a:pt x="1960782" y="5768844"/>
                </a:moveTo>
                <a:cubicBezTo>
                  <a:pt x="1962706" y="5768363"/>
                  <a:pt x="1964631" y="5768363"/>
                  <a:pt x="1965593" y="5770288"/>
                </a:cubicBezTo>
                <a:cubicBezTo>
                  <a:pt x="1963669" y="5772213"/>
                  <a:pt x="1963669" y="5770288"/>
                  <a:pt x="1959818" y="5770288"/>
                </a:cubicBezTo>
                <a:cubicBezTo>
                  <a:pt x="1959818" y="5770288"/>
                  <a:pt x="1959818" y="5770288"/>
                  <a:pt x="1957895" y="5772213"/>
                </a:cubicBezTo>
                <a:cubicBezTo>
                  <a:pt x="1955969" y="5772213"/>
                  <a:pt x="1957895" y="5770288"/>
                  <a:pt x="1955969" y="5770288"/>
                </a:cubicBezTo>
                <a:cubicBezTo>
                  <a:pt x="1956932" y="5770288"/>
                  <a:pt x="1958857" y="5769326"/>
                  <a:pt x="1960782" y="5768844"/>
                </a:cubicBezTo>
                <a:close/>
                <a:moveTo>
                  <a:pt x="1439645" y="5768844"/>
                </a:moveTo>
                <a:cubicBezTo>
                  <a:pt x="1442532" y="5768363"/>
                  <a:pt x="1444938" y="5768363"/>
                  <a:pt x="1445901" y="5770288"/>
                </a:cubicBezTo>
                <a:cubicBezTo>
                  <a:pt x="1443976" y="5770288"/>
                  <a:pt x="1443976" y="5772213"/>
                  <a:pt x="1443976" y="5772213"/>
                </a:cubicBezTo>
                <a:cubicBezTo>
                  <a:pt x="1443976" y="5774137"/>
                  <a:pt x="1440127" y="5770288"/>
                  <a:pt x="1440127" y="5772213"/>
                </a:cubicBezTo>
                <a:cubicBezTo>
                  <a:pt x="1440127" y="5774137"/>
                  <a:pt x="1440127" y="5774137"/>
                  <a:pt x="1440127" y="5774137"/>
                </a:cubicBezTo>
                <a:cubicBezTo>
                  <a:pt x="1440127" y="5777987"/>
                  <a:pt x="1445901" y="5776062"/>
                  <a:pt x="1445901" y="5779912"/>
                </a:cubicBezTo>
                <a:cubicBezTo>
                  <a:pt x="1443976" y="5779912"/>
                  <a:pt x="1440127" y="5779912"/>
                  <a:pt x="1438202" y="5779912"/>
                </a:cubicBezTo>
                <a:cubicBezTo>
                  <a:pt x="1438202" y="5779912"/>
                  <a:pt x="1436276" y="5777987"/>
                  <a:pt x="1434351" y="5779912"/>
                </a:cubicBezTo>
                <a:cubicBezTo>
                  <a:pt x="1434351" y="5776062"/>
                  <a:pt x="1430503" y="5774137"/>
                  <a:pt x="1430503" y="5770288"/>
                </a:cubicBezTo>
                <a:cubicBezTo>
                  <a:pt x="1433389" y="5770288"/>
                  <a:pt x="1436758" y="5769325"/>
                  <a:pt x="1439645" y="5768844"/>
                </a:cubicBezTo>
                <a:close/>
                <a:moveTo>
                  <a:pt x="1948270" y="5768363"/>
                </a:moveTo>
                <a:cubicBezTo>
                  <a:pt x="1948270" y="5768363"/>
                  <a:pt x="1950194" y="5768363"/>
                  <a:pt x="1952119" y="5768363"/>
                </a:cubicBezTo>
                <a:cubicBezTo>
                  <a:pt x="1954044" y="5772213"/>
                  <a:pt x="1955969" y="5776063"/>
                  <a:pt x="1955969" y="5777987"/>
                </a:cubicBezTo>
                <a:lnTo>
                  <a:pt x="1955969" y="5781115"/>
                </a:lnTo>
                <a:cubicBezTo>
                  <a:pt x="1956451" y="5782799"/>
                  <a:pt x="1956932" y="5784724"/>
                  <a:pt x="1955969" y="5787611"/>
                </a:cubicBezTo>
                <a:lnTo>
                  <a:pt x="1952119" y="5787611"/>
                </a:lnTo>
                <a:cubicBezTo>
                  <a:pt x="1952119" y="5781837"/>
                  <a:pt x="1948270" y="5776063"/>
                  <a:pt x="1946345" y="5772213"/>
                </a:cubicBezTo>
                <a:cubicBezTo>
                  <a:pt x="1946345" y="5770288"/>
                  <a:pt x="1948270" y="5770288"/>
                  <a:pt x="1948270" y="5768363"/>
                </a:cubicBezTo>
                <a:close/>
                <a:moveTo>
                  <a:pt x="1561387" y="5764514"/>
                </a:moveTo>
                <a:cubicBezTo>
                  <a:pt x="1567161" y="5772213"/>
                  <a:pt x="1571012" y="5777987"/>
                  <a:pt x="1574860" y="5783762"/>
                </a:cubicBezTo>
                <a:cubicBezTo>
                  <a:pt x="1572936" y="5783762"/>
                  <a:pt x="1572936" y="5781837"/>
                  <a:pt x="1569086" y="5781837"/>
                </a:cubicBezTo>
                <a:cubicBezTo>
                  <a:pt x="1567161" y="5777987"/>
                  <a:pt x="1563312" y="5770288"/>
                  <a:pt x="1561387" y="5764514"/>
                </a:cubicBezTo>
                <a:close/>
                <a:moveTo>
                  <a:pt x="1365060" y="5762589"/>
                </a:moveTo>
                <a:cubicBezTo>
                  <a:pt x="1365060" y="5764514"/>
                  <a:pt x="1366985" y="5766439"/>
                  <a:pt x="1368910" y="5768363"/>
                </a:cubicBezTo>
                <a:cubicBezTo>
                  <a:pt x="1366985" y="5768363"/>
                  <a:pt x="1368910" y="5770288"/>
                  <a:pt x="1366985" y="5770288"/>
                </a:cubicBezTo>
                <a:cubicBezTo>
                  <a:pt x="1363135" y="5768363"/>
                  <a:pt x="1363135" y="5764514"/>
                  <a:pt x="1365060" y="5762589"/>
                </a:cubicBezTo>
                <a:close/>
                <a:moveTo>
                  <a:pt x="1909775" y="5754890"/>
                </a:moveTo>
                <a:cubicBezTo>
                  <a:pt x="1909775" y="5758739"/>
                  <a:pt x="1911699" y="5762589"/>
                  <a:pt x="1911699" y="5766439"/>
                </a:cubicBezTo>
                <a:cubicBezTo>
                  <a:pt x="1909775" y="5766439"/>
                  <a:pt x="1907851" y="5768363"/>
                  <a:pt x="1905925" y="5768363"/>
                </a:cubicBezTo>
                <a:cubicBezTo>
                  <a:pt x="1907851" y="5764514"/>
                  <a:pt x="1907851" y="5758739"/>
                  <a:pt x="1909775" y="5754890"/>
                </a:cubicBezTo>
                <a:close/>
                <a:moveTo>
                  <a:pt x="1430502" y="5754890"/>
                </a:moveTo>
                <a:cubicBezTo>
                  <a:pt x="1428578" y="5754890"/>
                  <a:pt x="1426653" y="5758739"/>
                  <a:pt x="1424728" y="5756815"/>
                </a:cubicBezTo>
                <a:cubicBezTo>
                  <a:pt x="1426653" y="5756815"/>
                  <a:pt x="1428578" y="5752965"/>
                  <a:pt x="1430502" y="5754890"/>
                </a:cubicBezTo>
                <a:close/>
                <a:moveTo>
                  <a:pt x="1355436" y="5754890"/>
                </a:moveTo>
                <a:cubicBezTo>
                  <a:pt x="1355436" y="5754890"/>
                  <a:pt x="1357361" y="5760664"/>
                  <a:pt x="1355436" y="5760664"/>
                </a:cubicBezTo>
                <a:cubicBezTo>
                  <a:pt x="1353512" y="5758739"/>
                  <a:pt x="1351587" y="5754890"/>
                  <a:pt x="1355436" y="5754890"/>
                </a:cubicBezTo>
                <a:close/>
                <a:moveTo>
                  <a:pt x="1917473" y="5749115"/>
                </a:moveTo>
                <a:cubicBezTo>
                  <a:pt x="1919397" y="5751040"/>
                  <a:pt x="1923247" y="5752965"/>
                  <a:pt x="1925172" y="5754890"/>
                </a:cubicBezTo>
                <a:cubicBezTo>
                  <a:pt x="1925172" y="5756815"/>
                  <a:pt x="1925172" y="5756815"/>
                  <a:pt x="1925172" y="5758739"/>
                </a:cubicBezTo>
                <a:cubicBezTo>
                  <a:pt x="1923247" y="5758739"/>
                  <a:pt x="1919397" y="5760664"/>
                  <a:pt x="1919397" y="5762589"/>
                </a:cubicBezTo>
                <a:cubicBezTo>
                  <a:pt x="1919397" y="5764514"/>
                  <a:pt x="1921322" y="5764514"/>
                  <a:pt x="1923247" y="5764514"/>
                </a:cubicBezTo>
                <a:cubicBezTo>
                  <a:pt x="1923247" y="5764514"/>
                  <a:pt x="1923247" y="5766438"/>
                  <a:pt x="1923247" y="5766438"/>
                </a:cubicBezTo>
                <a:cubicBezTo>
                  <a:pt x="1921322" y="5766438"/>
                  <a:pt x="1919397" y="5766438"/>
                  <a:pt x="1917473" y="5766438"/>
                </a:cubicBezTo>
                <a:cubicBezTo>
                  <a:pt x="1915548" y="5760664"/>
                  <a:pt x="1911698" y="5751040"/>
                  <a:pt x="1917473" y="5749115"/>
                </a:cubicBezTo>
                <a:close/>
                <a:moveTo>
                  <a:pt x="1443976" y="5747191"/>
                </a:moveTo>
                <a:cubicBezTo>
                  <a:pt x="1443976" y="5747191"/>
                  <a:pt x="1443976" y="5749115"/>
                  <a:pt x="1443976" y="5749115"/>
                </a:cubicBezTo>
                <a:cubicBezTo>
                  <a:pt x="1442052" y="5749115"/>
                  <a:pt x="1442052" y="5749115"/>
                  <a:pt x="1440127" y="5749115"/>
                </a:cubicBezTo>
                <a:cubicBezTo>
                  <a:pt x="1440127" y="5747191"/>
                  <a:pt x="1442052" y="5747191"/>
                  <a:pt x="1443976" y="5747191"/>
                </a:cubicBezTo>
                <a:close/>
                <a:moveTo>
                  <a:pt x="1808783" y="5741055"/>
                </a:moveTo>
                <a:cubicBezTo>
                  <a:pt x="1828452" y="5749356"/>
                  <a:pt x="1835669" y="5780393"/>
                  <a:pt x="1838558" y="5804935"/>
                </a:cubicBezTo>
                <a:cubicBezTo>
                  <a:pt x="1830858" y="5804935"/>
                  <a:pt x="1825083" y="5804935"/>
                  <a:pt x="1817384" y="5804935"/>
                </a:cubicBezTo>
                <a:cubicBezTo>
                  <a:pt x="1813535" y="5795311"/>
                  <a:pt x="1815459" y="5779912"/>
                  <a:pt x="1815459" y="5768362"/>
                </a:cubicBezTo>
                <a:cubicBezTo>
                  <a:pt x="1805835" y="5772212"/>
                  <a:pt x="1807761" y="5783762"/>
                  <a:pt x="1798136" y="5787611"/>
                </a:cubicBezTo>
                <a:cubicBezTo>
                  <a:pt x="1794287" y="5781837"/>
                  <a:pt x="1790437" y="5776063"/>
                  <a:pt x="1786588" y="5770287"/>
                </a:cubicBezTo>
                <a:cubicBezTo>
                  <a:pt x="1778888" y="5785687"/>
                  <a:pt x="1792362" y="5797235"/>
                  <a:pt x="1796212" y="5806859"/>
                </a:cubicBezTo>
                <a:cubicBezTo>
                  <a:pt x="1780813" y="5808784"/>
                  <a:pt x="1771189" y="5806859"/>
                  <a:pt x="1761565" y="5801085"/>
                </a:cubicBezTo>
                <a:cubicBezTo>
                  <a:pt x="1755791" y="5831881"/>
                  <a:pt x="1801987" y="5814558"/>
                  <a:pt x="1827008" y="5814558"/>
                </a:cubicBezTo>
                <a:cubicBezTo>
                  <a:pt x="1827008" y="5816483"/>
                  <a:pt x="1827008" y="5818408"/>
                  <a:pt x="1830858" y="5818408"/>
                </a:cubicBezTo>
                <a:cubicBezTo>
                  <a:pt x="1834707" y="5845355"/>
                  <a:pt x="1815459" y="5864602"/>
                  <a:pt x="1801987" y="5876151"/>
                </a:cubicBezTo>
                <a:cubicBezTo>
                  <a:pt x="1780813" y="5870377"/>
                  <a:pt x="1805835" y="5835731"/>
                  <a:pt x="1788512" y="5829957"/>
                </a:cubicBezTo>
                <a:cubicBezTo>
                  <a:pt x="1784663" y="5835731"/>
                  <a:pt x="1788512" y="5851129"/>
                  <a:pt x="1780813" y="5853054"/>
                </a:cubicBezTo>
                <a:cubicBezTo>
                  <a:pt x="1771189" y="5849204"/>
                  <a:pt x="1769264" y="5835731"/>
                  <a:pt x="1757717" y="5831881"/>
                </a:cubicBezTo>
                <a:cubicBezTo>
                  <a:pt x="1746167" y="5856903"/>
                  <a:pt x="1788512" y="5858828"/>
                  <a:pt x="1792362" y="5881926"/>
                </a:cubicBezTo>
                <a:cubicBezTo>
                  <a:pt x="1792362" y="5891550"/>
                  <a:pt x="1790437" y="5901174"/>
                  <a:pt x="1784663" y="5908873"/>
                </a:cubicBezTo>
                <a:cubicBezTo>
                  <a:pt x="1780813" y="5895399"/>
                  <a:pt x="1790437" y="5876151"/>
                  <a:pt x="1784663" y="5876151"/>
                </a:cubicBezTo>
                <a:cubicBezTo>
                  <a:pt x="1775039" y="5874226"/>
                  <a:pt x="1742317" y="5847280"/>
                  <a:pt x="1740393" y="5833806"/>
                </a:cubicBezTo>
                <a:cubicBezTo>
                  <a:pt x="1740393" y="5831881"/>
                  <a:pt x="1738468" y="5826107"/>
                  <a:pt x="1738468" y="5816483"/>
                </a:cubicBezTo>
                <a:cubicBezTo>
                  <a:pt x="1740393" y="5814558"/>
                  <a:pt x="1742317" y="5810709"/>
                  <a:pt x="1742317" y="5808784"/>
                </a:cubicBezTo>
                <a:cubicBezTo>
                  <a:pt x="1767340" y="5795311"/>
                  <a:pt x="1757717" y="5751039"/>
                  <a:pt x="1784663" y="5741415"/>
                </a:cubicBezTo>
                <a:cubicBezTo>
                  <a:pt x="1794287" y="5738047"/>
                  <a:pt x="1802227" y="5738288"/>
                  <a:pt x="1808783" y="5741055"/>
                </a:cubicBezTo>
                <a:close/>
                <a:moveTo>
                  <a:pt x="1888602" y="5735642"/>
                </a:moveTo>
                <a:cubicBezTo>
                  <a:pt x="1890527" y="5735642"/>
                  <a:pt x="1890527" y="5735642"/>
                  <a:pt x="1890527" y="5737567"/>
                </a:cubicBezTo>
                <a:cubicBezTo>
                  <a:pt x="1890527" y="5737567"/>
                  <a:pt x="1888602" y="5737567"/>
                  <a:pt x="1886677" y="5737567"/>
                </a:cubicBezTo>
                <a:cubicBezTo>
                  <a:pt x="1886677" y="5737567"/>
                  <a:pt x="1888602" y="5735642"/>
                  <a:pt x="1888602" y="5735642"/>
                </a:cubicBezTo>
                <a:close/>
                <a:moveTo>
                  <a:pt x="1226474" y="5731792"/>
                </a:moveTo>
                <a:cubicBezTo>
                  <a:pt x="1228400" y="5739491"/>
                  <a:pt x="1232249" y="5745266"/>
                  <a:pt x="1234175" y="5752965"/>
                </a:cubicBezTo>
                <a:cubicBezTo>
                  <a:pt x="1230324" y="5747191"/>
                  <a:pt x="1226474" y="5743341"/>
                  <a:pt x="1222626" y="5739491"/>
                </a:cubicBezTo>
                <a:cubicBezTo>
                  <a:pt x="1224550" y="5737567"/>
                  <a:pt x="1226474" y="5733717"/>
                  <a:pt x="1226474" y="5731792"/>
                </a:cubicBezTo>
                <a:close/>
                <a:moveTo>
                  <a:pt x="1900150" y="5729867"/>
                </a:moveTo>
                <a:cubicBezTo>
                  <a:pt x="1900150" y="5731792"/>
                  <a:pt x="1902075" y="5731792"/>
                  <a:pt x="1902075" y="5733717"/>
                </a:cubicBezTo>
                <a:cubicBezTo>
                  <a:pt x="1900150" y="5733717"/>
                  <a:pt x="1898226" y="5731792"/>
                  <a:pt x="1898226" y="5733717"/>
                </a:cubicBezTo>
                <a:cubicBezTo>
                  <a:pt x="1898226" y="5739491"/>
                  <a:pt x="1904000" y="5741416"/>
                  <a:pt x="1909775" y="5745266"/>
                </a:cubicBezTo>
                <a:cubicBezTo>
                  <a:pt x="1907851" y="5747190"/>
                  <a:pt x="1907851" y="5749115"/>
                  <a:pt x="1907851" y="5751040"/>
                </a:cubicBezTo>
                <a:cubicBezTo>
                  <a:pt x="1900150" y="5747190"/>
                  <a:pt x="1902075" y="5735642"/>
                  <a:pt x="1894376" y="5733717"/>
                </a:cubicBezTo>
                <a:cubicBezTo>
                  <a:pt x="1896301" y="5731792"/>
                  <a:pt x="1898226" y="5731792"/>
                  <a:pt x="1900150" y="5729867"/>
                </a:cubicBezTo>
                <a:close/>
                <a:moveTo>
                  <a:pt x="1301542" y="5726017"/>
                </a:moveTo>
                <a:cubicBezTo>
                  <a:pt x="1301542" y="5729866"/>
                  <a:pt x="1299617" y="5731791"/>
                  <a:pt x="1299617" y="5737566"/>
                </a:cubicBezTo>
                <a:cubicBezTo>
                  <a:pt x="1301542" y="5737566"/>
                  <a:pt x="1301542" y="5737566"/>
                  <a:pt x="1303467" y="5737566"/>
                </a:cubicBezTo>
                <a:cubicBezTo>
                  <a:pt x="1307316" y="5756815"/>
                  <a:pt x="1320790" y="5764514"/>
                  <a:pt x="1340038" y="5768363"/>
                </a:cubicBezTo>
                <a:cubicBezTo>
                  <a:pt x="1334264" y="5774138"/>
                  <a:pt x="1326565" y="5762589"/>
                  <a:pt x="1318864" y="5766439"/>
                </a:cubicBezTo>
                <a:cubicBezTo>
                  <a:pt x="1320790" y="5776063"/>
                  <a:pt x="1330414" y="5777987"/>
                  <a:pt x="1336189" y="5783762"/>
                </a:cubicBezTo>
                <a:cubicBezTo>
                  <a:pt x="1326565" y="5783762"/>
                  <a:pt x="1324640" y="5776063"/>
                  <a:pt x="1313091" y="5776063"/>
                </a:cubicBezTo>
                <a:cubicBezTo>
                  <a:pt x="1313091" y="5776063"/>
                  <a:pt x="1311166" y="5777987"/>
                  <a:pt x="1311166" y="5777987"/>
                </a:cubicBezTo>
                <a:cubicBezTo>
                  <a:pt x="1311166" y="5785686"/>
                  <a:pt x="1315016" y="5787611"/>
                  <a:pt x="1316940" y="5793385"/>
                </a:cubicBezTo>
                <a:cubicBezTo>
                  <a:pt x="1315016" y="5797235"/>
                  <a:pt x="1305392" y="5795310"/>
                  <a:pt x="1303467" y="5797235"/>
                </a:cubicBezTo>
                <a:cubicBezTo>
                  <a:pt x="1307316" y="5803009"/>
                  <a:pt x="1311166" y="5806859"/>
                  <a:pt x="1316940" y="5808784"/>
                </a:cubicBezTo>
                <a:cubicBezTo>
                  <a:pt x="1318864" y="5831881"/>
                  <a:pt x="1330414" y="5856903"/>
                  <a:pt x="1330414" y="5876151"/>
                </a:cubicBezTo>
                <a:cubicBezTo>
                  <a:pt x="1328489" y="5876151"/>
                  <a:pt x="1328489" y="5876151"/>
                  <a:pt x="1328489" y="5874226"/>
                </a:cubicBezTo>
                <a:cubicBezTo>
                  <a:pt x="1320790" y="5868452"/>
                  <a:pt x="1313091" y="5860753"/>
                  <a:pt x="1305392" y="5853054"/>
                </a:cubicBezTo>
                <a:cubicBezTo>
                  <a:pt x="1301542" y="5847279"/>
                  <a:pt x="1299617" y="5841505"/>
                  <a:pt x="1295767" y="5835730"/>
                </a:cubicBezTo>
                <a:cubicBezTo>
                  <a:pt x="1288068" y="5803009"/>
                  <a:pt x="1297692" y="5756815"/>
                  <a:pt x="1288068" y="5727942"/>
                </a:cubicBezTo>
                <a:cubicBezTo>
                  <a:pt x="1293842" y="5727942"/>
                  <a:pt x="1297692" y="5727942"/>
                  <a:pt x="1301542" y="5726017"/>
                </a:cubicBezTo>
                <a:close/>
                <a:moveTo>
                  <a:pt x="1330414" y="5724093"/>
                </a:moveTo>
                <a:cubicBezTo>
                  <a:pt x="1332339" y="5726018"/>
                  <a:pt x="1332339" y="5724093"/>
                  <a:pt x="1334263" y="5724093"/>
                </a:cubicBezTo>
                <a:cubicBezTo>
                  <a:pt x="1334263" y="5726018"/>
                  <a:pt x="1336188" y="5727943"/>
                  <a:pt x="1338113" y="5729867"/>
                </a:cubicBezTo>
                <a:cubicBezTo>
                  <a:pt x="1338113" y="5729867"/>
                  <a:pt x="1336188" y="5729867"/>
                  <a:pt x="1334263" y="5729867"/>
                </a:cubicBezTo>
                <a:cubicBezTo>
                  <a:pt x="1332339" y="5729867"/>
                  <a:pt x="1330414" y="5727943"/>
                  <a:pt x="1330414" y="5724093"/>
                </a:cubicBezTo>
                <a:close/>
                <a:moveTo>
                  <a:pt x="1316218" y="5723853"/>
                </a:moveTo>
                <a:cubicBezTo>
                  <a:pt x="1319827" y="5724575"/>
                  <a:pt x="1324639" y="5726018"/>
                  <a:pt x="1328489" y="5724093"/>
                </a:cubicBezTo>
                <a:cubicBezTo>
                  <a:pt x="1330414" y="5726018"/>
                  <a:pt x="1328489" y="5727943"/>
                  <a:pt x="1326564" y="5729867"/>
                </a:cubicBezTo>
                <a:cubicBezTo>
                  <a:pt x="1320790" y="5729867"/>
                  <a:pt x="1316939" y="5726018"/>
                  <a:pt x="1311166" y="5727943"/>
                </a:cubicBezTo>
                <a:cubicBezTo>
                  <a:pt x="1310203" y="5723131"/>
                  <a:pt x="1312609" y="5723131"/>
                  <a:pt x="1316218" y="5723853"/>
                </a:cubicBezTo>
                <a:close/>
                <a:moveTo>
                  <a:pt x="1434351" y="5712545"/>
                </a:moveTo>
                <a:cubicBezTo>
                  <a:pt x="1434351" y="5714470"/>
                  <a:pt x="1436276" y="5716395"/>
                  <a:pt x="1436276" y="5718320"/>
                </a:cubicBezTo>
                <a:cubicBezTo>
                  <a:pt x="1436276" y="5722169"/>
                  <a:pt x="1438202" y="5726019"/>
                  <a:pt x="1438202" y="5729868"/>
                </a:cubicBezTo>
                <a:cubicBezTo>
                  <a:pt x="1434351" y="5727944"/>
                  <a:pt x="1430502" y="5727944"/>
                  <a:pt x="1426653" y="5727944"/>
                </a:cubicBezTo>
                <a:cubicBezTo>
                  <a:pt x="1428577" y="5722169"/>
                  <a:pt x="1432426" y="5718320"/>
                  <a:pt x="1434351" y="5712545"/>
                </a:cubicBezTo>
                <a:close/>
                <a:moveTo>
                  <a:pt x="1313091" y="5710619"/>
                </a:moveTo>
                <a:lnTo>
                  <a:pt x="1313861" y="5710619"/>
                </a:lnTo>
                <a:lnTo>
                  <a:pt x="1313091" y="5714469"/>
                </a:lnTo>
                <a:cubicBezTo>
                  <a:pt x="1316941" y="5714469"/>
                  <a:pt x="1315016" y="5712544"/>
                  <a:pt x="1313091" y="5710619"/>
                </a:cubicBezTo>
                <a:close/>
                <a:moveTo>
                  <a:pt x="1934797" y="5708695"/>
                </a:moveTo>
                <a:cubicBezTo>
                  <a:pt x="1934797" y="5712544"/>
                  <a:pt x="1934797" y="5718319"/>
                  <a:pt x="1934797" y="5724093"/>
                </a:cubicBezTo>
                <a:cubicBezTo>
                  <a:pt x="1934797" y="5726018"/>
                  <a:pt x="1932872" y="5726018"/>
                  <a:pt x="1932872" y="5727943"/>
                </a:cubicBezTo>
                <a:cubicBezTo>
                  <a:pt x="1927098" y="5726018"/>
                  <a:pt x="1921322" y="5724093"/>
                  <a:pt x="1917473" y="5722168"/>
                </a:cubicBezTo>
                <a:cubicBezTo>
                  <a:pt x="1917473" y="5722168"/>
                  <a:pt x="1917473" y="5720243"/>
                  <a:pt x="1919399" y="5718319"/>
                </a:cubicBezTo>
                <a:cubicBezTo>
                  <a:pt x="1923247" y="5714469"/>
                  <a:pt x="1929022" y="5712544"/>
                  <a:pt x="1934797" y="5708695"/>
                </a:cubicBezTo>
                <a:close/>
                <a:moveTo>
                  <a:pt x="1284219" y="5706769"/>
                </a:moveTo>
                <a:cubicBezTo>
                  <a:pt x="1286144" y="5708694"/>
                  <a:pt x="1291918" y="5710618"/>
                  <a:pt x="1297693" y="5712543"/>
                </a:cubicBezTo>
                <a:cubicBezTo>
                  <a:pt x="1293843" y="5712543"/>
                  <a:pt x="1289993" y="5714468"/>
                  <a:pt x="1289993" y="5716393"/>
                </a:cubicBezTo>
                <a:cubicBezTo>
                  <a:pt x="1280370" y="5714468"/>
                  <a:pt x="1272670" y="5722167"/>
                  <a:pt x="1280370" y="5731791"/>
                </a:cubicBezTo>
                <a:cubicBezTo>
                  <a:pt x="1282294" y="5731791"/>
                  <a:pt x="1284219" y="5731791"/>
                  <a:pt x="1286144" y="5731791"/>
                </a:cubicBezTo>
                <a:cubicBezTo>
                  <a:pt x="1282294" y="5751039"/>
                  <a:pt x="1282294" y="5774136"/>
                  <a:pt x="1278445" y="5793384"/>
                </a:cubicBezTo>
                <a:cubicBezTo>
                  <a:pt x="1270746" y="5783760"/>
                  <a:pt x="1264970" y="5772212"/>
                  <a:pt x="1259196" y="5760663"/>
                </a:cubicBezTo>
                <a:cubicBezTo>
                  <a:pt x="1261121" y="5743340"/>
                  <a:pt x="1264970" y="5722167"/>
                  <a:pt x="1270746" y="5716393"/>
                </a:cubicBezTo>
                <a:cubicBezTo>
                  <a:pt x="1274594" y="5712543"/>
                  <a:pt x="1282294" y="5710618"/>
                  <a:pt x="1284219" y="5706769"/>
                </a:cubicBezTo>
                <a:close/>
                <a:moveTo>
                  <a:pt x="1266896" y="5706769"/>
                </a:moveTo>
                <a:cubicBezTo>
                  <a:pt x="1264971" y="5716394"/>
                  <a:pt x="1263047" y="5727943"/>
                  <a:pt x="1257271" y="5735642"/>
                </a:cubicBezTo>
                <a:cubicBezTo>
                  <a:pt x="1255346" y="5733717"/>
                  <a:pt x="1251497" y="5733717"/>
                  <a:pt x="1249572" y="5729867"/>
                </a:cubicBezTo>
                <a:cubicBezTo>
                  <a:pt x="1249572" y="5727943"/>
                  <a:pt x="1249572" y="5726018"/>
                  <a:pt x="1249572" y="5722168"/>
                </a:cubicBezTo>
                <a:cubicBezTo>
                  <a:pt x="1255346" y="5718319"/>
                  <a:pt x="1261122" y="5714469"/>
                  <a:pt x="1266896" y="5706769"/>
                </a:cubicBezTo>
                <a:close/>
                <a:moveTo>
                  <a:pt x="1315016" y="5704845"/>
                </a:moveTo>
                <a:cubicBezTo>
                  <a:pt x="1316941" y="5706770"/>
                  <a:pt x="1318865" y="5708695"/>
                  <a:pt x="1318865" y="5710619"/>
                </a:cubicBezTo>
                <a:lnTo>
                  <a:pt x="1313861" y="5710619"/>
                </a:lnTo>
                <a:close/>
                <a:moveTo>
                  <a:pt x="1193753" y="5704845"/>
                </a:moveTo>
                <a:cubicBezTo>
                  <a:pt x="1197602" y="5708695"/>
                  <a:pt x="1207226" y="5710619"/>
                  <a:pt x="1211077" y="5714469"/>
                </a:cubicBezTo>
                <a:cubicBezTo>
                  <a:pt x="1214926" y="5714469"/>
                  <a:pt x="1216851" y="5714469"/>
                  <a:pt x="1220701" y="5714469"/>
                </a:cubicBezTo>
                <a:cubicBezTo>
                  <a:pt x="1220701" y="5716394"/>
                  <a:pt x="1222626" y="5718319"/>
                  <a:pt x="1224550" y="5720243"/>
                </a:cubicBezTo>
                <a:cubicBezTo>
                  <a:pt x="1218776" y="5722168"/>
                  <a:pt x="1213001" y="5724093"/>
                  <a:pt x="1209151" y="5727943"/>
                </a:cubicBezTo>
                <a:cubicBezTo>
                  <a:pt x="1207226" y="5726018"/>
                  <a:pt x="1205302" y="5724093"/>
                  <a:pt x="1203378" y="5724093"/>
                </a:cubicBezTo>
                <a:cubicBezTo>
                  <a:pt x="1201452" y="5724093"/>
                  <a:pt x="1199527" y="5722168"/>
                  <a:pt x="1197602" y="5720243"/>
                </a:cubicBezTo>
                <a:cubicBezTo>
                  <a:pt x="1195678" y="5714469"/>
                  <a:pt x="1195678" y="5710619"/>
                  <a:pt x="1193753" y="5704845"/>
                </a:cubicBezTo>
                <a:close/>
                <a:moveTo>
                  <a:pt x="1515192" y="5702920"/>
                </a:moveTo>
                <a:cubicBezTo>
                  <a:pt x="1520966" y="5708695"/>
                  <a:pt x="1528665" y="5712544"/>
                  <a:pt x="1536365" y="5712544"/>
                </a:cubicBezTo>
                <a:cubicBezTo>
                  <a:pt x="1536365" y="5716394"/>
                  <a:pt x="1538289" y="5722168"/>
                  <a:pt x="1540214" y="5726018"/>
                </a:cubicBezTo>
                <a:cubicBezTo>
                  <a:pt x="1540214" y="5724093"/>
                  <a:pt x="1540214" y="5724093"/>
                  <a:pt x="1538289" y="5722168"/>
                </a:cubicBezTo>
                <a:cubicBezTo>
                  <a:pt x="1536365" y="5722168"/>
                  <a:pt x="1536365" y="5726018"/>
                  <a:pt x="1536365" y="5727943"/>
                </a:cubicBezTo>
                <a:cubicBezTo>
                  <a:pt x="1534440" y="5724093"/>
                  <a:pt x="1530590" y="5727943"/>
                  <a:pt x="1530590" y="5729867"/>
                </a:cubicBezTo>
                <a:cubicBezTo>
                  <a:pt x="1530590" y="5731792"/>
                  <a:pt x="1532516" y="5731792"/>
                  <a:pt x="1532516" y="5733717"/>
                </a:cubicBezTo>
                <a:cubicBezTo>
                  <a:pt x="1530590" y="5733717"/>
                  <a:pt x="1524816" y="5731792"/>
                  <a:pt x="1524816" y="5735642"/>
                </a:cubicBezTo>
                <a:cubicBezTo>
                  <a:pt x="1526742" y="5739491"/>
                  <a:pt x="1534440" y="5737566"/>
                  <a:pt x="1536365" y="5741416"/>
                </a:cubicBezTo>
                <a:cubicBezTo>
                  <a:pt x="1532516" y="5741416"/>
                  <a:pt x="1526742" y="5737566"/>
                  <a:pt x="1526742" y="5743342"/>
                </a:cubicBezTo>
                <a:cubicBezTo>
                  <a:pt x="1530590" y="5743342"/>
                  <a:pt x="1544064" y="5739491"/>
                  <a:pt x="1542139" y="5747191"/>
                </a:cubicBezTo>
                <a:cubicBezTo>
                  <a:pt x="1538289" y="5743342"/>
                  <a:pt x="1528665" y="5745266"/>
                  <a:pt x="1530590" y="5751041"/>
                </a:cubicBezTo>
                <a:cubicBezTo>
                  <a:pt x="1540214" y="5743342"/>
                  <a:pt x="1547913" y="5751041"/>
                  <a:pt x="1555612" y="5756815"/>
                </a:cubicBezTo>
                <a:cubicBezTo>
                  <a:pt x="1559462" y="5764514"/>
                  <a:pt x="1561387" y="5772213"/>
                  <a:pt x="1565236" y="5779912"/>
                </a:cubicBezTo>
                <a:cubicBezTo>
                  <a:pt x="1551763" y="5774138"/>
                  <a:pt x="1545989" y="5760665"/>
                  <a:pt x="1536365" y="5752966"/>
                </a:cubicBezTo>
                <a:cubicBezTo>
                  <a:pt x="1532516" y="5777988"/>
                  <a:pt x="1551763" y="5783762"/>
                  <a:pt x="1569086" y="5791461"/>
                </a:cubicBezTo>
                <a:cubicBezTo>
                  <a:pt x="1574860" y="5808784"/>
                  <a:pt x="1580635" y="5826107"/>
                  <a:pt x="1584484" y="5843431"/>
                </a:cubicBezTo>
                <a:cubicBezTo>
                  <a:pt x="1582560" y="5845355"/>
                  <a:pt x="1582560" y="5845355"/>
                  <a:pt x="1580635" y="5847280"/>
                </a:cubicBezTo>
                <a:cubicBezTo>
                  <a:pt x="1586409" y="5851130"/>
                  <a:pt x="1588334" y="5854979"/>
                  <a:pt x="1592183" y="5860754"/>
                </a:cubicBezTo>
                <a:cubicBezTo>
                  <a:pt x="1592183" y="5862679"/>
                  <a:pt x="1592183" y="5864603"/>
                  <a:pt x="1592183" y="5866528"/>
                </a:cubicBezTo>
                <a:cubicBezTo>
                  <a:pt x="1592183" y="5866528"/>
                  <a:pt x="1592183" y="5868453"/>
                  <a:pt x="1592183" y="5868453"/>
                </a:cubicBezTo>
                <a:cubicBezTo>
                  <a:pt x="1592183" y="5868453"/>
                  <a:pt x="1590259" y="5870378"/>
                  <a:pt x="1590259" y="5870378"/>
                </a:cubicBezTo>
                <a:cubicBezTo>
                  <a:pt x="1588334" y="5872303"/>
                  <a:pt x="1586409" y="5876152"/>
                  <a:pt x="1586409" y="5881927"/>
                </a:cubicBezTo>
                <a:cubicBezTo>
                  <a:pt x="1584484" y="5881927"/>
                  <a:pt x="1582560" y="5881927"/>
                  <a:pt x="1580635" y="5881927"/>
                </a:cubicBezTo>
                <a:cubicBezTo>
                  <a:pt x="1571012" y="5883851"/>
                  <a:pt x="1559462" y="5887701"/>
                  <a:pt x="1551763" y="5891550"/>
                </a:cubicBezTo>
                <a:cubicBezTo>
                  <a:pt x="1551763" y="5891550"/>
                  <a:pt x="1551763" y="5889626"/>
                  <a:pt x="1551763" y="5887701"/>
                </a:cubicBezTo>
                <a:cubicBezTo>
                  <a:pt x="1557537" y="5881927"/>
                  <a:pt x="1567161" y="5880002"/>
                  <a:pt x="1572936" y="5874227"/>
                </a:cubicBezTo>
                <a:cubicBezTo>
                  <a:pt x="1565236" y="5870378"/>
                  <a:pt x="1557537" y="5874227"/>
                  <a:pt x="1549838" y="5876152"/>
                </a:cubicBezTo>
                <a:cubicBezTo>
                  <a:pt x="1553688" y="5862679"/>
                  <a:pt x="1547913" y="5849205"/>
                  <a:pt x="1547913" y="5835731"/>
                </a:cubicBezTo>
                <a:cubicBezTo>
                  <a:pt x="1545989" y="5837656"/>
                  <a:pt x="1544064" y="5839581"/>
                  <a:pt x="1542139" y="5841506"/>
                </a:cubicBezTo>
                <a:cubicBezTo>
                  <a:pt x="1530590" y="5797235"/>
                  <a:pt x="1519041" y="5751041"/>
                  <a:pt x="1515192" y="5702920"/>
                </a:cubicBezTo>
                <a:close/>
                <a:moveTo>
                  <a:pt x="1921324" y="5695222"/>
                </a:moveTo>
                <a:cubicBezTo>
                  <a:pt x="1923249" y="5695222"/>
                  <a:pt x="1923249" y="5695222"/>
                  <a:pt x="1925173" y="5695222"/>
                </a:cubicBezTo>
                <a:lnTo>
                  <a:pt x="1925173" y="5697147"/>
                </a:lnTo>
                <a:lnTo>
                  <a:pt x="1923247" y="5697147"/>
                </a:lnTo>
                <a:lnTo>
                  <a:pt x="1919399" y="5700995"/>
                </a:lnTo>
                <a:cubicBezTo>
                  <a:pt x="1919399" y="5700995"/>
                  <a:pt x="1919399" y="5699071"/>
                  <a:pt x="1919399" y="5697146"/>
                </a:cubicBezTo>
                <a:lnTo>
                  <a:pt x="1921324" y="5697146"/>
                </a:lnTo>
                <a:close/>
                <a:moveTo>
                  <a:pt x="1280368" y="5693297"/>
                </a:moveTo>
                <a:cubicBezTo>
                  <a:pt x="1291917" y="5691372"/>
                  <a:pt x="1299616" y="5695222"/>
                  <a:pt x="1305391" y="5700996"/>
                </a:cubicBezTo>
                <a:cubicBezTo>
                  <a:pt x="1305391" y="5704845"/>
                  <a:pt x="1305391" y="5708695"/>
                  <a:pt x="1309241" y="5710620"/>
                </a:cubicBezTo>
                <a:cubicBezTo>
                  <a:pt x="1301541" y="5710620"/>
                  <a:pt x="1301541" y="5702921"/>
                  <a:pt x="1295767" y="5699071"/>
                </a:cubicBezTo>
                <a:cubicBezTo>
                  <a:pt x="1291917" y="5695222"/>
                  <a:pt x="1288068" y="5693297"/>
                  <a:pt x="1280368" y="5693297"/>
                </a:cubicBezTo>
                <a:close/>
                <a:moveTo>
                  <a:pt x="1913625" y="5691372"/>
                </a:moveTo>
                <a:cubicBezTo>
                  <a:pt x="1915549" y="5691372"/>
                  <a:pt x="1915549" y="5691372"/>
                  <a:pt x="1917474" y="5691372"/>
                </a:cubicBezTo>
                <a:cubicBezTo>
                  <a:pt x="1915549" y="5691372"/>
                  <a:pt x="1913625" y="5693297"/>
                  <a:pt x="1913625" y="5693297"/>
                </a:cubicBezTo>
                <a:cubicBezTo>
                  <a:pt x="1913625" y="5693297"/>
                  <a:pt x="1913625" y="5691372"/>
                  <a:pt x="1913625" y="5691372"/>
                </a:cubicBezTo>
                <a:close/>
                <a:moveTo>
                  <a:pt x="1461299" y="5683673"/>
                </a:moveTo>
                <a:cubicBezTo>
                  <a:pt x="1461299" y="5683673"/>
                  <a:pt x="1461299" y="5685598"/>
                  <a:pt x="1463224" y="5687523"/>
                </a:cubicBezTo>
                <a:cubicBezTo>
                  <a:pt x="1463224" y="5687523"/>
                  <a:pt x="1461299" y="5687523"/>
                  <a:pt x="1461299" y="5687523"/>
                </a:cubicBezTo>
                <a:cubicBezTo>
                  <a:pt x="1461299" y="5685598"/>
                  <a:pt x="1461299" y="5685598"/>
                  <a:pt x="1461299" y="5683673"/>
                </a:cubicBezTo>
                <a:close/>
                <a:moveTo>
                  <a:pt x="1480547" y="5683672"/>
                </a:moveTo>
                <a:cubicBezTo>
                  <a:pt x="1480547" y="5689447"/>
                  <a:pt x="1482472" y="5695221"/>
                  <a:pt x="1484397" y="5700995"/>
                </a:cubicBezTo>
                <a:cubicBezTo>
                  <a:pt x="1486322" y="5745265"/>
                  <a:pt x="1490171" y="5787610"/>
                  <a:pt x="1497871" y="5826106"/>
                </a:cubicBezTo>
                <a:cubicBezTo>
                  <a:pt x="1490171" y="5795310"/>
                  <a:pt x="1470923" y="5762588"/>
                  <a:pt x="1461299" y="5726017"/>
                </a:cubicBezTo>
                <a:cubicBezTo>
                  <a:pt x="1465149" y="5722168"/>
                  <a:pt x="1470923" y="5718318"/>
                  <a:pt x="1468998" y="5712544"/>
                </a:cubicBezTo>
                <a:cubicBezTo>
                  <a:pt x="1467073" y="5714469"/>
                  <a:pt x="1463223" y="5718318"/>
                  <a:pt x="1461299" y="5720243"/>
                </a:cubicBezTo>
                <a:cubicBezTo>
                  <a:pt x="1461299" y="5714469"/>
                  <a:pt x="1459374" y="5710619"/>
                  <a:pt x="1459374" y="5704845"/>
                </a:cubicBezTo>
                <a:cubicBezTo>
                  <a:pt x="1461299" y="5700995"/>
                  <a:pt x="1461299" y="5699071"/>
                  <a:pt x="1461299" y="5697146"/>
                </a:cubicBezTo>
                <a:cubicBezTo>
                  <a:pt x="1468998" y="5693296"/>
                  <a:pt x="1476697" y="5689447"/>
                  <a:pt x="1480547" y="5683672"/>
                </a:cubicBezTo>
                <a:close/>
                <a:moveTo>
                  <a:pt x="1977142" y="5681748"/>
                </a:moveTo>
                <a:lnTo>
                  <a:pt x="1975217" y="5683674"/>
                </a:lnTo>
                <a:lnTo>
                  <a:pt x="1973549" y="5693042"/>
                </a:lnTo>
                <a:close/>
                <a:moveTo>
                  <a:pt x="1536366" y="5681747"/>
                </a:moveTo>
                <a:cubicBezTo>
                  <a:pt x="1536366" y="5681747"/>
                  <a:pt x="1536366" y="5683673"/>
                  <a:pt x="1536366" y="5683673"/>
                </a:cubicBezTo>
                <a:cubicBezTo>
                  <a:pt x="1534442" y="5687523"/>
                  <a:pt x="1534442" y="5693297"/>
                  <a:pt x="1534442" y="5697147"/>
                </a:cubicBezTo>
                <a:cubicBezTo>
                  <a:pt x="1534442" y="5699071"/>
                  <a:pt x="1534442" y="5699071"/>
                  <a:pt x="1534442" y="5699071"/>
                </a:cubicBezTo>
                <a:cubicBezTo>
                  <a:pt x="1534442" y="5702921"/>
                  <a:pt x="1534442" y="5706771"/>
                  <a:pt x="1534442" y="5710620"/>
                </a:cubicBezTo>
                <a:cubicBezTo>
                  <a:pt x="1528667" y="5704846"/>
                  <a:pt x="1520968" y="5699071"/>
                  <a:pt x="1513268" y="5693297"/>
                </a:cubicBezTo>
                <a:cubicBezTo>
                  <a:pt x="1513268" y="5691372"/>
                  <a:pt x="1513268" y="5687523"/>
                  <a:pt x="1515194" y="5683673"/>
                </a:cubicBezTo>
                <a:cubicBezTo>
                  <a:pt x="1522892" y="5683673"/>
                  <a:pt x="1530592" y="5683673"/>
                  <a:pt x="1536366" y="5681747"/>
                </a:cubicBezTo>
                <a:close/>
                <a:moveTo>
                  <a:pt x="1399706" y="5677899"/>
                </a:moveTo>
                <a:cubicBezTo>
                  <a:pt x="1399706" y="5679824"/>
                  <a:pt x="1401631" y="5677899"/>
                  <a:pt x="1403556" y="5679824"/>
                </a:cubicBezTo>
                <a:cubicBezTo>
                  <a:pt x="1403556" y="5681748"/>
                  <a:pt x="1401631" y="5681748"/>
                  <a:pt x="1401631" y="5685598"/>
                </a:cubicBezTo>
                <a:cubicBezTo>
                  <a:pt x="1401631" y="5687523"/>
                  <a:pt x="1403556" y="5687523"/>
                  <a:pt x="1403556" y="5687523"/>
                </a:cubicBezTo>
                <a:cubicBezTo>
                  <a:pt x="1403556" y="5689448"/>
                  <a:pt x="1403556" y="5693297"/>
                  <a:pt x="1401631" y="5693297"/>
                </a:cubicBezTo>
                <a:cubicBezTo>
                  <a:pt x="1399706" y="5689448"/>
                  <a:pt x="1397781" y="5681748"/>
                  <a:pt x="1399706" y="5677899"/>
                </a:cubicBezTo>
                <a:close/>
                <a:moveTo>
                  <a:pt x="1921324" y="5674049"/>
                </a:moveTo>
                <a:cubicBezTo>
                  <a:pt x="1921324" y="5677899"/>
                  <a:pt x="1919399" y="5679824"/>
                  <a:pt x="1919399" y="5681748"/>
                </a:cubicBezTo>
                <a:cubicBezTo>
                  <a:pt x="1919399" y="5679824"/>
                  <a:pt x="1919399" y="5679824"/>
                  <a:pt x="1919399" y="5677899"/>
                </a:cubicBezTo>
                <a:cubicBezTo>
                  <a:pt x="1919399" y="5677899"/>
                  <a:pt x="1921324" y="5675974"/>
                  <a:pt x="1921324" y="5674049"/>
                </a:cubicBezTo>
                <a:close/>
                <a:moveTo>
                  <a:pt x="1478621" y="5662500"/>
                </a:moveTo>
                <a:cubicBezTo>
                  <a:pt x="1480547" y="5666350"/>
                  <a:pt x="1480547" y="5668275"/>
                  <a:pt x="1482472" y="5672124"/>
                </a:cubicBezTo>
                <a:cubicBezTo>
                  <a:pt x="1478621" y="5672124"/>
                  <a:pt x="1482472" y="5670200"/>
                  <a:pt x="1478621" y="5670200"/>
                </a:cubicBezTo>
                <a:cubicBezTo>
                  <a:pt x="1476697" y="5670200"/>
                  <a:pt x="1474772" y="5670200"/>
                  <a:pt x="1474772" y="5674049"/>
                </a:cubicBezTo>
                <a:cubicBezTo>
                  <a:pt x="1472848" y="5674049"/>
                  <a:pt x="1472848" y="5672124"/>
                  <a:pt x="1472848" y="5670200"/>
                </a:cubicBezTo>
                <a:cubicBezTo>
                  <a:pt x="1476697" y="5670200"/>
                  <a:pt x="1474772" y="5666350"/>
                  <a:pt x="1474772" y="5664425"/>
                </a:cubicBezTo>
                <a:cubicBezTo>
                  <a:pt x="1476697" y="5662500"/>
                  <a:pt x="1476697" y="5662500"/>
                  <a:pt x="1478621" y="5662500"/>
                </a:cubicBezTo>
                <a:close/>
                <a:moveTo>
                  <a:pt x="1511343" y="5660576"/>
                </a:moveTo>
                <a:cubicBezTo>
                  <a:pt x="1515194" y="5660576"/>
                  <a:pt x="1517117" y="5660576"/>
                  <a:pt x="1520968" y="5660576"/>
                </a:cubicBezTo>
                <a:cubicBezTo>
                  <a:pt x="1520968" y="5664425"/>
                  <a:pt x="1517117" y="5660576"/>
                  <a:pt x="1515194" y="5662500"/>
                </a:cubicBezTo>
                <a:cubicBezTo>
                  <a:pt x="1513268" y="5662500"/>
                  <a:pt x="1513268" y="5664425"/>
                  <a:pt x="1513268" y="5666350"/>
                </a:cubicBezTo>
                <a:cubicBezTo>
                  <a:pt x="1513268" y="5666350"/>
                  <a:pt x="1511343" y="5666350"/>
                  <a:pt x="1511343" y="5666350"/>
                </a:cubicBezTo>
                <a:cubicBezTo>
                  <a:pt x="1511343" y="5664425"/>
                  <a:pt x="1511343" y="5664425"/>
                  <a:pt x="1511343" y="5662500"/>
                </a:cubicBezTo>
                <a:cubicBezTo>
                  <a:pt x="1511343" y="5662500"/>
                  <a:pt x="1511343" y="5660576"/>
                  <a:pt x="1511343" y="5660576"/>
                </a:cubicBezTo>
                <a:close/>
                <a:moveTo>
                  <a:pt x="2083006" y="5650952"/>
                </a:moveTo>
                <a:cubicBezTo>
                  <a:pt x="2083006" y="5650952"/>
                  <a:pt x="2084930" y="5650952"/>
                  <a:pt x="2084930" y="5650952"/>
                </a:cubicBezTo>
                <a:cubicBezTo>
                  <a:pt x="2084930" y="5652876"/>
                  <a:pt x="2086855" y="5652876"/>
                  <a:pt x="2086855" y="5654801"/>
                </a:cubicBezTo>
                <a:cubicBezTo>
                  <a:pt x="2084930" y="5658651"/>
                  <a:pt x="2084930" y="5662500"/>
                  <a:pt x="2083006" y="5664425"/>
                </a:cubicBezTo>
                <a:cubicBezTo>
                  <a:pt x="2081081" y="5660576"/>
                  <a:pt x="2083006" y="5656726"/>
                  <a:pt x="2083006" y="5654801"/>
                </a:cubicBezTo>
                <a:cubicBezTo>
                  <a:pt x="2081081" y="5654801"/>
                  <a:pt x="2081081" y="5654801"/>
                  <a:pt x="2079156" y="5654801"/>
                </a:cubicBezTo>
                <a:cubicBezTo>
                  <a:pt x="2081081" y="5654801"/>
                  <a:pt x="2083006" y="5652876"/>
                  <a:pt x="2083006" y="5650952"/>
                </a:cubicBezTo>
                <a:close/>
                <a:moveTo>
                  <a:pt x="1332341" y="5647107"/>
                </a:moveTo>
                <a:lnTo>
                  <a:pt x="1336188" y="5658650"/>
                </a:lnTo>
                <a:cubicBezTo>
                  <a:pt x="1338113" y="5664424"/>
                  <a:pt x="1338113" y="5668274"/>
                  <a:pt x="1338113" y="5672123"/>
                </a:cubicBezTo>
                <a:close/>
                <a:moveTo>
                  <a:pt x="1511344" y="5647102"/>
                </a:moveTo>
                <a:cubicBezTo>
                  <a:pt x="1513269" y="5649027"/>
                  <a:pt x="1515194" y="5649027"/>
                  <a:pt x="1515194" y="5650952"/>
                </a:cubicBezTo>
                <a:cubicBezTo>
                  <a:pt x="1513269" y="5650952"/>
                  <a:pt x="1513269" y="5650952"/>
                  <a:pt x="1511344" y="5650952"/>
                </a:cubicBezTo>
                <a:cubicBezTo>
                  <a:pt x="1511344" y="5649027"/>
                  <a:pt x="1511344" y="5649027"/>
                  <a:pt x="1511344" y="5647102"/>
                </a:cubicBezTo>
                <a:close/>
                <a:moveTo>
                  <a:pt x="1332339" y="5647101"/>
                </a:moveTo>
                <a:lnTo>
                  <a:pt x="1332341" y="5647107"/>
                </a:lnTo>
                <a:lnTo>
                  <a:pt x="1332339" y="5647102"/>
                </a:lnTo>
                <a:close/>
                <a:moveTo>
                  <a:pt x="1634530" y="5645176"/>
                </a:moveTo>
                <a:cubicBezTo>
                  <a:pt x="1632606" y="5654801"/>
                  <a:pt x="1630681" y="5666350"/>
                  <a:pt x="1628756" y="5679823"/>
                </a:cubicBezTo>
                <a:cubicBezTo>
                  <a:pt x="1628756" y="5675974"/>
                  <a:pt x="1628756" y="5672124"/>
                  <a:pt x="1628756" y="5668275"/>
                </a:cubicBezTo>
                <a:cubicBezTo>
                  <a:pt x="1628756" y="5660576"/>
                  <a:pt x="1630681" y="5652876"/>
                  <a:pt x="1634530" y="5645176"/>
                </a:cubicBezTo>
                <a:close/>
                <a:moveTo>
                  <a:pt x="1193754" y="5643251"/>
                </a:moveTo>
                <a:cubicBezTo>
                  <a:pt x="1201452" y="5662500"/>
                  <a:pt x="1207227" y="5681748"/>
                  <a:pt x="1214927" y="5700996"/>
                </a:cubicBezTo>
                <a:cubicBezTo>
                  <a:pt x="1209152" y="5697146"/>
                  <a:pt x="1197603" y="5693297"/>
                  <a:pt x="1189903" y="5697146"/>
                </a:cubicBezTo>
                <a:cubicBezTo>
                  <a:pt x="1189903" y="5691372"/>
                  <a:pt x="1187979" y="5685597"/>
                  <a:pt x="1186054" y="5679823"/>
                </a:cubicBezTo>
                <a:cubicBezTo>
                  <a:pt x="1186054" y="5674049"/>
                  <a:pt x="1186054" y="5668275"/>
                  <a:pt x="1186054" y="5660575"/>
                </a:cubicBezTo>
                <a:cubicBezTo>
                  <a:pt x="1187979" y="5658651"/>
                  <a:pt x="1189903" y="5654801"/>
                  <a:pt x="1189903" y="5652876"/>
                </a:cubicBezTo>
                <a:cubicBezTo>
                  <a:pt x="1191828" y="5649027"/>
                  <a:pt x="1191828" y="5647101"/>
                  <a:pt x="1193754" y="5643251"/>
                </a:cubicBezTo>
                <a:close/>
                <a:moveTo>
                  <a:pt x="1515194" y="5631704"/>
                </a:moveTo>
                <a:cubicBezTo>
                  <a:pt x="1517118" y="5637478"/>
                  <a:pt x="1519043" y="5641328"/>
                  <a:pt x="1520968" y="5647102"/>
                </a:cubicBezTo>
                <a:cubicBezTo>
                  <a:pt x="1519043" y="5645177"/>
                  <a:pt x="1515194" y="5643252"/>
                  <a:pt x="1513269" y="5643252"/>
                </a:cubicBezTo>
                <a:cubicBezTo>
                  <a:pt x="1513269" y="5639403"/>
                  <a:pt x="1513269" y="5635553"/>
                  <a:pt x="1515194" y="5631704"/>
                </a:cubicBezTo>
                <a:close/>
                <a:moveTo>
                  <a:pt x="1189905" y="5631704"/>
                </a:moveTo>
                <a:cubicBezTo>
                  <a:pt x="1189905" y="5633628"/>
                  <a:pt x="1189905" y="5633628"/>
                  <a:pt x="1191829" y="5637478"/>
                </a:cubicBezTo>
                <a:cubicBezTo>
                  <a:pt x="1189905" y="5639403"/>
                  <a:pt x="1189905" y="5643252"/>
                  <a:pt x="1187980" y="5645177"/>
                </a:cubicBezTo>
                <a:cubicBezTo>
                  <a:pt x="1187980" y="5641328"/>
                  <a:pt x="1189905" y="5635553"/>
                  <a:pt x="1189905" y="5631704"/>
                </a:cubicBezTo>
                <a:close/>
                <a:moveTo>
                  <a:pt x="1484397" y="5618230"/>
                </a:moveTo>
                <a:cubicBezTo>
                  <a:pt x="1484397" y="5624004"/>
                  <a:pt x="1484397" y="5627854"/>
                  <a:pt x="1484397" y="5631704"/>
                </a:cubicBezTo>
                <a:cubicBezTo>
                  <a:pt x="1484397" y="5631704"/>
                  <a:pt x="1482472" y="5631704"/>
                  <a:pt x="1482472" y="5631704"/>
                </a:cubicBezTo>
                <a:cubicBezTo>
                  <a:pt x="1476697" y="5633628"/>
                  <a:pt x="1474772" y="5635553"/>
                  <a:pt x="1470923" y="5639403"/>
                </a:cubicBezTo>
                <a:cubicBezTo>
                  <a:pt x="1468998" y="5639403"/>
                  <a:pt x="1468998" y="5637478"/>
                  <a:pt x="1468998" y="5637478"/>
                </a:cubicBezTo>
                <a:cubicBezTo>
                  <a:pt x="1470923" y="5637478"/>
                  <a:pt x="1472848" y="5635553"/>
                  <a:pt x="1472848" y="5631704"/>
                </a:cubicBezTo>
                <a:cubicBezTo>
                  <a:pt x="1468998" y="5629779"/>
                  <a:pt x="1467073" y="5635553"/>
                  <a:pt x="1467073" y="5631704"/>
                </a:cubicBezTo>
                <a:cubicBezTo>
                  <a:pt x="1468998" y="5631704"/>
                  <a:pt x="1468998" y="5629779"/>
                  <a:pt x="1470923" y="5629779"/>
                </a:cubicBezTo>
                <a:cubicBezTo>
                  <a:pt x="1472848" y="5631704"/>
                  <a:pt x="1476697" y="5631704"/>
                  <a:pt x="1478623" y="5633628"/>
                </a:cubicBezTo>
                <a:cubicBezTo>
                  <a:pt x="1478623" y="5633628"/>
                  <a:pt x="1480547" y="5631704"/>
                  <a:pt x="1480547" y="5631704"/>
                </a:cubicBezTo>
                <a:cubicBezTo>
                  <a:pt x="1480547" y="5627854"/>
                  <a:pt x="1476697" y="5625929"/>
                  <a:pt x="1476697" y="5622080"/>
                </a:cubicBezTo>
                <a:cubicBezTo>
                  <a:pt x="1478623" y="5620155"/>
                  <a:pt x="1482472" y="5620155"/>
                  <a:pt x="1484397" y="5618230"/>
                </a:cubicBezTo>
                <a:close/>
                <a:moveTo>
                  <a:pt x="1286144" y="5614380"/>
                </a:moveTo>
                <a:cubicBezTo>
                  <a:pt x="1286144" y="5614380"/>
                  <a:pt x="1288069" y="5614380"/>
                  <a:pt x="1288069" y="5614380"/>
                </a:cubicBezTo>
                <a:cubicBezTo>
                  <a:pt x="1288069" y="5614380"/>
                  <a:pt x="1288069" y="5616305"/>
                  <a:pt x="1286144" y="5616305"/>
                </a:cubicBezTo>
                <a:cubicBezTo>
                  <a:pt x="1286144" y="5616305"/>
                  <a:pt x="1286144" y="5614380"/>
                  <a:pt x="1286144" y="5614380"/>
                </a:cubicBezTo>
                <a:close/>
                <a:moveTo>
                  <a:pt x="1295768" y="5612455"/>
                </a:moveTo>
                <a:cubicBezTo>
                  <a:pt x="1303467" y="5614379"/>
                  <a:pt x="1309240" y="5616304"/>
                  <a:pt x="1316940" y="5616304"/>
                </a:cubicBezTo>
                <a:cubicBezTo>
                  <a:pt x="1318865" y="5620154"/>
                  <a:pt x="1301541" y="5629778"/>
                  <a:pt x="1307315" y="5635552"/>
                </a:cubicBezTo>
                <a:cubicBezTo>
                  <a:pt x="1316940" y="5631703"/>
                  <a:pt x="1324640" y="5625928"/>
                  <a:pt x="1330414" y="5618229"/>
                </a:cubicBezTo>
                <a:cubicBezTo>
                  <a:pt x="1330414" y="5622079"/>
                  <a:pt x="1332339" y="5627853"/>
                  <a:pt x="1332339" y="5631703"/>
                </a:cubicBezTo>
                <a:cubicBezTo>
                  <a:pt x="1330414" y="5633627"/>
                  <a:pt x="1328489" y="5633627"/>
                  <a:pt x="1328489" y="5635552"/>
                </a:cubicBezTo>
                <a:lnTo>
                  <a:pt x="1332339" y="5647102"/>
                </a:lnTo>
                <a:lnTo>
                  <a:pt x="1330414" y="5664424"/>
                </a:lnTo>
                <a:cubicBezTo>
                  <a:pt x="1320790" y="5662499"/>
                  <a:pt x="1301541" y="5647101"/>
                  <a:pt x="1295768" y="5662499"/>
                </a:cubicBezTo>
                <a:cubicBezTo>
                  <a:pt x="1307315" y="5666349"/>
                  <a:pt x="1318865" y="5670199"/>
                  <a:pt x="1326564" y="5675973"/>
                </a:cubicBezTo>
                <a:cubicBezTo>
                  <a:pt x="1324640" y="5679822"/>
                  <a:pt x="1324640" y="5685597"/>
                  <a:pt x="1324640" y="5691371"/>
                </a:cubicBezTo>
                <a:cubicBezTo>
                  <a:pt x="1322715" y="5691371"/>
                  <a:pt x="1320790" y="5689446"/>
                  <a:pt x="1318865" y="5689446"/>
                </a:cubicBezTo>
                <a:cubicBezTo>
                  <a:pt x="1316940" y="5683672"/>
                  <a:pt x="1316940" y="5674048"/>
                  <a:pt x="1313091" y="5670199"/>
                </a:cubicBezTo>
                <a:cubicBezTo>
                  <a:pt x="1307315" y="5674048"/>
                  <a:pt x="1309240" y="5681747"/>
                  <a:pt x="1309240" y="5687522"/>
                </a:cubicBezTo>
                <a:cubicBezTo>
                  <a:pt x="1295768" y="5683672"/>
                  <a:pt x="1284218" y="5677898"/>
                  <a:pt x="1276519" y="5683672"/>
                </a:cubicBezTo>
                <a:cubicBezTo>
                  <a:pt x="1276519" y="5677898"/>
                  <a:pt x="1278444" y="5674048"/>
                  <a:pt x="1280368" y="5670199"/>
                </a:cubicBezTo>
                <a:cubicBezTo>
                  <a:pt x="1280368" y="5668274"/>
                  <a:pt x="1278444" y="5668274"/>
                  <a:pt x="1278444" y="5666349"/>
                </a:cubicBezTo>
                <a:cubicBezTo>
                  <a:pt x="1282293" y="5650951"/>
                  <a:pt x="1286143" y="5633627"/>
                  <a:pt x="1289992" y="5618229"/>
                </a:cubicBezTo>
                <a:cubicBezTo>
                  <a:pt x="1293842" y="5618229"/>
                  <a:pt x="1295768" y="5614379"/>
                  <a:pt x="1295768" y="5612455"/>
                </a:cubicBezTo>
                <a:close/>
                <a:moveTo>
                  <a:pt x="1366983" y="5598981"/>
                </a:moveTo>
                <a:cubicBezTo>
                  <a:pt x="1395855" y="5608605"/>
                  <a:pt x="1411254" y="5631703"/>
                  <a:pt x="1420878" y="5658649"/>
                </a:cubicBezTo>
                <a:cubicBezTo>
                  <a:pt x="1417028" y="5662499"/>
                  <a:pt x="1415103" y="5666348"/>
                  <a:pt x="1411254" y="5672123"/>
                </a:cubicBezTo>
                <a:cubicBezTo>
                  <a:pt x="1405479" y="5672123"/>
                  <a:pt x="1401630" y="5674048"/>
                  <a:pt x="1397780" y="5674048"/>
                </a:cubicBezTo>
                <a:cubicBezTo>
                  <a:pt x="1395855" y="5674048"/>
                  <a:pt x="1397780" y="5668273"/>
                  <a:pt x="1395855" y="5668273"/>
                </a:cubicBezTo>
                <a:cubicBezTo>
                  <a:pt x="1393931" y="5645176"/>
                  <a:pt x="1372758" y="5631703"/>
                  <a:pt x="1365059" y="5612455"/>
                </a:cubicBezTo>
                <a:cubicBezTo>
                  <a:pt x="1359284" y="5620154"/>
                  <a:pt x="1361209" y="5625928"/>
                  <a:pt x="1365059" y="5631703"/>
                </a:cubicBezTo>
                <a:cubicBezTo>
                  <a:pt x="1361209" y="5633627"/>
                  <a:pt x="1357360" y="5643251"/>
                  <a:pt x="1357360" y="5649026"/>
                </a:cubicBezTo>
                <a:cubicBezTo>
                  <a:pt x="1357360" y="5649026"/>
                  <a:pt x="1357360" y="5650950"/>
                  <a:pt x="1357360" y="5650950"/>
                </a:cubicBezTo>
                <a:cubicBezTo>
                  <a:pt x="1353510" y="5647101"/>
                  <a:pt x="1349661" y="5643251"/>
                  <a:pt x="1345811" y="5643251"/>
                </a:cubicBezTo>
                <a:cubicBezTo>
                  <a:pt x="1341961" y="5654800"/>
                  <a:pt x="1349661" y="5662499"/>
                  <a:pt x="1359284" y="5668273"/>
                </a:cubicBezTo>
                <a:cubicBezTo>
                  <a:pt x="1363134" y="5679822"/>
                  <a:pt x="1368908" y="5689446"/>
                  <a:pt x="1372758" y="5695220"/>
                </a:cubicBezTo>
                <a:cubicBezTo>
                  <a:pt x="1363134" y="5691370"/>
                  <a:pt x="1361209" y="5679822"/>
                  <a:pt x="1347736" y="5677897"/>
                </a:cubicBezTo>
                <a:cubicBezTo>
                  <a:pt x="1347736" y="5662499"/>
                  <a:pt x="1340037" y="5649026"/>
                  <a:pt x="1341961" y="5633627"/>
                </a:cubicBezTo>
                <a:cubicBezTo>
                  <a:pt x="1336187" y="5625928"/>
                  <a:pt x="1347736" y="5616304"/>
                  <a:pt x="1340037" y="5612455"/>
                </a:cubicBezTo>
                <a:cubicBezTo>
                  <a:pt x="1338112" y="5610530"/>
                  <a:pt x="1338112" y="5614379"/>
                  <a:pt x="1336187" y="5614379"/>
                </a:cubicBezTo>
                <a:cubicBezTo>
                  <a:pt x="1336187" y="5612455"/>
                  <a:pt x="1336187" y="5612455"/>
                  <a:pt x="1336187" y="5610530"/>
                </a:cubicBezTo>
                <a:cubicBezTo>
                  <a:pt x="1338112" y="5606680"/>
                  <a:pt x="1340037" y="5604755"/>
                  <a:pt x="1341961" y="5600906"/>
                </a:cubicBezTo>
                <a:cubicBezTo>
                  <a:pt x="1349661" y="5598981"/>
                  <a:pt x="1357360" y="5598981"/>
                  <a:pt x="1366983" y="5598981"/>
                </a:cubicBezTo>
                <a:close/>
                <a:moveTo>
                  <a:pt x="1486322" y="5597057"/>
                </a:moveTo>
                <a:cubicBezTo>
                  <a:pt x="1486322" y="5600907"/>
                  <a:pt x="1486322" y="5602832"/>
                  <a:pt x="1486322" y="5604756"/>
                </a:cubicBezTo>
                <a:cubicBezTo>
                  <a:pt x="1484397" y="5606681"/>
                  <a:pt x="1482472" y="5606681"/>
                  <a:pt x="1482472" y="5606681"/>
                </a:cubicBezTo>
                <a:cubicBezTo>
                  <a:pt x="1484397" y="5602832"/>
                  <a:pt x="1486322" y="5600907"/>
                  <a:pt x="1486322" y="5597057"/>
                </a:cubicBezTo>
                <a:close/>
                <a:moveTo>
                  <a:pt x="1203378" y="5587433"/>
                </a:moveTo>
                <a:cubicBezTo>
                  <a:pt x="1203378" y="5589358"/>
                  <a:pt x="1203378" y="5589358"/>
                  <a:pt x="1201453" y="5591283"/>
                </a:cubicBezTo>
                <a:cubicBezTo>
                  <a:pt x="1201453" y="5593208"/>
                  <a:pt x="1201453" y="5595132"/>
                  <a:pt x="1201453" y="5597057"/>
                </a:cubicBezTo>
                <a:cubicBezTo>
                  <a:pt x="1199528" y="5595132"/>
                  <a:pt x="1197604" y="5591283"/>
                  <a:pt x="1195679" y="5589358"/>
                </a:cubicBezTo>
                <a:cubicBezTo>
                  <a:pt x="1199528" y="5589358"/>
                  <a:pt x="1201453" y="5587433"/>
                  <a:pt x="1203378" y="5587433"/>
                </a:cubicBezTo>
                <a:close/>
                <a:moveTo>
                  <a:pt x="1220701" y="5585507"/>
                </a:moveTo>
                <a:cubicBezTo>
                  <a:pt x="1218776" y="5598982"/>
                  <a:pt x="1213001" y="5614380"/>
                  <a:pt x="1209151" y="5624004"/>
                </a:cubicBezTo>
                <a:cubicBezTo>
                  <a:pt x="1207226" y="5618230"/>
                  <a:pt x="1205302" y="5612455"/>
                  <a:pt x="1203378" y="5606681"/>
                </a:cubicBezTo>
                <a:cubicBezTo>
                  <a:pt x="1205302" y="5598982"/>
                  <a:pt x="1207226" y="5593208"/>
                  <a:pt x="1209151" y="5587433"/>
                </a:cubicBezTo>
                <a:cubicBezTo>
                  <a:pt x="1213001" y="5587433"/>
                  <a:pt x="1216851" y="5585507"/>
                  <a:pt x="1220701" y="5585507"/>
                </a:cubicBezTo>
                <a:close/>
                <a:moveTo>
                  <a:pt x="1284218" y="5579733"/>
                </a:moveTo>
                <a:cubicBezTo>
                  <a:pt x="1297691" y="5583584"/>
                  <a:pt x="1311166" y="5585508"/>
                  <a:pt x="1322715" y="5579733"/>
                </a:cubicBezTo>
                <a:cubicBezTo>
                  <a:pt x="1324639" y="5585508"/>
                  <a:pt x="1324639" y="5591283"/>
                  <a:pt x="1326564" y="5597057"/>
                </a:cubicBezTo>
                <a:cubicBezTo>
                  <a:pt x="1315015" y="5600907"/>
                  <a:pt x="1303467" y="5604756"/>
                  <a:pt x="1289992" y="5608606"/>
                </a:cubicBezTo>
                <a:cubicBezTo>
                  <a:pt x="1288067" y="5608606"/>
                  <a:pt x="1288067" y="5606681"/>
                  <a:pt x="1286143" y="5606681"/>
                </a:cubicBezTo>
                <a:cubicBezTo>
                  <a:pt x="1286143" y="5598982"/>
                  <a:pt x="1286143" y="5591283"/>
                  <a:pt x="1288067" y="5585508"/>
                </a:cubicBezTo>
                <a:cubicBezTo>
                  <a:pt x="1286143" y="5583584"/>
                  <a:pt x="1284218" y="5581659"/>
                  <a:pt x="1284218" y="5579733"/>
                </a:cubicBezTo>
                <a:close/>
                <a:moveTo>
                  <a:pt x="1332338" y="5573960"/>
                </a:moveTo>
                <a:cubicBezTo>
                  <a:pt x="1336187" y="5577809"/>
                  <a:pt x="1343888" y="5579734"/>
                  <a:pt x="1347737" y="5583584"/>
                </a:cubicBezTo>
                <a:cubicBezTo>
                  <a:pt x="1343888" y="5585508"/>
                  <a:pt x="1340037" y="5587433"/>
                  <a:pt x="1338113" y="5591283"/>
                </a:cubicBezTo>
                <a:cubicBezTo>
                  <a:pt x="1338113" y="5591283"/>
                  <a:pt x="1338113" y="5589358"/>
                  <a:pt x="1338113" y="5589358"/>
                </a:cubicBezTo>
                <a:cubicBezTo>
                  <a:pt x="1334263" y="5585508"/>
                  <a:pt x="1334263" y="5579734"/>
                  <a:pt x="1332338" y="5573960"/>
                </a:cubicBezTo>
                <a:close/>
                <a:moveTo>
                  <a:pt x="1459374" y="5572034"/>
                </a:moveTo>
                <a:cubicBezTo>
                  <a:pt x="1461299" y="5585508"/>
                  <a:pt x="1461299" y="5598982"/>
                  <a:pt x="1459374" y="5610531"/>
                </a:cubicBezTo>
                <a:cubicBezTo>
                  <a:pt x="1457450" y="5608606"/>
                  <a:pt x="1457450" y="5606681"/>
                  <a:pt x="1455525" y="5602832"/>
                </a:cubicBezTo>
                <a:cubicBezTo>
                  <a:pt x="1455525" y="5593208"/>
                  <a:pt x="1457450" y="5581659"/>
                  <a:pt x="1459374" y="5572034"/>
                </a:cubicBezTo>
                <a:close/>
                <a:moveTo>
                  <a:pt x="1264971" y="5572034"/>
                </a:moveTo>
                <a:cubicBezTo>
                  <a:pt x="1270745" y="5573959"/>
                  <a:pt x="1274595" y="5573959"/>
                  <a:pt x="1278445" y="5575883"/>
                </a:cubicBezTo>
                <a:cubicBezTo>
                  <a:pt x="1278445" y="5583583"/>
                  <a:pt x="1282294" y="5593207"/>
                  <a:pt x="1278445" y="5600906"/>
                </a:cubicBezTo>
                <a:cubicBezTo>
                  <a:pt x="1270745" y="5598981"/>
                  <a:pt x="1261121" y="5597056"/>
                  <a:pt x="1259196" y="5604756"/>
                </a:cubicBezTo>
                <a:cubicBezTo>
                  <a:pt x="1264971" y="5606681"/>
                  <a:pt x="1272670" y="5608606"/>
                  <a:pt x="1280369" y="5610531"/>
                </a:cubicBezTo>
                <a:cubicBezTo>
                  <a:pt x="1282294" y="5624004"/>
                  <a:pt x="1280369" y="5637478"/>
                  <a:pt x="1276520" y="5649026"/>
                </a:cubicBezTo>
                <a:cubicBezTo>
                  <a:pt x="1276520" y="5650951"/>
                  <a:pt x="1272670" y="5649026"/>
                  <a:pt x="1272670" y="5650951"/>
                </a:cubicBezTo>
                <a:cubicBezTo>
                  <a:pt x="1274595" y="5658650"/>
                  <a:pt x="1272670" y="5670199"/>
                  <a:pt x="1268821" y="5674048"/>
                </a:cubicBezTo>
                <a:cubicBezTo>
                  <a:pt x="1272670" y="5681747"/>
                  <a:pt x="1268821" y="5693296"/>
                  <a:pt x="1266896" y="5702920"/>
                </a:cubicBezTo>
                <a:cubicBezTo>
                  <a:pt x="1255346" y="5695221"/>
                  <a:pt x="1245723" y="5708695"/>
                  <a:pt x="1245723" y="5718319"/>
                </a:cubicBezTo>
                <a:cubicBezTo>
                  <a:pt x="1243797" y="5718319"/>
                  <a:pt x="1245723" y="5716394"/>
                  <a:pt x="1243797" y="5716394"/>
                </a:cubicBezTo>
                <a:cubicBezTo>
                  <a:pt x="1241873" y="5714469"/>
                  <a:pt x="1241873" y="5714469"/>
                  <a:pt x="1241873" y="5712544"/>
                </a:cubicBezTo>
                <a:cubicBezTo>
                  <a:pt x="1241873" y="5710619"/>
                  <a:pt x="1241873" y="5706770"/>
                  <a:pt x="1243797" y="5704845"/>
                </a:cubicBezTo>
                <a:cubicBezTo>
                  <a:pt x="1241873" y="5704845"/>
                  <a:pt x="1239948" y="5706770"/>
                  <a:pt x="1239948" y="5706770"/>
                </a:cubicBezTo>
                <a:cubicBezTo>
                  <a:pt x="1239948" y="5706770"/>
                  <a:pt x="1239948" y="5704845"/>
                  <a:pt x="1239948" y="5704845"/>
                </a:cubicBezTo>
                <a:cubicBezTo>
                  <a:pt x="1243797" y="5699071"/>
                  <a:pt x="1247647" y="5693296"/>
                  <a:pt x="1249572" y="5683672"/>
                </a:cubicBezTo>
                <a:cubicBezTo>
                  <a:pt x="1243797" y="5679823"/>
                  <a:pt x="1239948" y="5687522"/>
                  <a:pt x="1236099" y="5691371"/>
                </a:cubicBezTo>
                <a:cubicBezTo>
                  <a:pt x="1228399" y="5654801"/>
                  <a:pt x="1228399" y="5616305"/>
                  <a:pt x="1236099" y="5579733"/>
                </a:cubicBezTo>
                <a:cubicBezTo>
                  <a:pt x="1245723" y="5575883"/>
                  <a:pt x="1255346" y="5573959"/>
                  <a:pt x="1264971" y="5572034"/>
                </a:cubicBezTo>
                <a:close/>
                <a:moveTo>
                  <a:pt x="1859730" y="5568186"/>
                </a:moveTo>
                <a:cubicBezTo>
                  <a:pt x="1859730" y="5572036"/>
                  <a:pt x="1861655" y="5575885"/>
                  <a:pt x="1861655" y="5579735"/>
                </a:cubicBezTo>
                <a:cubicBezTo>
                  <a:pt x="1865504" y="5606682"/>
                  <a:pt x="1852031" y="5606682"/>
                  <a:pt x="1840482" y="5625930"/>
                </a:cubicBezTo>
                <a:cubicBezTo>
                  <a:pt x="1830858" y="5641328"/>
                  <a:pt x="1823159" y="5664425"/>
                  <a:pt x="1813535" y="5683673"/>
                </a:cubicBezTo>
                <a:cubicBezTo>
                  <a:pt x="1817384" y="5689448"/>
                  <a:pt x="1821234" y="5695222"/>
                  <a:pt x="1827008" y="5700996"/>
                </a:cubicBezTo>
                <a:cubicBezTo>
                  <a:pt x="1828933" y="5699072"/>
                  <a:pt x="1828933" y="5697147"/>
                  <a:pt x="1830858" y="5697147"/>
                </a:cubicBezTo>
                <a:cubicBezTo>
                  <a:pt x="1830858" y="5699072"/>
                  <a:pt x="1830858" y="5702921"/>
                  <a:pt x="1830858" y="5704846"/>
                </a:cubicBezTo>
                <a:cubicBezTo>
                  <a:pt x="1838558" y="5716395"/>
                  <a:pt x="1848181" y="5726019"/>
                  <a:pt x="1855880" y="5737568"/>
                </a:cubicBezTo>
                <a:cubicBezTo>
                  <a:pt x="1859730" y="5727944"/>
                  <a:pt x="1865504" y="5720244"/>
                  <a:pt x="1865504" y="5708696"/>
                </a:cubicBezTo>
                <a:lnTo>
                  <a:pt x="1874578" y="5708696"/>
                </a:lnTo>
                <a:lnTo>
                  <a:pt x="1874887" y="5706530"/>
                </a:lnTo>
                <a:cubicBezTo>
                  <a:pt x="1876090" y="5698109"/>
                  <a:pt x="1878015" y="5690409"/>
                  <a:pt x="1882828" y="5685597"/>
                </a:cubicBezTo>
                <a:lnTo>
                  <a:pt x="1892742" y="5684696"/>
                </a:lnTo>
                <a:lnTo>
                  <a:pt x="1893414" y="5669237"/>
                </a:lnTo>
                <a:cubicBezTo>
                  <a:pt x="1896301" y="5662981"/>
                  <a:pt x="1901113" y="5657688"/>
                  <a:pt x="1905925" y="5652876"/>
                </a:cubicBezTo>
                <a:cubicBezTo>
                  <a:pt x="1905925" y="5647102"/>
                  <a:pt x="1905925" y="5641328"/>
                  <a:pt x="1905925" y="5635553"/>
                </a:cubicBezTo>
                <a:cubicBezTo>
                  <a:pt x="1902075" y="5641328"/>
                  <a:pt x="1896301" y="5649027"/>
                  <a:pt x="1890526" y="5654801"/>
                </a:cubicBezTo>
                <a:cubicBezTo>
                  <a:pt x="1888602" y="5643252"/>
                  <a:pt x="1898226" y="5635553"/>
                  <a:pt x="1890526" y="5629779"/>
                </a:cubicBezTo>
                <a:cubicBezTo>
                  <a:pt x="1873203" y="5641328"/>
                  <a:pt x="1877054" y="5672124"/>
                  <a:pt x="1871278" y="5695222"/>
                </a:cubicBezTo>
                <a:cubicBezTo>
                  <a:pt x="1869354" y="5691372"/>
                  <a:pt x="1869354" y="5685598"/>
                  <a:pt x="1863579" y="5685598"/>
                </a:cubicBezTo>
                <a:cubicBezTo>
                  <a:pt x="1859730" y="5695222"/>
                  <a:pt x="1857805" y="5708696"/>
                  <a:pt x="1844331" y="5712545"/>
                </a:cubicBezTo>
                <a:cubicBezTo>
                  <a:pt x="1844331" y="5702921"/>
                  <a:pt x="1844331" y="5695222"/>
                  <a:pt x="1844331" y="5685598"/>
                </a:cubicBezTo>
                <a:cubicBezTo>
                  <a:pt x="1840482" y="5683673"/>
                  <a:pt x="1838558" y="5679824"/>
                  <a:pt x="1834707" y="5683673"/>
                </a:cubicBezTo>
                <a:cubicBezTo>
                  <a:pt x="1850106" y="5656726"/>
                  <a:pt x="1867429" y="5616306"/>
                  <a:pt x="1896301" y="5598983"/>
                </a:cubicBezTo>
                <a:cubicBezTo>
                  <a:pt x="1892451" y="5591284"/>
                  <a:pt x="1886677" y="5585509"/>
                  <a:pt x="1878978" y="5579735"/>
                </a:cubicBezTo>
                <a:cubicBezTo>
                  <a:pt x="1878978" y="5579735"/>
                  <a:pt x="1877054" y="5581660"/>
                  <a:pt x="1877054" y="5581660"/>
                </a:cubicBezTo>
                <a:cubicBezTo>
                  <a:pt x="1875128" y="5577810"/>
                  <a:pt x="1875128" y="5575885"/>
                  <a:pt x="1873203" y="5573961"/>
                </a:cubicBezTo>
                <a:cubicBezTo>
                  <a:pt x="1869354" y="5572036"/>
                  <a:pt x="1863579" y="5570111"/>
                  <a:pt x="1859730" y="5568186"/>
                </a:cubicBezTo>
                <a:close/>
                <a:moveTo>
                  <a:pt x="1792362" y="5562412"/>
                </a:moveTo>
                <a:cubicBezTo>
                  <a:pt x="1790437" y="5562412"/>
                  <a:pt x="1790437" y="5562412"/>
                  <a:pt x="1788514" y="5564337"/>
                </a:cubicBezTo>
                <a:cubicBezTo>
                  <a:pt x="1788514" y="5566261"/>
                  <a:pt x="1786588" y="5566261"/>
                  <a:pt x="1786588" y="5568186"/>
                </a:cubicBezTo>
                <a:cubicBezTo>
                  <a:pt x="1780813" y="5579735"/>
                  <a:pt x="1780813" y="5602832"/>
                  <a:pt x="1773114" y="5616306"/>
                </a:cubicBezTo>
                <a:cubicBezTo>
                  <a:pt x="1775039" y="5620155"/>
                  <a:pt x="1775039" y="5622080"/>
                  <a:pt x="1775039" y="5625930"/>
                </a:cubicBezTo>
                <a:cubicBezTo>
                  <a:pt x="1786588" y="5608607"/>
                  <a:pt x="1792362" y="5583585"/>
                  <a:pt x="1809685" y="5570111"/>
                </a:cubicBezTo>
                <a:cubicBezTo>
                  <a:pt x="1803911" y="5573961"/>
                  <a:pt x="1798136" y="5577810"/>
                  <a:pt x="1788514" y="5577810"/>
                </a:cubicBezTo>
                <a:cubicBezTo>
                  <a:pt x="1784663" y="5575885"/>
                  <a:pt x="1790437" y="5566261"/>
                  <a:pt x="1792362" y="5562412"/>
                </a:cubicBezTo>
                <a:close/>
                <a:moveTo>
                  <a:pt x="1305392" y="5562411"/>
                </a:moveTo>
                <a:cubicBezTo>
                  <a:pt x="1307317" y="5564336"/>
                  <a:pt x="1307317" y="5566260"/>
                  <a:pt x="1309241" y="5568185"/>
                </a:cubicBezTo>
                <a:cubicBezTo>
                  <a:pt x="1297692" y="5572035"/>
                  <a:pt x="1286143" y="5572035"/>
                  <a:pt x="1278444" y="5568185"/>
                </a:cubicBezTo>
                <a:cubicBezTo>
                  <a:pt x="1288069" y="5566260"/>
                  <a:pt x="1295768" y="5564336"/>
                  <a:pt x="1305392" y="5562411"/>
                </a:cubicBezTo>
                <a:close/>
                <a:moveTo>
                  <a:pt x="1345812" y="5552787"/>
                </a:moveTo>
                <a:cubicBezTo>
                  <a:pt x="1345812" y="5554712"/>
                  <a:pt x="1347737" y="5556636"/>
                  <a:pt x="1347737" y="5556636"/>
                </a:cubicBezTo>
                <a:cubicBezTo>
                  <a:pt x="1345812" y="5556636"/>
                  <a:pt x="1343888" y="5556636"/>
                  <a:pt x="1341963" y="5554712"/>
                </a:cubicBezTo>
                <a:cubicBezTo>
                  <a:pt x="1341963" y="5554712"/>
                  <a:pt x="1343888" y="5554712"/>
                  <a:pt x="1345812" y="5552787"/>
                </a:cubicBezTo>
                <a:close/>
                <a:moveTo>
                  <a:pt x="1216851" y="5543163"/>
                </a:moveTo>
                <a:cubicBezTo>
                  <a:pt x="1218776" y="5545088"/>
                  <a:pt x="1218776" y="5548937"/>
                  <a:pt x="1218776" y="5550862"/>
                </a:cubicBezTo>
                <a:cubicBezTo>
                  <a:pt x="1218776" y="5550862"/>
                  <a:pt x="1216851" y="5550862"/>
                  <a:pt x="1216851" y="5550862"/>
                </a:cubicBezTo>
                <a:cubicBezTo>
                  <a:pt x="1216851" y="5548937"/>
                  <a:pt x="1216851" y="5545088"/>
                  <a:pt x="1216851" y="5543163"/>
                </a:cubicBezTo>
                <a:close/>
                <a:moveTo>
                  <a:pt x="1397782" y="5539313"/>
                </a:moveTo>
                <a:cubicBezTo>
                  <a:pt x="1403556" y="5554713"/>
                  <a:pt x="1407405" y="5570111"/>
                  <a:pt x="1407405" y="5585509"/>
                </a:cubicBezTo>
                <a:cubicBezTo>
                  <a:pt x="1405481" y="5585509"/>
                  <a:pt x="1405481" y="5583584"/>
                  <a:pt x="1403556" y="5583584"/>
                </a:cubicBezTo>
                <a:cubicBezTo>
                  <a:pt x="1401631" y="5585509"/>
                  <a:pt x="1401631" y="5585509"/>
                  <a:pt x="1401631" y="5587434"/>
                </a:cubicBezTo>
                <a:cubicBezTo>
                  <a:pt x="1386233" y="5575885"/>
                  <a:pt x="1366984" y="5570111"/>
                  <a:pt x="1347736" y="5560487"/>
                </a:cubicBezTo>
                <a:cubicBezTo>
                  <a:pt x="1347736" y="5560487"/>
                  <a:pt x="1347736" y="5558562"/>
                  <a:pt x="1347736" y="5558562"/>
                </a:cubicBezTo>
                <a:cubicBezTo>
                  <a:pt x="1351586" y="5558562"/>
                  <a:pt x="1351586" y="5562412"/>
                  <a:pt x="1355435" y="5560487"/>
                </a:cubicBezTo>
                <a:cubicBezTo>
                  <a:pt x="1357360" y="5558562"/>
                  <a:pt x="1357360" y="5554713"/>
                  <a:pt x="1355435" y="5550863"/>
                </a:cubicBezTo>
                <a:cubicBezTo>
                  <a:pt x="1368909" y="5547013"/>
                  <a:pt x="1384308" y="5543163"/>
                  <a:pt x="1397782" y="5539313"/>
                </a:cubicBezTo>
                <a:close/>
                <a:moveTo>
                  <a:pt x="1850106" y="5533540"/>
                </a:moveTo>
                <a:cubicBezTo>
                  <a:pt x="1846256" y="5533540"/>
                  <a:pt x="1842407" y="5533540"/>
                  <a:pt x="1838558" y="5535465"/>
                </a:cubicBezTo>
                <a:cubicBezTo>
                  <a:pt x="1842407" y="5533540"/>
                  <a:pt x="1846256" y="5533540"/>
                  <a:pt x="1850106" y="5535465"/>
                </a:cubicBezTo>
                <a:cubicBezTo>
                  <a:pt x="1850106" y="5533540"/>
                  <a:pt x="1850106" y="5533540"/>
                  <a:pt x="1850106" y="5533540"/>
                </a:cubicBezTo>
                <a:close/>
                <a:moveTo>
                  <a:pt x="1207227" y="5533539"/>
                </a:moveTo>
                <a:cubicBezTo>
                  <a:pt x="1207227" y="5533539"/>
                  <a:pt x="1209152" y="5535464"/>
                  <a:pt x="1209152" y="5535464"/>
                </a:cubicBezTo>
                <a:cubicBezTo>
                  <a:pt x="1209152" y="5541238"/>
                  <a:pt x="1209152" y="5547012"/>
                  <a:pt x="1209152" y="5552787"/>
                </a:cubicBezTo>
                <a:cubicBezTo>
                  <a:pt x="1207227" y="5552787"/>
                  <a:pt x="1205303" y="5552787"/>
                  <a:pt x="1203378" y="5552787"/>
                </a:cubicBezTo>
                <a:cubicBezTo>
                  <a:pt x="1205303" y="5545088"/>
                  <a:pt x="1207227" y="5539313"/>
                  <a:pt x="1207227" y="5533539"/>
                </a:cubicBezTo>
                <a:close/>
                <a:moveTo>
                  <a:pt x="1671102" y="5531615"/>
                </a:moveTo>
                <a:cubicBezTo>
                  <a:pt x="1665326" y="5535465"/>
                  <a:pt x="1659552" y="5539314"/>
                  <a:pt x="1653777" y="5543164"/>
                </a:cubicBezTo>
                <a:cubicBezTo>
                  <a:pt x="1659552" y="5541239"/>
                  <a:pt x="1665326" y="5539314"/>
                  <a:pt x="1673025" y="5537389"/>
                </a:cubicBezTo>
                <a:cubicBezTo>
                  <a:pt x="1673025" y="5535465"/>
                  <a:pt x="1671102" y="5533540"/>
                  <a:pt x="1671102" y="5531615"/>
                </a:cubicBezTo>
                <a:close/>
                <a:moveTo>
                  <a:pt x="1428578" y="5529689"/>
                </a:moveTo>
                <a:cubicBezTo>
                  <a:pt x="1432427" y="5543164"/>
                  <a:pt x="1440126" y="5558562"/>
                  <a:pt x="1432427" y="5570111"/>
                </a:cubicBezTo>
                <a:cubicBezTo>
                  <a:pt x="1424728" y="5560487"/>
                  <a:pt x="1420878" y="5548938"/>
                  <a:pt x="1417028" y="5533540"/>
                </a:cubicBezTo>
                <a:cubicBezTo>
                  <a:pt x="1420878" y="5531615"/>
                  <a:pt x="1424728" y="5531615"/>
                  <a:pt x="1428578" y="5529689"/>
                </a:cubicBezTo>
                <a:close/>
                <a:moveTo>
                  <a:pt x="1952119" y="5527765"/>
                </a:moveTo>
                <a:cubicBezTo>
                  <a:pt x="1952119" y="5529690"/>
                  <a:pt x="1950195" y="5529690"/>
                  <a:pt x="1948270" y="5529690"/>
                </a:cubicBezTo>
                <a:cubicBezTo>
                  <a:pt x="1948270" y="5529690"/>
                  <a:pt x="1948270" y="5531615"/>
                  <a:pt x="1948270" y="5531615"/>
                </a:cubicBezTo>
                <a:cubicBezTo>
                  <a:pt x="1950195" y="5531615"/>
                  <a:pt x="1952119" y="5529690"/>
                  <a:pt x="1952119" y="5529690"/>
                </a:cubicBezTo>
                <a:cubicBezTo>
                  <a:pt x="1952119" y="5529690"/>
                  <a:pt x="1952119" y="5527765"/>
                  <a:pt x="1952119" y="5527765"/>
                </a:cubicBezTo>
                <a:close/>
                <a:moveTo>
                  <a:pt x="1686499" y="5523916"/>
                </a:moveTo>
                <a:cubicBezTo>
                  <a:pt x="1684574" y="5525841"/>
                  <a:pt x="1682650" y="5529690"/>
                  <a:pt x="1680724" y="5535465"/>
                </a:cubicBezTo>
                <a:cubicBezTo>
                  <a:pt x="1686499" y="5531615"/>
                  <a:pt x="1694198" y="5527765"/>
                  <a:pt x="1701897" y="5523916"/>
                </a:cubicBezTo>
                <a:cubicBezTo>
                  <a:pt x="1696123" y="5523916"/>
                  <a:pt x="1692273" y="5521991"/>
                  <a:pt x="1686499" y="5523916"/>
                </a:cubicBezTo>
                <a:close/>
                <a:moveTo>
                  <a:pt x="1449751" y="5523916"/>
                </a:moveTo>
                <a:cubicBezTo>
                  <a:pt x="1447826" y="5527765"/>
                  <a:pt x="1443975" y="5533540"/>
                  <a:pt x="1438202" y="5537389"/>
                </a:cubicBezTo>
                <a:cubicBezTo>
                  <a:pt x="1438202" y="5533540"/>
                  <a:pt x="1438202" y="5531615"/>
                  <a:pt x="1438202" y="5527765"/>
                </a:cubicBezTo>
                <a:cubicBezTo>
                  <a:pt x="1442050" y="5525841"/>
                  <a:pt x="1445900" y="5525841"/>
                  <a:pt x="1449751" y="5523916"/>
                </a:cubicBezTo>
                <a:close/>
                <a:moveTo>
                  <a:pt x="1917473" y="5518141"/>
                </a:moveTo>
                <a:cubicBezTo>
                  <a:pt x="1911699" y="5520066"/>
                  <a:pt x="1905925" y="5521991"/>
                  <a:pt x="1898226" y="5521991"/>
                </a:cubicBezTo>
                <a:cubicBezTo>
                  <a:pt x="1898226" y="5521991"/>
                  <a:pt x="1896301" y="5523916"/>
                  <a:pt x="1896301" y="5525841"/>
                </a:cubicBezTo>
                <a:cubicBezTo>
                  <a:pt x="1902075" y="5525841"/>
                  <a:pt x="1907849" y="5525841"/>
                  <a:pt x="1913625" y="5523916"/>
                </a:cubicBezTo>
                <a:cubicBezTo>
                  <a:pt x="1913625" y="5521991"/>
                  <a:pt x="1915548" y="5520066"/>
                  <a:pt x="1917473" y="5518141"/>
                </a:cubicBezTo>
                <a:close/>
                <a:moveTo>
                  <a:pt x="1921323" y="5516217"/>
                </a:moveTo>
                <a:cubicBezTo>
                  <a:pt x="1921323" y="5518141"/>
                  <a:pt x="1921323" y="5520066"/>
                  <a:pt x="1921323" y="5521991"/>
                </a:cubicBezTo>
                <a:cubicBezTo>
                  <a:pt x="1921323" y="5521991"/>
                  <a:pt x="1923248" y="5521991"/>
                  <a:pt x="1925172" y="5521991"/>
                </a:cubicBezTo>
                <a:cubicBezTo>
                  <a:pt x="1927098" y="5520066"/>
                  <a:pt x="1927098" y="5518141"/>
                  <a:pt x="1927098" y="5516217"/>
                </a:cubicBezTo>
                <a:cubicBezTo>
                  <a:pt x="1925172" y="5516217"/>
                  <a:pt x="1923248" y="5518141"/>
                  <a:pt x="1921323" y="5516217"/>
                </a:cubicBezTo>
                <a:close/>
                <a:moveTo>
                  <a:pt x="2006014" y="5514292"/>
                </a:moveTo>
                <a:cubicBezTo>
                  <a:pt x="1994466" y="5518141"/>
                  <a:pt x="1984841" y="5520066"/>
                  <a:pt x="1975217" y="5521991"/>
                </a:cubicBezTo>
                <a:cubicBezTo>
                  <a:pt x="1975217" y="5523916"/>
                  <a:pt x="1975217" y="5523916"/>
                  <a:pt x="1975217" y="5525841"/>
                </a:cubicBezTo>
                <a:cubicBezTo>
                  <a:pt x="1982916" y="5523916"/>
                  <a:pt x="1988690" y="5523916"/>
                  <a:pt x="1996390" y="5521991"/>
                </a:cubicBezTo>
                <a:cubicBezTo>
                  <a:pt x="2000239" y="5520066"/>
                  <a:pt x="2004089" y="5518141"/>
                  <a:pt x="2006014" y="5514292"/>
                </a:cubicBezTo>
                <a:close/>
                <a:moveTo>
                  <a:pt x="1236099" y="5512367"/>
                </a:moveTo>
                <a:cubicBezTo>
                  <a:pt x="1238024" y="5518141"/>
                  <a:pt x="1238024" y="5523916"/>
                  <a:pt x="1232248" y="5529690"/>
                </a:cubicBezTo>
                <a:cubicBezTo>
                  <a:pt x="1230323" y="5523916"/>
                  <a:pt x="1228400" y="5518141"/>
                  <a:pt x="1226474" y="5514292"/>
                </a:cubicBezTo>
                <a:cubicBezTo>
                  <a:pt x="1230323" y="5514292"/>
                  <a:pt x="1232248" y="5512367"/>
                  <a:pt x="1236099" y="5512367"/>
                </a:cubicBezTo>
                <a:close/>
                <a:moveTo>
                  <a:pt x="1497870" y="5512366"/>
                </a:moveTo>
                <a:cubicBezTo>
                  <a:pt x="1497870" y="5516216"/>
                  <a:pt x="1495945" y="5520065"/>
                  <a:pt x="1495945" y="5523915"/>
                </a:cubicBezTo>
                <a:cubicBezTo>
                  <a:pt x="1495945" y="5523915"/>
                  <a:pt x="1494021" y="5521990"/>
                  <a:pt x="1494021" y="5523915"/>
                </a:cubicBezTo>
                <a:cubicBezTo>
                  <a:pt x="1495945" y="5523915"/>
                  <a:pt x="1495945" y="5525840"/>
                  <a:pt x="1495945" y="5525840"/>
                </a:cubicBezTo>
                <a:cubicBezTo>
                  <a:pt x="1494021" y="5535464"/>
                  <a:pt x="1492095" y="5543163"/>
                  <a:pt x="1492095" y="5552787"/>
                </a:cubicBezTo>
                <a:cubicBezTo>
                  <a:pt x="1490171" y="5552787"/>
                  <a:pt x="1490171" y="5552787"/>
                  <a:pt x="1488246" y="5552787"/>
                </a:cubicBezTo>
                <a:cubicBezTo>
                  <a:pt x="1486321" y="5556636"/>
                  <a:pt x="1488246" y="5558561"/>
                  <a:pt x="1490171" y="5560486"/>
                </a:cubicBezTo>
                <a:cubicBezTo>
                  <a:pt x="1488246" y="5564335"/>
                  <a:pt x="1488246" y="5570110"/>
                  <a:pt x="1488246" y="5573959"/>
                </a:cubicBezTo>
                <a:cubicBezTo>
                  <a:pt x="1488246" y="5570110"/>
                  <a:pt x="1486321" y="5566260"/>
                  <a:pt x="1484396" y="5564335"/>
                </a:cubicBezTo>
                <a:cubicBezTo>
                  <a:pt x="1474772" y="5568185"/>
                  <a:pt x="1474772" y="5577809"/>
                  <a:pt x="1468997" y="5583583"/>
                </a:cubicBezTo>
                <a:cubicBezTo>
                  <a:pt x="1467073" y="5572034"/>
                  <a:pt x="1465149" y="5560486"/>
                  <a:pt x="1465149" y="5547012"/>
                </a:cubicBezTo>
                <a:cubicBezTo>
                  <a:pt x="1467073" y="5537388"/>
                  <a:pt x="1468997" y="5525840"/>
                  <a:pt x="1474772" y="5520065"/>
                </a:cubicBezTo>
                <a:cubicBezTo>
                  <a:pt x="1482472" y="5516216"/>
                  <a:pt x="1490171" y="5514291"/>
                  <a:pt x="1497870" y="5512366"/>
                </a:cubicBezTo>
                <a:close/>
                <a:moveTo>
                  <a:pt x="1950195" y="5510442"/>
                </a:moveTo>
                <a:cubicBezTo>
                  <a:pt x="1950195" y="5514292"/>
                  <a:pt x="1950195" y="5516217"/>
                  <a:pt x="1950195" y="5518141"/>
                </a:cubicBezTo>
                <a:cubicBezTo>
                  <a:pt x="1952119" y="5518141"/>
                  <a:pt x="1952119" y="5518141"/>
                  <a:pt x="1954044" y="5518141"/>
                </a:cubicBezTo>
                <a:cubicBezTo>
                  <a:pt x="1954044" y="5514292"/>
                  <a:pt x="1954044" y="5512367"/>
                  <a:pt x="1954044" y="5510442"/>
                </a:cubicBezTo>
                <a:cubicBezTo>
                  <a:pt x="1952119" y="5510442"/>
                  <a:pt x="1952119" y="5510442"/>
                  <a:pt x="1950195" y="5510442"/>
                </a:cubicBezTo>
                <a:close/>
                <a:moveTo>
                  <a:pt x="1309241" y="5510442"/>
                </a:moveTo>
                <a:cubicBezTo>
                  <a:pt x="1309241" y="5514292"/>
                  <a:pt x="1311166" y="5516217"/>
                  <a:pt x="1311166" y="5520066"/>
                </a:cubicBezTo>
                <a:cubicBezTo>
                  <a:pt x="1309241" y="5520066"/>
                  <a:pt x="1309241" y="5521991"/>
                  <a:pt x="1309241" y="5523916"/>
                </a:cubicBezTo>
                <a:cubicBezTo>
                  <a:pt x="1309241" y="5523916"/>
                  <a:pt x="1309241" y="5523916"/>
                  <a:pt x="1305392" y="5521991"/>
                </a:cubicBezTo>
                <a:cubicBezTo>
                  <a:pt x="1305392" y="5520066"/>
                  <a:pt x="1309241" y="5518141"/>
                  <a:pt x="1307317" y="5516217"/>
                </a:cubicBezTo>
                <a:cubicBezTo>
                  <a:pt x="1307317" y="5516217"/>
                  <a:pt x="1307317" y="5516217"/>
                  <a:pt x="1305392" y="5516217"/>
                </a:cubicBezTo>
                <a:cubicBezTo>
                  <a:pt x="1307317" y="5514292"/>
                  <a:pt x="1307317" y="5510442"/>
                  <a:pt x="1309241" y="5510442"/>
                </a:cubicBezTo>
                <a:close/>
                <a:moveTo>
                  <a:pt x="1264971" y="5504667"/>
                </a:moveTo>
                <a:cubicBezTo>
                  <a:pt x="1266896" y="5510442"/>
                  <a:pt x="1270746" y="5514292"/>
                  <a:pt x="1272671" y="5518141"/>
                </a:cubicBezTo>
                <a:cubicBezTo>
                  <a:pt x="1270746" y="5518141"/>
                  <a:pt x="1268821" y="5518141"/>
                  <a:pt x="1266896" y="5520066"/>
                </a:cubicBezTo>
                <a:cubicBezTo>
                  <a:pt x="1270746" y="5521991"/>
                  <a:pt x="1274595" y="5525841"/>
                  <a:pt x="1280370" y="5527765"/>
                </a:cubicBezTo>
                <a:cubicBezTo>
                  <a:pt x="1284219" y="5531615"/>
                  <a:pt x="1286144" y="5533540"/>
                  <a:pt x="1288069" y="5537389"/>
                </a:cubicBezTo>
                <a:cubicBezTo>
                  <a:pt x="1276520" y="5539314"/>
                  <a:pt x="1263047" y="5543164"/>
                  <a:pt x="1251497" y="5545089"/>
                </a:cubicBezTo>
                <a:cubicBezTo>
                  <a:pt x="1245723" y="5535465"/>
                  <a:pt x="1243798" y="5523916"/>
                  <a:pt x="1241873" y="5510442"/>
                </a:cubicBezTo>
                <a:cubicBezTo>
                  <a:pt x="1249572" y="5508517"/>
                  <a:pt x="1257271" y="5506593"/>
                  <a:pt x="1264971" y="5504667"/>
                </a:cubicBezTo>
                <a:close/>
                <a:moveTo>
                  <a:pt x="2390971" y="5500818"/>
                </a:moveTo>
                <a:cubicBezTo>
                  <a:pt x="2371723" y="5514292"/>
                  <a:pt x="2356326" y="5535465"/>
                  <a:pt x="2342851" y="5562412"/>
                </a:cubicBezTo>
                <a:cubicBezTo>
                  <a:pt x="2246612" y="5572036"/>
                  <a:pt x="2267785" y="5812634"/>
                  <a:pt x="2206192" y="5858829"/>
                </a:cubicBezTo>
                <a:cubicBezTo>
                  <a:pt x="2159997" y="5876152"/>
                  <a:pt x="2190793" y="5754891"/>
                  <a:pt x="2202342" y="5724094"/>
                </a:cubicBezTo>
                <a:cubicBezTo>
                  <a:pt x="2229289" y="5649028"/>
                  <a:pt x="2280296" y="5595133"/>
                  <a:pt x="2333708" y="5545089"/>
                </a:cubicBezTo>
                <a:lnTo>
                  <a:pt x="2376124" y="5505282"/>
                </a:lnTo>
                <a:lnTo>
                  <a:pt x="2376926" y="5504848"/>
                </a:lnTo>
                <a:cubicBezTo>
                  <a:pt x="2382309" y="5502382"/>
                  <a:pt x="2387121" y="5500818"/>
                  <a:pt x="2390971" y="5500818"/>
                </a:cubicBezTo>
                <a:close/>
                <a:moveTo>
                  <a:pt x="1984841" y="5500818"/>
                </a:moveTo>
                <a:cubicBezTo>
                  <a:pt x="1980991" y="5502743"/>
                  <a:pt x="1977142" y="5502743"/>
                  <a:pt x="1973292" y="5504668"/>
                </a:cubicBezTo>
                <a:cubicBezTo>
                  <a:pt x="1973292" y="5506593"/>
                  <a:pt x="1973292" y="5510442"/>
                  <a:pt x="1973292" y="5512367"/>
                </a:cubicBezTo>
                <a:cubicBezTo>
                  <a:pt x="1977142" y="5512367"/>
                  <a:pt x="1980991" y="5510442"/>
                  <a:pt x="1984841" y="5508517"/>
                </a:cubicBezTo>
                <a:cubicBezTo>
                  <a:pt x="1984841" y="5506593"/>
                  <a:pt x="1984841" y="5502743"/>
                  <a:pt x="1984841" y="5500818"/>
                </a:cubicBezTo>
                <a:close/>
                <a:moveTo>
                  <a:pt x="1320790" y="5500818"/>
                </a:moveTo>
                <a:cubicBezTo>
                  <a:pt x="1320790" y="5502743"/>
                  <a:pt x="1320790" y="5502743"/>
                  <a:pt x="1320790" y="5504668"/>
                </a:cubicBezTo>
                <a:cubicBezTo>
                  <a:pt x="1320790" y="5506593"/>
                  <a:pt x="1318865" y="5506593"/>
                  <a:pt x="1318865" y="5508517"/>
                </a:cubicBezTo>
                <a:cubicBezTo>
                  <a:pt x="1318865" y="5504668"/>
                  <a:pt x="1320790" y="5502743"/>
                  <a:pt x="1320790" y="5500818"/>
                </a:cubicBezTo>
                <a:close/>
                <a:moveTo>
                  <a:pt x="1388158" y="5498893"/>
                </a:moveTo>
                <a:cubicBezTo>
                  <a:pt x="1388158" y="5502743"/>
                  <a:pt x="1388158" y="5508517"/>
                  <a:pt x="1390082" y="5512367"/>
                </a:cubicBezTo>
                <a:cubicBezTo>
                  <a:pt x="1382383" y="5516216"/>
                  <a:pt x="1374683" y="5518141"/>
                  <a:pt x="1366984" y="5518141"/>
                </a:cubicBezTo>
                <a:cubicBezTo>
                  <a:pt x="1374683" y="5512367"/>
                  <a:pt x="1382383" y="5506593"/>
                  <a:pt x="1388158" y="5498893"/>
                </a:cubicBezTo>
                <a:close/>
                <a:moveTo>
                  <a:pt x="2383752" y="5498123"/>
                </a:moveTo>
                <a:lnTo>
                  <a:pt x="2376124" y="5505282"/>
                </a:lnTo>
                <a:lnTo>
                  <a:pt x="2359453" y="5514292"/>
                </a:lnTo>
                <a:cubicBezTo>
                  <a:pt x="2347182" y="5521510"/>
                  <a:pt x="2334190" y="5529691"/>
                  <a:pt x="2323604" y="5533540"/>
                </a:cubicBezTo>
                <a:cubicBezTo>
                  <a:pt x="2342852" y="5524157"/>
                  <a:pt x="2362550" y="5512698"/>
                  <a:pt x="2382238" y="5499308"/>
                </a:cubicBezTo>
                <a:close/>
                <a:moveTo>
                  <a:pt x="1825084" y="5496969"/>
                </a:moveTo>
                <a:cubicBezTo>
                  <a:pt x="1823159" y="5498893"/>
                  <a:pt x="1821234" y="5500818"/>
                  <a:pt x="1819309" y="5502743"/>
                </a:cubicBezTo>
                <a:cubicBezTo>
                  <a:pt x="1821234" y="5506593"/>
                  <a:pt x="1823159" y="5508517"/>
                  <a:pt x="1825084" y="5508517"/>
                </a:cubicBezTo>
                <a:cubicBezTo>
                  <a:pt x="1827008" y="5508517"/>
                  <a:pt x="1827008" y="5506593"/>
                  <a:pt x="1828933" y="5506593"/>
                </a:cubicBezTo>
                <a:cubicBezTo>
                  <a:pt x="1827008" y="5504668"/>
                  <a:pt x="1825084" y="5500818"/>
                  <a:pt x="1825084" y="5496969"/>
                </a:cubicBezTo>
                <a:close/>
                <a:moveTo>
                  <a:pt x="1309241" y="5496969"/>
                </a:moveTo>
                <a:cubicBezTo>
                  <a:pt x="1309241" y="5500818"/>
                  <a:pt x="1309241" y="5504668"/>
                  <a:pt x="1311166" y="5508517"/>
                </a:cubicBezTo>
                <a:cubicBezTo>
                  <a:pt x="1309241" y="5508517"/>
                  <a:pt x="1309241" y="5506593"/>
                  <a:pt x="1307316" y="5506593"/>
                </a:cubicBezTo>
                <a:cubicBezTo>
                  <a:pt x="1309241" y="5504668"/>
                  <a:pt x="1307316" y="5498893"/>
                  <a:pt x="1309241" y="5496969"/>
                </a:cubicBezTo>
                <a:close/>
                <a:moveTo>
                  <a:pt x="2079155" y="5495044"/>
                </a:moveTo>
                <a:cubicBezTo>
                  <a:pt x="2059908" y="5500818"/>
                  <a:pt x="2040660" y="5504668"/>
                  <a:pt x="2021412" y="5510442"/>
                </a:cubicBezTo>
                <a:cubicBezTo>
                  <a:pt x="2021412" y="5510442"/>
                  <a:pt x="2019487" y="5510442"/>
                  <a:pt x="2019487" y="5512367"/>
                </a:cubicBezTo>
                <a:cubicBezTo>
                  <a:pt x="2019487" y="5512367"/>
                  <a:pt x="2019487" y="5514292"/>
                  <a:pt x="2021412" y="5514292"/>
                </a:cubicBezTo>
                <a:cubicBezTo>
                  <a:pt x="2025261" y="5514292"/>
                  <a:pt x="2027186" y="5512367"/>
                  <a:pt x="2029111" y="5510442"/>
                </a:cubicBezTo>
                <a:cubicBezTo>
                  <a:pt x="2029111" y="5510442"/>
                  <a:pt x="2031036" y="5512367"/>
                  <a:pt x="2031036" y="5514292"/>
                </a:cubicBezTo>
                <a:cubicBezTo>
                  <a:pt x="2048359" y="5510442"/>
                  <a:pt x="2065682" y="5506593"/>
                  <a:pt x="2083006" y="5500818"/>
                </a:cubicBezTo>
                <a:cubicBezTo>
                  <a:pt x="2081080" y="5498893"/>
                  <a:pt x="2081080" y="5496969"/>
                  <a:pt x="2079155" y="5495044"/>
                </a:cubicBezTo>
                <a:close/>
                <a:moveTo>
                  <a:pt x="1326564" y="5491194"/>
                </a:moveTo>
                <a:cubicBezTo>
                  <a:pt x="1326564" y="5491194"/>
                  <a:pt x="1328488" y="5491194"/>
                  <a:pt x="1328488" y="5491194"/>
                </a:cubicBezTo>
                <a:cubicBezTo>
                  <a:pt x="1328488" y="5493119"/>
                  <a:pt x="1328488" y="5495044"/>
                  <a:pt x="1328488" y="5496969"/>
                </a:cubicBezTo>
                <a:cubicBezTo>
                  <a:pt x="1328488" y="5496969"/>
                  <a:pt x="1328488" y="5496969"/>
                  <a:pt x="1326564" y="5496969"/>
                </a:cubicBezTo>
                <a:cubicBezTo>
                  <a:pt x="1326564" y="5496969"/>
                  <a:pt x="1324639" y="5495044"/>
                  <a:pt x="1324639" y="5493119"/>
                </a:cubicBezTo>
                <a:cubicBezTo>
                  <a:pt x="1324639" y="5493119"/>
                  <a:pt x="1326564" y="5491194"/>
                  <a:pt x="1326564" y="5491194"/>
                </a:cubicBezTo>
                <a:close/>
                <a:moveTo>
                  <a:pt x="2031036" y="5487345"/>
                </a:moveTo>
                <a:cubicBezTo>
                  <a:pt x="2023337" y="5491194"/>
                  <a:pt x="2017562" y="5493119"/>
                  <a:pt x="2009863" y="5495044"/>
                </a:cubicBezTo>
                <a:cubicBezTo>
                  <a:pt x="2011788" y="5496969"/>
                  <a:pt x="2015638" y="5498893"/>
                  <a:pt x="2017562" y="5500818"/>
                </a:cubicBezTo>
                <a:cubicBezTo>
                  <a:pt x="2025261" y="5498893"/>
                  <a:pt x="2031036" y="5496969"/>
                  <a:pt x="2038736" y="5495044"/>
                </a:cubicBezTo>
                <a:cubicBezTo>
                  <a:pt x="2038736" y="5493119"/>
                  <a:pt x="2036810" y="5491194"/>
                  <a:pt x="2034885" y="5489269"/>
                </a:cubicBezTo>
                <a:cubicBezTo>
                  <a:pt x="2034885" y="5489269"/>
                  <a:pt x="2034885" y="5491194"/>
                  <a:pt x="2034885" y="5491194"/>
                </a:cubicBezTo>
                <a:cubicBezTo>
                  <a:pt x="2032962" y="5489269"/>
                  <a:pt x="2032962" y="5489269"/>
                  <a:pt x="2031036" y="5487345"/>
                </a:cubicBezTo>
                <a:close/>
                <a:moveTo>
                  <a:pt x="1796212" y="5485420"/>
                </a:moveTo>
                <a:cubicBezTo>
                  <a:pt x="1794287" y="5485420"/>
                  <a:pt x="1790437" y="5485420"/>
                  <a:pt x="1788514" y="5487345"/>
                </a:cubicBezTo>
                <a:cubicBezTo>
                  <a:pt x="1751943" y="5518141"/>
                  <a:pt x="1717295" y="5550863"/>
                  <a:pt x="1684574" y="5579735"/>
                </a:cubicBezTo>
                <a:cubicBezTo>
                  <a:pt x="1707673" y="5568186"/>
                  <a:pt x="1726920" y="5552788"/>
                  <a:pt x="1744243" y="5537389"/>
                </a:cubicBezTo>
                <a:cubicBezTo>
                  <a:pt x="1746167" y="5535465"/>
                  <a:pt x="1746167" y="5533540"/>
                  <a:pt x="1746167" y="5533540"/>
                </a:cubicBezTo>
                <a:cubicBezTo>
                  <a:pt x="1748092" y="5533540"/>
                  <a:pt x="1748092" y="5533540"/>
                  <a:pt x="1750017" y="5533540"/>
                </a:cubicBezTo>
                <a:cubicBezTo>
                  <a:pt x="1753866" y="5529690"/>
                  <a:pt x="1755791" y="5527765"/>
                  <a:pt x="1759641" y="5525841"/>
                </a:cubicBezTo>
                <a:cubicBezTo>
                  <a:pt x="1757717" y="5527765"/>
                  <a:pt x="1753866" y="5527765"/>
                  <a:pt x="1751943" y="5525841"/>
                </a:cubicBezTo>
                <a:cubicBezTo>
                  <a:pt x="1755791" y="5521991"/>
                  <a:pt x="1757717" y="5516217"/>
                  <a:pt x="1761565" y="5512367"/>
                </a:cubicBezTo>
                <a:cubicBezTo>
                  <a:pt x="1775039" y="5504668"/>
                  <a:pt x="1790437" y="5498893"/>
                  <a:pt x="1796212" y="5485420"/>
                </a:cubicBezTo>
                <a:close/>
                <a:moveTo>
                  <a:pt x="1386232" y="5477720"/>
                </a:moveTo>
                <a:cubicBezTo>
                  <a:pt x="1380458" y="5491194"/>
                  <a:pt x="1374683" y="5502743"/>
                  <a:pt x="1366984" y="5510442"/>
                </a:cubicBezTo>
                <a:cubicBezTo>
                  <a:pt x="1359284" y="5502743"/>
                  <a:pt x="1343886" y="5512367"/>
                  <a:pt x="1343886" y="5523916"/>
                </a:cubicBezTo>
                <a:cubicBezTo>
                  <a:pt x="1338111" y="5506593"/>
                  <a:pt x="1343886" y="5495044"/>
                  <a:pt x="1353511" y="5485420"/>
                </a:cubicBezTo>
                <a:cubicBezTo>
                  <a:pt x="1363135" y="5483495"/>
                  <a:pt x="1374683" y="5479645"/>
                  <a:pt x="1386232" y="5477720"/>
                </a:cubicBezTo>
                <a:close/>
                <a:moveTo>
                  <a:pt x="2596923" y="5466172"/>
                </a:moveTo>
                <a:cubicBezTo>
                  <a:pt x="2552653" y="5535465"/>
                  <a:pt x="2429466" y="5595133"/>
                  <a:pt x="2460263" y="5710620"/>
                </a:cubicBezTo>
                <a:cubicBezTo>
                  <a:pt x="2464113" y="5585509"/>
                  <a:pt x="2569976" y="5572036"/>
                  <a:pt x="2596923" y="5466172"/>
                </a:cubicBezTo>
                <a:close/>
                <a:moveTo>
                  <a:pt x="2165771" y="5466172"/>
                </a:moveTo>
                <a:cubicBezTo>
                  <a:pt x="2142673" y="5473871"/>
                  <a:pt x="2117651" y="5483495"/>
                  <a:pt x="2094554" y="5489269"/>
                </a:cubicBezTo>
                <a:cubicBezTo>
                  <a:pt x="2090704" y="5491194"/>
                  <a:pt x="2088780" y="5495044"/>
                  <a:pt x="2086855" y="5498893"/>
                </a:cubicBezTo>
                <a:cubicBezTo>
                  <a:pt x="2092629" y="5496969"/>
                  <a:pt x="2096479" y="5496969"/>
                  <a:pt x="2102253" y="5495044"/>
                </a:cubicBezTo>
                <a:cubicBezTo>
                  <a:pt x="2119577" y="5491194"/>
                  <a:pt x="2136899" y="5483495"/>
                  <a:pt x="2154222" y="5477721"/>
                </a:cubicBezTo>
                <a:cubicBezTo>
                  <a:pt x="2156147" y="5477721"/>
                  <a:pt x="2158073" y="5475796"/>
                  <a:pt x="2159997" y="5473871"/>
                </a:cubicBezTo>
                <a:cubicBezTo>
                  <a:pt x="2161921" y="5473871"/>
                  <a:pt x="2165771" y="5473871"/>
                  <a:pt x="2167696" y="5473871"/>
                </a:cubicBezTo>
                <a:cubicBezTo>
                  <a:pt x="2171545" y="5473871"/>
                  <a:pt x="2175395" y="5471947"/>
                  <a:pt x="2179244" y="5470022"/>
                </a:cubicBezTo>
                <a:cubicBezTo>
                  <a:pt x="2173470" y="5470022"/>
                  <a:pt x="2169621" y="5470022"/>
                  <a:pt x="2163847" y="5470022"/>
                </a:cubicBezTo>
                <a:cubicBezTo>
                  <a:pt x="2163847" y="5468097"/>
                  <a:pt x="2165771" y="5468097"/>
                  <a:pt x="2165771" y="5466172"/>
                </a:cubicBezTo>
                <a:close/>
                <a:moveTo>
                  <a:pt x="1442051" y="5462321"/>
                </a:moveTo>
                <a:cubicBezTo>
                  <a:pt x="1447826" y="5471946"/>
                  <a:pt x="1451675" y="5483495"/>
                  <a:pt x="1453600" y="5493119"/>
                </a:cubicBezTo>
                <a:cubicBezTo>
                  <a:pt x="1440127" y="5498893"/>
                  <a:pt x="1426653" y="5502743"/>
                  <a:pt x="1413179" y="5506592"/>
                </a:cubicBezTo>
                <a:cubicBezTo>
                  <a:pt x="1413179" y="5495044"/>
                  <a:pt x="1413179" y="5481570"/>
                  <a:pt x="1411254" y="5470021"/>
                </a:cubicBezTo>
                <a:cubicBezTo>
                  <a:pt x="1422804" y="5468097"/>
                  <a:pt x="1432428" y="5464247"/>
                  <a:pt x="1442051" y="5462321"/>
                </a:cubicBezTo>
                <a:close/>
                <a:moveTo>
                  <a:pt x="1823159" y="5458473"/>
                </a:moveTo>
                <a:cubicBezTo>
                  <a:pt x="1817384" y="5464247"/>
                  <a:pt x="1809685" y="5470022"/>
                  <a:pt x="1800061" y="5477721"/>
                </a:cubicBezTo>
                <a:cubicBezTo>
                  <a:pt x="1803911" y="5481570"/>
                  <a:pt x="1805836" y="5483495"/>
                  <a:pt x="1807761" y="5487345"/>
                </a:cubicBezTo>
                <a:cubicBezTo>
                  <a:pt x="1811610" y="5483495"/>
                  <a:pt x="1817384" y="5477721"/>
                  <a:pt x="1821234" y="5473871"/>
                </a:cubicBezTo>
                <a:cubicBezTo>
                  <a:pt x="1821234" y="5468097"/>
                  <a:pt x="1823159" y="5464247"/>
                  <a:pt x="1823159" y="5458473"/>
                </a:cubicBezTo>
                <a:close/>
                <a:moveTo>
                  <a:pt x="1299616" y="5458473"/>
                </a:moveTo>
                <a:cubicBezTo>
                  <a:pt x="1301541" y="5460397"/>
                  <a:pt x="1301541" y="5462322"/>
                  <a:pt x="1303467" y="5464247"/>
                </a:cubicBezTo>
                <a:cubicBezTo>
                  <a:pt x="1299616" y="5466172"/>
                  <a:pt x="1297691" y="5462322"/>
                  <a:pt x="1295767" y="5466172"/>
                </a:cubicBezTo>
                <a:cubicBezTo>
                  <a:pt x="1293842" y="5468097"/>
                  <a:pt x="1295767" y="5468097"/>
                  <a:pt x="1295767" y="5470021"/>
                </a:cubicBezTo>
                <a:cubicBezTo>
                  <a:pt x="1293842" y="5470021"/>
                  <a:pt x="1293842" y="5470021"/>
                  <a:pt x="1293842" y="5470021"/>
                </a:cubicBezTo>
                <a:cubicBezTo>
                  <a:pt x="1293842" y="5466172"/>
                  <a:pt x="1293842" y="5464247"/>
                  <a:pt x="1291917" y="5460397"/>
                </a:cubicBezTo>
                <a:cubicBezTo>
                  <a:pt x="1291917" y="5460397"/>
                  <a:pt x="1291917" y="5462322"/>
                  <a:pt x="1293842" y="5462322"/>
                </a:cubicBezTo>
                <a:cubicBezTo>
                  <a:pt x="1295767" y="5460397"/>
                  <a:pt x="1297691" y="5460397"/>
                  <a:pt x="1299616" y="5458473"/>
                </a:cubicBezTo>
                <a:close/>
                <a:moveTo>
                  <a:pt x="3393785" y="5448848"/>
                </a:moveTo>
                <a:cubicBezTo>
                  <a:pt x="3428431" y="5495043"/>
                  <a:pt x="3495799" y="5541238"/>
                  <a:pt x="3543919" y="5568185"/>
                </a:cubicBezTo>
                <a:cubicBezTo>
                  <a:pt x="3511197" y="5516216"/>
                  <a:pt x="3449604" y="5485419"/>
                  <a:pt x="3393785" y="5448848"/>
                </a:cubicBezTo>
                <a:close/>
                <a:moveTo>
                  <a:pt x="1494021" y="5448848"/>
                </a:moveTo>
                <a:cubicBezTo>
                  <a:pt x="1494021" y="5450773"/>
                  <a:pt x="1492096" y="5452698"/>
                  <a:pt x="1490171" y="5452698"/>
                </a:cubicBezTo>
                <a:cubicBezTo>
                  <a:pt x="1492096" y="5458473"/>
                  <a:pt x="1494021" y="5471946"/>
                  <a:pt x="1490171" y="5475796"/>
                </a:cubicBezTo>
                <a:cubicBezTo>
                  <a:pt x="1492096" y="5475796"/>
                  <a:pt x="1492096" y="5477721"/>
                  <a:pt x="1492096" y="5479645"/>
                </a:cubicBezTo>
                <a:cubicBezTo>
                  <a:pt x="1486321" y="5481570"/>
                  <a:pt x="1482472" y="5483495"/>
                  <a:pt x="1476697" y="5485420"/>
                </a:cubicBezTo>
                <a:cubicBezTo>
                  <a:pt x="1480547" y="5473871"/>
                  <a:pt x="1480547" y="5464247"/>
                  <a:pt x="1480547" y="5452698"/>
                </a:cubicBezTo>
                <a:cubicBezTo>
                  <a:pt x="1484396" y="5450773"/>
                  <a:pt x="1490171" y="5450773"/>
                  <a:pt x="1494021" y="5448848"/>
                </a:cubicBezTo>
                <a:close/>
                <a:moveTo>
                  <a:pt x="1792362" y="5446924"/>
                </a:moveTo>
                <a:cubicBezTo>
                  <a:pt x="1790437" y="5448849"/>
                  <a:pt x="1786588" y="5450774"/>
                  <a:pt x="1782738" y="5452699"/>
                </a:cubicBezTo>
                <a:cubicBezTo>
                  <a:pt x="1782738" y="5454624"/>
                  <a:pt x="1780813" y="5456548"/>
                  <a:pt x="1780813" y="5456548"/>
                </a:cubicBezTo>
                <a:cubicBezTo>
                  <a:pt x="1771189" y="5466172"/>
                  <a:pt x="1753866" y="5470022"/>
                  <a:pt x="1744243" y="5479646"/>
                </a:cubicBezTo>
                <a:cubicBezTo>
                  <a:pt x="1740393" y="5485420"/>
                  <a:pt x="1740393" y="5493119"/>
                  <a:pt x="1736543" y="5496969"/>
                </a:cubicBezTo>
                <a:cubicBezTo>
                  <a:pt x="1755791" y="5483495"/>
                  <a:pt x="1775039" y="5466172"/>
                  <a:pt x="1794287" y="5450774"/>
                </a:cubicBezTo>
                <a:cubicBezTo>
                  <a:pt x="1794287" y="5450774"/>
                  <a:pt x="1792362" y="5450774"/>
                  <a:pt x="1792362" y="5450774"/>
                </a:cubicBezTo>
                <a:cubicBezTo>
                  <a:pt x="1792362" y="5448849"/>
                  <a:pt x="1792362" y="5448849"/>
                  <a:pt x="1792362" y="5446924"/>
                </a:cubicBezTo>
                <a:close/>
                <a:moveTo>
                  <a:pt x="3347590" y="5446923"/>
                </a:moveTo>
                <a:cubicBezTo>
                  <a:pt x="3401484" y="5506592"/>
                  <a:pt x="3453454" y="5568185"/>
                  <a:pt x="3524671" y="5616304"/>
                </a:cubicBezTo>
                <a:cubicBezTo>
                  <a:pt x="3482326" y="5548937"/>
                  <a:pt x="3414958" y="5496968"/>
                  <a:pt x="3347590" y="5446923"/>
                </a:cubicBezTo>
                <a:close/>
                <a:moveTo>
                  <a:pt x="1507493" y="5444998"/>
                </a:moveTo>
                <a:cubicBezTo>
                  <a:pt x="1503644" y="5456548"/>
                  <a:pt x="1501719" y="5466172"/>
                  <a:pt x="1499794" y="5477721"/>
                </a:cubicBezTo>
                <a:cubicBezTo>
                  <a:pt x="1499794" y="5477721"/>
                  <a:pt x="1497869" y="5479645"/>
                  <a:pt x="1495945" y="5479645"/>
                </a:cubicBezTo>
                <a:cubicBezTo>
                  <a:pt x="1495945" y="5473871"/>
                  <a:pt x="1495945" y="5468097"/>
                  <a:pt x="1497869" y="5464247"/>
                </a:cubicBezTo>
                <a:cubicBezTo>
                  <a:pt x="1492095" y="5460397"/>
                  <a:pt x="1497869" y="5454623"/>
                  <a:pt x="1499794" y="5446924"/>
                </a:cubicBezTo>
                <a:cubicBezTo>
                  <a:pt x="1501719" y="5446924"/>
                  <a:pt x="1505568" y="5444998"/>
                  <a:pt x="1507493" y="5444998"/>
                </a:cubicBezTo>
                <a:close/>
                <a:moveTo>
                  <a:pt x="1809685" y="5439225"/>
                </a:moveTo>
                <a:cubicBezTo>
                  <a:pt x="1805836" y="5441150"/>
                  <a:pt x="1801987" y="5443075"/>
                  <a:pt x="1798136" y="5445000"/>
                </a:cubicBezTo>
                <a:cubicBezTo>
                  <a:pt x="1798136" y="5446924"/>
                  <a:pt x="1796212" y="5448849"/>
                  <a:pt x="1796212" y="5450774"/>
                </a:cubicBezTo>
                <a:cubicBezTo>
                  <a:pt x="1801987" y="5446924"/>
                  <a:pt x="1805836" y="5443075"/>
                  <a:pt x="1809685" y="5439225"/>
                </a:cubicBezTo>
                <a:close/>
                <a:moveTo>
                  <a:pt x="1861655" y="5429602"/>
                </a:moveTo>
                <a:cubicBezTo>
                  <a:pt x="1852031" y="5435376"/>
                  <a:pt x="1844331" y="5441150"/>
                  <a:pt x="1834707" y="5448849"/>
                </a:cubicBezTo>
                <a:cubicBezTo>
                  <a:pt x="1836632" y="5450774"/>
                  <a:pt x="1840482" y="5450774"/>
                  <a:pt x="1844331" y="5452699"/>
                </a:cubicBezTo>
                <a:cubicBezTo>
                  <a:pt x="1850106" y="5446924"/>
                  <a:pt x="1855880" y="5443075"/>
                  <a:pt x="1863579" y="5437301"/>
                </a:cubicBezTo>
                <a:cubicBezTo>
                  <a:pt x="1861655" y="5437301"/>
                  <a:pt x="1861655" y="5437301"/>
                  <a:pt x="1861655" y="5437301"/>
                </a:cubicBezTo>
                <a:cubicBezTo>
                  <a:pt x="1861655" y="5435376"/>
                  <a:pt x="1861655" y="5431526"/>
                  <a:pt x="1861655" y="5429602"/>
                </a:cubicBezTo>
                <a:close/>
                <a:moveTo>
                  <a:pt x="2167696" y="5427677"/>
                </a:moveTo>
                <a:cubicBezTo>
                  <a:pt x="2163847" y="5429602"/>
                  <a:pt x="2161921" y="5429602"/>
                  <a:pt x="2159997" y="5431526"/>
                </a:cubicBezTo>
                <a:cubicBezTo>
                  <a:pt x="2154222" y="5443075"/>
                  <a:pt x="2144598" y="5448849"/>
                  <a:pt x="2125351" y="5448849"/>
                </a:cubicBezTo>
                <a:cubicBezTo>
                  <a:pt x="2115726" y="5454624"/>
                  <a:pt x="2106102" y="5458473"/>
                  <a:pt x="2096479" y="5462323"/>
                </a:cubicBezTo>
                <a:cubicBezTo>
                  <a:pt x="2098403" y="5464247"/>
                  <a:pt x="2098403" y="5464247"/>
                  <a:pt x="2100328" y="5464247"/>
                </a:cubicBezTo>
                <a:cubicBezTo>
                  <a:pt x="2100328" y="5464247"/>
                  <a:pt x="2100328" y="5466172"/>
                  <a:pt x="2100328" y="5466172"/>
                </a:cubicBezTo>
                <a:cubicBezTo>
                  <a:pt x="2098403" y="5466172"/>
                  <a:pt x="2096479" y="5464247"/>
                  <a:pt x="2094554" y="5464247"/>
                </a:cubicBezTo>
                <a:cubicBezTo>
                  <a:pt x="2079155" y="5471947"/>
                  <a:pt x="2061832" y="5477721"/>
                  <a:pt x="2044510" y="5483495"/>
                </a:cubicBezTo>
                <a:cubicBezTo>
                  <a:pt x="2044510" y="5485420"/>
                  <a:pt x="2044510" y="5489269"/>
                  <a:pt x="2044510" y="5493119"/>
                </a:cubicBezTo>
                <a:cubicBezTo>
                  <a:pt x="2052209" y="5491194"/>
                  <a:pt x="2061832" y="5487345"/>
                  <a:pt x="2069531" y="5485420"/>
                </a:cubicBezTo>
                <a:cubicBezTo>
                  <a:pt x="2067607" y="5483495"/>
                  <a:pt x="2063757" y="5481570"/>
                  <a:pt x="2059908" y="5479646"/>
                </a:cubicBezTo>
                <a:cubicBezTo>
                  <a:pt x="2065682" y="5479646"/>
                  <a:pt x="2073381" y="5479646"/>
                  <a:pt x="2081080" y="5481570"/>
                </a:cubicBezTo>
                <a:cubicBezTo>
                  <a:pt x="2096479" y="5477721"/>
                  <a:pt x="2109952" y="5471947"/>
                  <a:pt x="2123426" y="5466172"/>
                </a:cubicBezTo>
                <a:cubicBezTo>
                  <a:pt x="2123426" y="5466172"/>
                  <a:pt x="2123426" y="5464247"/>
                  <a:pt x="2123426" y="5464247"/>
                </a:cubicBezTo>
                <a:cubicBezTo>
                  <a:pt x="2127275" y="5464247"/>
                  <a:pt x="2129200" y="5464247"/>
                  <a:pt x="2131125" y="5464247"/>
                </a:cubicBezTo>
                <a:cubicBezTo>
                  <a:pt x="2148448" y="5456548"/>
                  <a:pt x="2165771" y="5448849"/>
                  <a:pt x="2181169" y="5441150"/>
                </a:cubicBezTo>
                <a:cubicBezTo>
                  <a:pt x="2175395" y="5441150"/>
                  <a:pt x="2171545" y="5443075"/>
                  <a:pt x="2165771" y="5439225"/>
                </a:cubicBezTo>
                <a:cubicBezTo>
                  <a:pt x="2165771" y="5435376"/>
                  <a:pt x="2167696" y="5431526"/>
                  <a:pt x="2167696" y="5427677"/>
                </a:cubicBezTo>
                <a:close/>
                <a:moveTo>
                  <a:pt x="1415105" y="5427676"/>
                </a:moveTo>
                <a:cubicBezTo>
                  <a:pt x="1418953" y="5431525"/>
                  <a:pt x="1422804" y="5435375"/>
                  <a:pt x="1426654" y="5441149"/>
                </a:cubicBezTo>
                <a:cubicBezTo>
                  <a:pt x="1422804" y="5443074"/>
                  <a:pt x="1417029" y="5443074"/>
                  <a:pt x="1413180" y="5444999"/>
                </a:cubicBezTo>
                <a:cubicBezTo>
                  <a:pt x="1415105" y="5439225"/>
                  <a:pt x="1415105" y="5433450"/>
                  <a:pt x="1415105" y="5427676"/>
                </a:cubicBezTo>
                <a:close/>
                <a:moveTo>
                  <a:pt x="1984841" y="5425752"/>
                </a:moveTo>
                <a:cubicBezTo>
                  <a:pt x="1980991" y="5427677"/>
                  <a:pt x="1975217" y="5427677"/>
                  <a:pt x="1971367" y="5427677"/>
                </a:cubicBezTo>
                <a:cubicBezTo>
                  <a:pt x="1965593" y="5431526"/>
                  <a:pt x="1957895" y="5433451"/>
                  <a:pt x="1952119" y="5437301"/>
                </a:cubicBezTo>
                <a:cubicBezTo>
                  <a:pt x="1963669" y="5433451"/>
                  <a:pt x="1975217" y="5429602"/>
                  <a:pt x="1984841" y="5425752"/>
                </a:cubicBezTo>
                <a:close/>
                <a:moveTo>
                  <a:pt x="1605657" y="5425751"/>
                </a:moveTo>
                <a:cubicBezTo>
                  <a:pt x="1611431" y="5425751"/>
                  <a:pt x="1617206" y="5427676"/>
                  <a:pt x="1617206" y="5431525"/>
                </a:cubicBezTo>
                <a:cubicBezTo>
                  <a:pt x="1615281" y="5433450"/>
                  <a:pt x="1611431" y="5433450"/>
                  <a:pt x="1609507" y="5435375"/>
                </a:cubicBezTo>
                <a:cubicBezTo>
                  <a:pt x="1609507" y="5431525"/>
                  <a:pt x="1607583" y="5429601"/>
                  <a:pt x="1605657" y="5425751"/>
                </a:cubicBezTo>
                <a:close/>
                <a:moveTo>
                  <a:pt x="1461300" y="5416127"/>
                </a:moveTo>
                <a:cubicBezTo>
                  <a:pt x="1461300" y="5419977"/>
                  <a:pt x="1461300" y="5421901"/>
                  <a:pt x="1461300" y="5427676"/>
                </a:cubicBezTo>
                <a:cubicBezTo>
                  <a:pt x="1459375" y="5427676"/>
                  <a:pt x="1459375" y="5427676"/>
                  <a:pt x="1459375" y="5427676"/>
                </a:cubicBezTo>
                <a:cubicBezTo>
                  <a:pt x="1461300" y="5423826"/>
                  <a:pt x="1461300" y="5419977"/>
                  <a:pt x="1461300" y="5416127"/>
                </a:cubicBezTo>
                <a:close/>
                <a:moveTo>
                  <a:pt x="1438202" y="5410353"/>
                </a:moveTo>
                <a:cubicBezTo>
                  <a:pt x="1440127" y="5414202"/>
                  <a:pt x="1443976" y="5416127"/>
                  <a:pt x="1447826" y="5418052"/>
                </a:cubicBezTo>
                <a:cubicBezTo>
                  <a:pt x="1447826" y="5414202"/>
                  <a:pt x="1445901" y="5410353"/>
                  <a:pt x="1447826" y="5410353"/>
                </a:cubicBezTo>
                <a:cubicBezTo>
                  <a:pt x="1451676" y="5416127"/>
                  <a:pt x="1451676" y="5423826"/>
                  <a:pt x="1451676" y="5431525"/>
                </a:cubicBezTo>
                <a:cubicBezTo>
                  <a:pt x="1449751" y="5431525"/>
                  <a:pt x="1445901" y="5433450"/>
                  <a:pt x="1442052" y="5435375"/>
                </a:cubicBezTo>
                <a:cubicBezTo>
                  <a:pt x="1438202" y="5429601"/>
                  <a:pt x="1434351" y="5425751"/>
                  <a:pt x="1430503" y="5421901"/>
                </a:cubicBezTo>
                <a:cubicBezTo>
                  <a:pt x="1432428" y="5418052"/>
                  <a:pt x="1436276" y="5414202"/>
                  <a:pt x="1438202" y="5410353"/>
                </a:cubicBezTo>
                <a:close/>
                <a:moveTo>
                  <a:pt x="1894376" y="5406504"/>
                </a:moveTo>
                <a:cubicBezTo>
                  <a:pt x="1890526" y="5408429"/>
                  <a:pt x="1886677" y="5412278"/>
                  <a:pt x="1882828" y="5414203"/>
                </a:cubicBezTo>
                <a:cubicBezTo>
                  <a:pt x="1884752" y="5414203"/>
                  <a:pt x="1884752" y="5414203"/>
                  <a:pt x="1886677" y="5414203"/>
                </a:cubicBezTo>
                <a:cubicBezTo>
                  <a:pt x="1888602" y="5412278"/>
                  <a:pt x="1892451" y="5410354"/>
                  <a:pt x="1894376" y="5406504"/>
                </a:cubicBezTo>
                <a:close/>
                <a:moveTo>
                  <a:pt x="1434352" y="5398804"/>
                </a:moveTo>
                <a:cubicBezTo>
                  <a:pt x="1434352" y="5398804"/>
                  <a:pt x="1432428" y="5400729"/>
                  <a:pt x="1434352" y="5402653"/>
                </a:cubicBezTo>
                <a:cubicBezTo>
                  <a:pt x="1432428" y="5402653"/>
                  <a:pt x="1432428" y="5404578"/>
                  <a:pt x="1430503" y="5404578"/>
                </a:cubicBezTo>
                <a:cubicBezTo>
                  <a:pt x="1430503" y="5404578"/>
                  <a:pt x="1432428" y="5396879"/>
                  <a:pt x="1434352" y="5398804"/>
                </a:cubicBezTo>
                <a:close/>
                <a:moveTo>
                  <a:pt x="1295767" y="5394954"/>
                </a:moveTo>
                <a:cubicBezTo>
                  <a:pt x="1307316" y="5400729"/>
                  <a:pt x="1316940" y="5406503"/>
                  <a:pt x="1330413" y="5408428"/>
                </a:cubicBezTo>
                <a:cubicBezTo>
                  <a:pt x="1328488" y="5408428"/>
                  <a:pt x="1324639" y="5414202"/>
                  <a:pt x="1328488" y="5414202"/>
                </a:cubicBezTo>
                <a:cubicBezTo>
                  <a:pt x="1340037" y="5414202"/>
                  <a:pt x="1351586" y="5410353"/>
                  <a:pt x="1363134" y="5406503"/>
                </a:cubicBezTo>
                <a:cubicBezTo>
                  <a:pt x="1365059" y="5408428"/>
                  <a:pt x="1365059" y="5408428"/>
                  <a:pt x="1366984" y="5408428"/>
                </a:cubicBezTo>
                <a:cubicBezTo>
                  <a:pt x="1366984" y="5408428"/>
                  <a:pt x="1366984" y="5406503"/>
                  <a:pt x="1366984" y="5406503"/>
                </a:cubicBezTo>
                <a:cubicBezTo>
                  <a:pt x="1374683" y="5404578"/>
                  <a:pt x="1380458" y="5404578"/>
                  <a:pt x="1386232" y="5406503"/>
                </a:cubicBezTo>
                <a:cubicBezTo>
                  <a:pt x="1386232" y="5408428"/>
                  <a:pt x="1386232" y="5408428"/>
                  <a:pt x="1386232" y="5410353"/>
                </a:cubicBezTo>
                <a:cubicBezTo>
                  <a:pt x="1388157" y="5412277"/>
                  <a:pt x="1390082" y="5414202"/>
                  <a:pt x="1393931" y="5414202"/>
                </a:cubicBezTo>
                <a:cubicBezTo>
                  <a:pt x="1393931" y="5427676"/>
                  <a:pt x="1393931" y="5441149"/>
                  <a:pt x="1392006" y="5454622"/>
                </a:cubicBezTo>
                <a:cubicBezTo>
                  <a:pt x="1390082" y="5454622"/>
                  <a:pt x="1386232" y="5456547"/>
                  <a:pt x="1384307" y="5456547"/>
                </a:cubicBezTo>
                <a:cubicBezTo>
                  <a:pt x="1380458" y="5456547"/>
                  <a:pt x="1378533" y="5458472"/>
                  <a:pt x="1374683" y="5458472"/>
                </a:cubicBezTo>
                <a:cubicBezTo>
                  <a:pt x="1374683" y="5452698"/>
                  <a:pt x="1374683" y="5446923"/>
                  <a:pt x="1372758" y="5441149"/>
                </a:cubicBezTo>
                <a:cubicBezTo>
                  <a:pt x="1370834" y="5446923"/>
                  <a:pt x="1366984" y="5454622"/>
                  <a:pt x="1363134" y="5460397"/>
                </a:cubicBezTo>
                <a:cubicBezTo>
                  <a:pt x="1357360" y="5460397"/>
                  <a:pt x="1349661" y="5462321"/>
                  <a:pt x="1343887" y="5464246"/>
                </a:cubicBezTo>
                <a:cubicBezTo>
                  <a:pt x="1347736" y="5454622"/>
                  <a:pt x="1353511" y="5446923"/>
                  <a:pt x="1349661" y="5437299"/>
                </a:cubicBezTo>
                <a:cubicBezTo>
                  <a:pt x="1343887" y="5444999"/>
                  <a:pt x="1340037" y="5454622"/>
                  <a:pt x="1336187" y="5466171"/>
                </a:cubicBezTo>
                <a:cubicBezTo>
                  <a:pt x="1336187" y="5466171"/>
                  <a:pt x="1334263" y="5466171"/>
                  <a:pt x="1334263" y="5466171"/>
                </a:cubicBezTo>
                <a:cubicBezTo>
                  <a:pt x="1330413" y="5462321"/>
                  <a:pt x="1326563" y="5458472"/>
                  <a:pt x="1324639" y="5454622"/>
                </a:cubicBezTo>
                <a:cubicBezTo>
                  <a:pt x="1320789" y="5456547"/>
                  <a:pt x="1320789" y="5462321"/>
                  <a:pt x="1320789" y="5468096"/>
                </a:cubicBezTo>
                <a:cubicBezTo>
                  <a:pt x="1318864" y="5468096"/>
                  <a:pt x="1318864" y="5468096"/>
                  <a:pt x="1316940" y="5468096"/>
                </a:cubicBezTo>
                <a:cubicBezTo>
                  <a:pt x="1315015" y="5466171"/>
                  <a:pt x="1313090" y="5464246"/>
                  <a:pt x="1311165" y="5464246"/>
                </a:cubicBezTo>
                <a:cubicBezTo>
                  <a:pt x="1307316" y="5450773"/>
                  <a:pt x="1309240" y="5437299"/>
                  <a:pt x="1318864" y="5433450"/>
                </a:cubicBezTo>
                <a:cubicBezTo>
                  <a:pt x="1318864" y="5431525"/>
                  <a:pt x="1315015" y="5431525"/>
                  <a:pt x="1315015" y="5429600"/>
                </a:cubicBezTo>
                <a:cubicBezTo>
                  <a:pt x="1318864" y="5423826"/>
                  <a:pt x="1328488" y="5418052"/>
                  <a:pt x="1324639" y="5412277"/>
                </a:cubicBezTo>
                <a:cubicBezTo>
                  <a:pt x="1320789" y="5412277"/>
                  <a:pt x="1318864" y="5416127"/>
                  <a:pt x="1316940" y="5418052"/>
                </a:cubicBezTo>
                <a:cubicBezTo>
                  <a:pt x="1315015" y="5414202"/>
                  <a:pt x="1313090" y="5408428"/>
                  <a:pt x="1307316" y="5408428"/>
                </a:cubicBezTo>
                <a:cubicBezTo>
                  <a:pt x="1305391" y="5408428"/>
                  <a:pt x="1303466" y="5410353"/>
                  <a:pt x="1301541" y="5412277"/>
                </a:cubicBezTo>
                <a:cubicBezTo>
                  <a:pt x="1301541" y="5419977"/>
                  <a:pt x="1307316" y="5425751"/>
                  <a:pt x="1307316" y="5431525"/>
                </a:cubicBezTo>
                <a:cubicBezTo>
                  <a:pt x="1301541" y="5433450"/>
                  <a:pt x="1303466" y="5427676"/>
                  <a:pt x="1303466" y="5423826"/>
                </a:cubicBezTo>
                <a:cubicBezTo>
                  <a:pt x="1299616" y="5414202"/>
                  <a:pt x="1297692" y="5404578"/>
                  <a:pt x="1295767" y="5394954"/>
                </a:cubicBezTo>
                <a:close/>
                <a:moveTo>
                  <a:pt x="1622982" y="5393030"/>
                </a:moveTo>
                <a:cubicBezTo>
                  <a:pt x="1622982" y="5393030"/>
                  <a:pt x="1622982" y="5394955"/>
                  <a:pt x="1622982" y="5394955"/>
                </a:cubicBezTo>
                <a:cubicBezTo>
                  <a:pt x="1622982" y="5394955"/>
                  <a:pt x="1621058" y="5394955"/>
                  <a:pt x="1621058" y="5394955"/>
                </a:cubicBezTo>
                <a:cubicBezTo>
                  <a:pt x="1621058" y="5394955"/>
                  <a:pt x="1622982" y="5393030"/>
                  <a:pt x="1622982" y="5393030"/>
                </a:cubicBezTo>
                <a:close/>
                <a:moveTo>
                  <a:pt x="1486322" y="5391105"/>
                </a:moveTo>
                <a:cubicBezTo>
                  <a:pt x="1486322" y="5394954"/>
                  <a:pt x="1490171" y="5394954"/>
                  <a:pt x="1492096" y="5398804"/>
                </a:cubicBezTo>
                <a:cubicBezTo>
                  <a:pt x="1488247" y="5396879"/>
                  <a:pt x="1486322" y="5398804"/>
                  <a:pt x="1486322" y="5398804"/>
                </a:cubicBezTo>
                <a:cubicBezTo>
                  <a:pt x="1486322" y="5396879"/>
                  <a:pt x="1486322" y="5393029"/>
                  <a:pt x="1486322" y="5391105"/>
                </a:cubicBezTo>
                <a:close/>
                <a:moveTo>
                  <a:pt x="1520968" y="5389180"/>
                </a:moveTo>
                <a:cubicBezTo>
                  <a:pt x="1520968" y="5396879"/>
                  <a:pt x="1519043" y="5404578"/>
                  <a:pt x="1517118" y="5412277"/>
                </a:cubicBezTo>
                <a:cubicBezTo>
                  <a:pt x="1515194" y="5414202"/>
                  <a:pt x="1515194" y="5414202"/>
                  <a:pt x="1513269" y="5414202"/>
                </a:cubicBezTo>
                <a:cubicBezTo>
                  <a:pt x="1513269" y="5404578"/>
                  <a:pt x="1517118" y="5394954"/>
                  <a:pt x="1520968" y="5389180"/>
                </a:cubicBezTo>
                <a:close/>
                <a:moveTo>
                  <a:pt x="1459374" y="5387256"/>
                </a:moveTo>
                <a:lnTo>
                  <a:pt x="1459374" y="5389181"/>
                </a:lnTo>
                <a:cubicBezTo>
                  <a:pt x="1459374" y="5389181"/>
                  <a:pt x="1457450" y="5389181"/>
                  <a:pt x="1455525" y="5389181"/>
                </a:cubicBezTo>
                <a:cubicBezTo>
                  <a:pt x="1455525" y="5387256"/>
                  <a:pt x="1457450" y="5387256"/>
                  <a:pt x="1459374" y="5387256"/>
                </a:cubicBezTo>
                <a:close/>
                <a:moveTo>
                  <a:pt x="1359284" y="5383406"/>
                </a:moveTo>
                <a:cubicBezTo>
                  <a:pt x="1363135" y="5383406"/>
                  <a:pt x="1366985" y="5387256"/>
                  <a:pt x="1368909" y="5391106"/>
                </a:cubicBezTo>
                <a:cubicBezTo>
                  <a:pt x="1366985" y="5391106"/>
                  <a:pt x="1363135" y="5393030"/>
                  <a:pt x="1361209" y="5393030"/>
                </a:cubicBezTo>
                <a:cubicBezTo>
                  <a:pt x="1355435" y="5389181"/>
                  <a:pt x="1353510" y="5383406"/>
                  <a:pt x="1359284" y="5383406"/>
                </a:cubicBezTo>
                <a:close/>
                <a:moveTo>
                  <a:pt x="2658516" y="5379557"/>
                </a:moveTo>
                <a:cubicBezTo>
                  <a:pt x="2623870" y="5433451"/>
                  <a:pt x="2623870" y="5550863"/>
                  <a:pt x="2658516" y="5595133"/>
                </a:cubicBezTo>
                <a:cubicBezTo>
                  <a:pt x="2658516" y="5537389"/>
                  <a:pt x="2646967" y="5456548"/>
                  <a:pt x="2658516" y="5379557"/>
                </a:cubicBezTo>
                <a:close/>
                <a:moveTo>
                  <a:pt x="1951271" y="5377109"/>
                </a:moveTo>
                <a:lnTo>
                  <a:pt x="1951638" y="5379557"/>
                </a:lnTo>
                <a:lnTo>
                  <a:pt x="1950499" y="5387156"/>
                </a:lnTo>
                <a:close/>
                <a:moveTo>
                  <a:pt x="1417028" y="5373782"/>
                </a:moveTo>
                <a:cubicBezTo>
                  <a:pt x="1418953" y="5377632"/>
                  <a:pt x="1424728" y="5381482"/>
                  <a:pt x="1426653" y="5381482"/>
                </a:cubicBezTo>
                <a:cubicBezTo>
                  <a:pt x="1430502" y="5381482"/>
                  <a:pt x="1436277" y="5383406"/>
                  <a:pt x="1434352" y="5385331"/>
                </a:cubicBezTo>
                <a:cubicBezTo>
                  <a:pt x="1430502" y="5383406"/>
                  <a:pt x="1426653" y="5385331"/>
                  <a:pt x="1424728" y="5387256"/>
                </a:cubicBezTo>
                <a:cubicBezTo>
                  <a:pt x="1422803" y="5385331"/>
                  <a:pt x="1418953" y="5383406"/>
                  <a:pt x="1415103" y="5383406"/>
                </a:cubicBezTo>
                <a:cubicBezTo>
                  <a:pt x="1417028" y="5379557"/>
                  <a:pt x="1417028" y="5377632"/>
                  <a:pt x="1417028" y="5373782"/>
                </a:cubicBezTo>
                <a:close/>
                <a:moveTo>
                  <a:pt x="1309240" y="5373782"/>
                </a:moveTo>
                <a:cubicBezTo>
                  <a:pt x="1309240" y="5375707"/>
                  <a:pt x="1311165" y="5375707"/>
                  <a:pt x="1313090" y="5377632"/>
                </a:cubicBezTo>
                <a:cubicBezTo>
                  <a:pt x="1324638" y="5387256"/>
                  <a:pt x="1334263" y="5391105"/>
                  <a:pt x="1347737" y="5396880"/>
                </a:cubicBezTo>
                <a:cubicBezTo>
                  <a:pt x="1338113" y="5396880"/>
                  <a:pt x="1330414" y="5396880"/>
                  <a:pt x="1320790" y="5394955"/>
                </a:cubicBezTo>
                <a:cubicBezTo>
                  <a:pt x="1316939" y="5389181"/>
                  <a:pt x="1313090" y="5381482"/>
                  <a:pt x="1309240" y="5373782"/>
                </a:cubicBezTo>
                <a:close/>
                <a:moveTo>
                  <a:pt x="1536365" y="5368008"/>
                </a:moveTo>
                <a:cubicBezTo>
                  <a:pt x="1536365" y="5369933"/>
                  <a:pt x="1534441" y="5369933"/>
                  <a:pt x="1534441" y="5369933"/>
                </a:cubicBezTo>
                <a:lnTo>
                  <a:pt x="1535284" y="5368278"/>
                </a:lnTo>
                <a:close/>
                <a:moveTo>
                  <a:pt x="1428577" y="5366083"/>
                </a:moveTo>
                <a:cubicBezTo>
                  <a:pt x="1432426" y="5368008"/>
                  <a:pt x="1434351" y="5369933"/>
                  <a:pt x="1438202" y="5371858"/>
                </a:cubicBezTo>
                <a:cubicBezTo>
                  <a:pt x="1438202" y="5373782"/>
                  <a:pt x="1438202" y="5375707"/>
                  <a:pt x="1438202" y="5379557"/>
                </a:cubicBezTo>
                <a:cubicBezTo>
                  <a:pt x="1440127" y="5381482"/>
                  <a:pt x="1442051" y="5383406"/>
                  <a:pt x="1440127" y="5385331"/>
                </a:cubicBezTo>
                <a:cubicBezTo>
                  <a:pt x="1432426" y="5385331"/>
                  <a:pt x="1434351" y="5379557"/>
                  <a:pt x="1434351" y="5375707"/>
                </a:cubicBezTo>
                <a:cubicBezTo>
                  <a:pt x="1434351" y="5371858"/>
                  <a:pt x="1432426" y="5368008"/>
                  <a:pt x="1428577" y="5366083"/>
                </a:cubicBezTo>
                <a:close/>
                <a:moveTo>
                  <a:pt x="2127275" y="5358384"/>
                </a:moveTo>
                <a:cubicBezTo>
                  <a:pt x="2125351" y="5360309"/>
                  <a:pt x="2123426" y="5360309"/>
                  <a:pt x="2121501" y="5362234"/>
                </a:cubicBezTo>
                <a:cubicBezTo>
                  <a:pt x="2119577" y="5366083"/>
                  <a:pt x="2117651" y="5371858"/>
                  <a:pt x="2115726" y="5375707"/>
                </a:cubicBezTo>
                <a:cubicBezTo>
                  <a:pt x="2106102" y="5377632"/>
                  <a:pt x="2096479" y="5381482"/>
                  <a:pt x="2084930" y="5383406"/>
                </a:cubicBezTo>
                <a:cubicBezTo>
                  <a:pt x="2084930" y="5381482"/>
                  <a:pt x="2084930" y="5379557"/>
                  <a:pt x="2084930" y="5377632"/>
                </a:cubicBezTo>
                <a:cubicBezTo>
                  <a:pt x="2083006" y="5377632"/>
                  <a:pt x="2081080" y="5379557"/>
                  <a:pt x="2079155" y="5379557"/>
                </a:cubicBezTo>
                <a:cubicBezTo>
                  <a:pt x="2081080" y="5381482"/>
                  <a:pt x="2081080" y="5381482"/>
                  <a:pt x="2081080" y="5383406"/>
                </a:cubicBezTo>
                <a:cubicBezTo>
                  <a:pt x="2077231" y="5385331"/>
                  <a:pt x="2073381" y="5385331"/>
                  <a:pt x="2069531" y="5385331"/>
                </a:cubicBezTo>
                <a:cubicBezTo>
                  <a:pt x="2056058" y="5393030"/>
                  <a:pt x="2042585" y="5398805"/>
                  <a:pt x="2029111" y="5404579"/>
                </a:cubicBezTo>
                <a:cubicBezTo>
                  <a:pt x="2031036" y="5408429"/>
                  <a:pt x="2032962" y="5410354"/>
                  <a:pt x="2032962" y="5414203"/>
                </a:cubicBezTo>
                <a:cubicBezTo>
                  <a:pt x="2042585" y="5410354"/>
                  <a:pt x="2052209" y="5406504"/>
                  <a:pt x="2061832" y="5402654"/>
                </a:cubicBezTo>
                <a:cubicBezTo>
                  <a:pt x="2061832" y="5400730"/>
                  <a:pt x="2061832" y="5400730"/>
                  <a:pt x="2061832" y="5398805"/>
                </a:cubicBezTo>
                <a:cubicBezTo>
                  <a:pt x="2067607" y="5398805"/>
                  <a:pt x="2071456" y="5396880"/>
                  <a:pt x="2075306" y="5396880"/>
                </a:cubicBezTo>
                <a:cubicBezTo>
                  <a:pt x="2094554" y="5389181"/>
                  <a:pt x="2113803" y="5381482"/>
                  <a:pt x="2133050" y="5371858"/>
                </a:cubicBezTo>
                <a:cubicBezTo>
                  <a:pt x="2133050" y="5369933"/>
                  <a:pt x="2134974" y="5368008"/>
                  <a:pt x="2134974" y="5366083"/>
                </a:cubicBezTo>
                <a:cubicBezTo>
                  <a:pt x="2129200" y="5368008"/>
                  <a:pt x="2125351" y="5369933"/>
                  <a:pt x="2121501" y="5373782"/>
                </a:cubicBezTo>
                <a:cubicBezTo>
                  <a:pt x="2123426" y="5368008"/>
                  <a:pt x="2125351" y="5364158"/>
                  <a:pt x="2127275" y="5358384"/>
                </a:cubicBezTo>
                <a:close/>
                <a:moveTo>
                  <a:pt x="1965593" y="5358384"/>
                </a:moveTo>
                <a:cubicBezTo>
                  <a:pt x="1963669" y="5364158"/>
                  <a:pt x="1963669" y="5368008"/>
                  <a:pt x="1959819" y="5369933"/>
                </a:cubicBezTo>
                <a:cubicBezTo>
                  <a:pt x="1959819" y="5368008"/>
                  <a:pt x="1959819" y="5368008"/>
                  <a:pt x="1959819" y="5368008"/>
                </a:cubicBezTo>
                <a:cubicBezTo>
                  <a:pt x="1961744" y="5366083"/>
                  <a:pt x="1963669" y="5362234"/>
                  <a:pt x="1965593" y="5358384"/>
                </a:cubicBezTo>
                <a:close/>
                <a:moveTo>
                  <a:pt x="1503644" y="5358384"/>
                </a:moveTo>
                <a:cubicBezTo>
                  <a:pt x="1505569" y="5360309"/>
                  <a:pt x="1507495" y="5360309"/>
                  <a:pt x="1511344" y="5364158"/>
                </a:cubicBezTo>
                <a:cubicBezTo>
                  <a:pt x="1505569" y="5366083"/>
                  <a:pt x="1501719" y="5368008"/>
                  <a:pt x="1497870" y="5371858"/>
                </a:cubicBezTo>
                <a:cubicBezTo>
                  <a:pt x="1497870" y="5369933"/>
                  <a:pt x="1495945" y="5369933"/>
                  <a:pt x="1495945" y="5368008"/>
                </a:cubicBezTo>
                <a:cubicBezTo>
                  <a:pt x="1497870" y="5366083"/>
                  <a:pt x="1501719" y="5362234"/>
                  <a:pt x="1503644" y="5358384"/>
                </a:cubicBezTo>
                <a:close/>
                <a:moveTo>
                  <a:pt x="1975217" y="5342986"/>
                </a:moveTo>
                <a:cubicBezTo>
                  <a:pt x="1975217" y="5342986"/>
                  <a:pt x="1975217" y="5342986"/>
                  <a:pt x="1973292" y="5344910"/>
                </a:cubicBezTo>
                <a:lnTo>
                  <a:pt x="1973292" y="5344911"/>
                </a:lnTo>
                <a:lnTo>
                  <a:pt x="1952119" y="5366083"/>
                </a:lnTo>
                <a:lnTo>
                  <a:pt x="1951271" y="5377109"/>
                </a:lnTo>
                <a:lnTo>
                  <a:pt x="1950195" y="5369933"/>
                </a:lnTo>
                <a:cubicBezTo>
                  <a:pt x="1946345" y="5373782"/>
                  <a:pt x="1944420" y="5375707"/>
                  <a:pt x="1942496" y="5377632"/>
                </a:cubicBezTo>
                <a:cubicBezTo>
                  <a:pt x="1942496" y="5381482"/>
                  <a:pt x="1944420" y="5387256"/>
                  <a:pt x="1950195" y="5389181"/>
                </a:cubicBezTo>
                <a:lnTo>
                  <a:pt x="1950499" y="5387156"/>
                </a:lnTo>
                <a:lnTo>
                  <a:pt x="1950195" y="5391106"/>
                </a:lnTo>
                <a:cubicBezTo>
                  <a:pt x="1942496" y="5391106"/>
                  <a:pt x="1934796" y="5391106"/>
                  <a:pt x="1927098" y="5391106"/>
                </a:cubicBezTo>
                <a:cubicBezTo>
                  <a:pt x="1915548" y="5402654"/>
                  <a:pt x="1904000" y="5416128"/>
                  <a:pt x="1892451" y="5427677"/>
                </a:cubicBezTo>
                <a:cubicBezTo>
                  <a:pt x="1894376" y="5433451"/>
                  <a:pt x="1896301" y="5437301"/>
                  <a:pt x="1896301" y="5443075"/>
                </a:cubicBezTo>
                <a:cubicBezTo>
                  <a:pt x="1896301" y="5443075"/>
                  <a:pt x="1894376" y="5445000"/>
                  <a:pt x="1894376" y="5445000"/>
                </a:cubicBezTo>
                <a:cubicBezTo>
                  <a:pt x="1888602" y="5443075"/>
                  <a:pt x="1884752" y="5441150"/>
                  <a:pt x="1878978" y="5441150"/>
                </a:cubicBezTo>
                <a:cubicBezTo>
                  <a:pt x="1867429" y="5454624"/>
                  <a:pt x="1853955" y="5468097"/>
                  <a:pt x="1840482" y="5481570"/>
                </a:cubicBezTo>
                <a:cubicBezTo>
                  <a:pt x="1840482" y="5487345"/>
                  <a:pt x="1838558" y="5495044"/>
                  <a:pt x="1836632" y="5500818"/>
                </a:cubicBezTo>
                <a:cubicBezTo>
                  <a:pt x="1844331" y="5495044"/>
                  <a:pt x="1850106" y="5489269"/>
                  <a:pt x="1857805" y="5483495"/>
                </a:cubicBezTo>
                <a:cubicBezTo>
                  <a:pt x="1859730" y="5473871"/>
                  <a:pt x="1863579" y="5464247"/>
                  <a:pt x="1867429" y="5454624"/>
                </a:cubicBezTo>
                <a:cubicBezTo>
                  <a:pt x="1873203" y="5454624"/>
                  <a:pt x="1877054" y="5456548"/>
                  <a:pt x="1882828" y="5456548"/>
                </a:cubicBezTo>
                <a:cubicBezTo>
                  <a:pt x="1884752" y="5456548"/>
                  <a:pt x="1884752" y="5456548"/>
                  <a:pt x="1886677" y="5458473"/>
                </a:cubicBezTo>
                <a:cubicBezTo>
                  <a:pt x="1898226" y="5448849"/>
                  <a:pt x="1907849" y="5439225"/>
                  <a:pt x="1917473" y="5429602"/>
                </a:cubicBezTo>
                <a:cubicBezTo>
                  <a:pt x="1915548" y="5431526"/>
                  <a:pt x="1913625" y="5431526"/>
                  <a:pt x="1911699" y="5433451"/>
                </a:cubicBezTo>
                <a:cubicBezTo>
                  <a:pt x="1911699" y="5433451"/>
                  <a:pt x="1911699" y="5433451"/>
                  <a:pt x="1909774" y="5433451"/>
                </a:cubicBezTo>
                <a:cubicBezTo>
                  <a:pt x="1909774" y="5429602"/>
                  <a:pt x="1911699" y="5427677"/>
                  <a:pt x="1911699" y="5425752"/>
                </a:cubicBezTo>
                <a:cubicBezTo>
                  <a:pt x="1911699" y="5425752"/>
                  <a:pt x="1913625" y="5427677"/>
                  <a:pt x="1913625" y="5427677"/>
                </a:cubicBezTo>
                <a:cubicBezTo>
                  <a:pt x="1915548" y="5423827"/>
                  <a:pt x="1919399" y="5423827"/>
                  <a:pt x="1923248" y="5419978"/>
                </a:cubicBezTo>
                <a:cubicBezTo>
                  <a:pt x="1923248" y="5418053"/>
                  <a:pt x="1923248" y="5416128"/>
                  <a:pt x="1923248" y="5414203"/>
                </a:cubicBezTo>
                <a:cubicBezTo>
                  <a:pt x="1927098" y="5414203"/>
                  <a:pt x="1929022" y="5414203"/>
                  <a:pt x="1932872" y="5414203"/>
                </a:cubicBezTo>
                <a:cubicBezTo>
                  <a:pt x="1938646" y="5408429"/>
                  <a:pt x="1946345" y="5400730"/>
                  <a:pt x="1954044" y="5393030"/>
                </a:cubicBezTo>
                <a:cubicBezTo>
                  <a:pt x="1955969" y="5391106"/>
                  <a:pt x="1955969" y="5391106"/>
                  <a:pt x="1957895" y="5389181"/>
                </a:cubicBezTo>
                <a:cubicBezTo>
                  <a:pt x="1961743" y="5379557"/>
                  <a:pt x="1965593" y="5369933"/>
                  <a:pt x="1969443" y="5362234"/>
                </a:cubicBezTo>
                <a:cubicBezTo>
                  <a:pt x="1975217" y="5360309"/>
                  <a:pt x="1980991" y="5360309"/>
                  <a:pt x="1984841" y="5354534"/>
                </a:cubicBezTo>
                <a:cubicBezTo>
                  <a:pt x="1980991" y="5352610"/>
                  <a:pt x="1973292" y="5354534"/>
                  <a:pt x="1969443" y="5352610"/>
                </a:cubicBezTo>
                <a:cubicBezTo>
                  <a:pt x="1969443" y="5348760"/>
                  <a:pt x="1973292" y="5348760"/>
                  <a:pt x="1975217" y="5346835"/>
                </a:cubicBezTo>
                <a:lnTo>
                  <a:pt x="1973292" y="5344911"/>
                </a:lnTo>
                <a:close/>
                <a:moveTo>
                  <a:pt x="1426653" y="5341061"/>
                </a:moveTo>
                <a:cubicBezTo>
                  <a:pt x="1428577" y="5342986"/>
                  <a:pt x="1430502" y="5342986"/>
                  <a:pt x="1434351" y="5342986"/>
                </a:cubicBezTo>
                <a:cubicBezTo>
                  <a:pt x="1436277" y="5344910"/>
                  <a:pt x="1436277" y="5346835"/>
                  <a:pt x="1438202" y="5348760"/>
                </a:cubicBezTo>
                <a:cubicBezTo>
                  <a:pt x="1432426" y="5346835"/>
                  <a:pt x="1428577" y="5346835"/>
                  <a:pt x="1424728" y="5344910"/>
                </a:cubicBezTo>
                <a:cubicBezTo>
                  <a:pt x="1424728" y="5344910"/>
                  <a:pt x="1426653" y="5342986"/>
                  <a:pt x="1426653" y="5341061"/>
                </a:cubicBezTo>
                <a:close/>
                <a:moveTo>
                  <a:pt x="2083006" y="5337211"/>
                </a:moveTo>
                <a:cubicBezTo>
                  <a:pt x="2081080" y="5339136"/>
                  <a:pt x="2081080" y="5341061"/>
                  <a:pt x="2079155" y="5342986"/>
                </a:cubicBezTo>
                <a:cubicBezTo>
                  <a:pt x="2079155" y="5342986"/>
                  <a:pt x="2081080" y="5341061"/>
                  <a:pt x="2083006" y="5341061"/>
                </a:cubicBezTo>
                <a:cubicBezTo>
                  <a:pt x="2083006" y="5339136"/>
                  <a:pt x="2083006" y="5339136"/>
                  <a:pt x="2083006" y="5337211"/>
                </a:cubicBezTo>
                <a:close/>
                <a:moveTo>
                  <a:pt x="1380458" y="5337210"/>
                </a:moveTo>
                <a:cubicBezTo>
                  <a:pt x="1384308" y="5341060"/>
                  <a:pt x="1390082" y="5342986"/>
                  <a:pt x="1395857" y="5346835"/>
                </a:cubicBezTo>
                <a:cubicBezTo>
                  <a:pt x="1399706" y="5356459"/>
                  <a:pt x="1399706" y="5369933"/>
                  <a:pt x="1397782" y="5383406"/>
                </a:cubicBezTo>
                <a:cubicBezTo>
                  <a:pt x="1395857" y="5383406"/>
                  <a:pt x="1395857" y="5385331"/>
                  <a:pt x="1393932" y="5385331"/>
                </a:cubicBezTo>
                <a:cubicBezTo>
                  <a:pt x="1393932" y="5387256"/>
                  <a:pt x="1395857" y="5389180"/>
                  <a:pt x="1397782" y="5389180"/>
                </a:cubicBezTo>
                <a:cubicBezTo>
                  <a:pt x="1397782" y="5391105"/>
                  <a:pt x="1397782" y="5391105"/>
                  <a:pt x="1397782" y="5391105"/>
                </a:cubicBezTo>
                <a:cubicBezTo>
                  <a:pt x="1386233" y="5391105"/>
                  <a:pt x="1378533" y="5389180"/>
                  <a:pt x="1374683" y="5383406"/>
                </a:cubicBezTo>
                <a:cubicBezTo>
                  <a:pt x="1380458" y="5385331"/>
                  <a:pt x="1386233" y="5387256"/>
                  <a:pt x="1388158" y="5381481"/>
                </a:cubicBezTo>
                <a:cubicBezTo>
                  <a:pt x="1382383" y="5377632"/>
                  <a:pt x="1376608" y="5375707"/>
                  <a:pt x="1370834" y="5371857"/>
                </a:cubicBezTo>
                <a:cubicBezTo>
                  <a:pt x="1368909" y="5362234"/>
                  <a:pt x="1374683" y="5346835"/>
                  <a:pt x="1380458" y="5337210"/>
                </a:cubicBezTo>
                <a:close/>
                <a:moveTo>
                  <a:pt x="1432427" y="5333362"/>
                </a:moveTo>
                <a:cubicBezTo>
                  <a:pt x="1434352" y="5337211"/>
                  <a:pt x="1434352" y="5339136"/>
                  <a:pt x="1436277" y="5342986"/>
                </a:cubicBezTo>
                <a:cubicBezTo>
                  <a:pt x="1434352" y="5341061"/>
                  <a:pt x="1430503" y="5339136"/>
                  <a:pt x="1428578" y="5337211"/>
                </a:cubicBezTo>
                <a:cubicBezTo>
                  <a:pt x="1430503" y="5335286"/>
                  <a:pt x="1432427" y="5335286"/>
                  <a:pt x="1432427" y="5333362"/>
                </a:cubicBezTo>
                <a:close/>
                <a:moveTo>
                  <a:pt x="1438202" y="5329512"/>
                </a:moveTo>
                <a:cubicBezTo>
                  <a:pt x="1440127" y="5331437"/>
                  <a:pt x="1442051" y="5335286"/>
                  <a:pt x="1443976" y="5337211"/>
                </a:cubicBezTo>
                <a:cubicBezTo>
                  <a:pt x="1443976" y="5339136"/>
                  <a:pt x="1443976" y="5339136"/>
                  <a:pt x="1443976" y="5339136"/>
                </a:cubicBezTo>
                <a:cubicBezTo>
                  <a:pt x="1440127" y="5337211"/>
                  <a:pt x="1440127" y="5333362"/>
                  <a:pt x="1438202" y="5329512"/>
                </a:cubicBezTo>
                <a:close/>
                <a:moveTo>
                  <a:pt x="1800061" y="5327587"/>
                </a:moveTo>
                <a:cubicBezTo>
                  <a:pt x="1792362" y="5333362"/>
                  <a:pt x="1786588" y="5339136"/>
                  <a:pt x="1778889" y="5344910"/>
                </a:cubicBezTo>
                <a:cubicBezTo>
                  <a:pt x="1778889" y="5346835"/>
                  <a:pt x="1778889" y="5350685"/>
                  <a:pt x="1780813" y="5352610"/>
                </a:cubicBezTo>
                <a:cubicBezTo>
                  <a:pt x="1782738" y="5356459"/>
                  <a:pt x="1784663" y="5358384"/>
                  <a:pt x="1786588" y="5362234"/>
                </a:cubicBezTo>
                <a:cubicBezTo>
                  <a:pt x="1792362" y="5358384"/>
                  <a:pt x="1798136" y="5352610"/>
                  <a:pt x="1801987" y="5348760"/>
                </a:cubicBezTo>
                <a:cubicBezTo>
                  <a:pt x="1800061" y="5348760"/>
                  <a:pt x="1800061" y="5348760"/>
                  <a:pt x="1800061" y="5348760"/>
                </a:cubicBezTo>
                <a:cubicBezTo>
                  <a:pt x="1800061" y="5342986"/>
                  <a:pt x="1800061" y="5339136"/>
                  <a:pt x="1800061" y="5333362"/>
                </a:cubicBezTo>
                <a:cubicBezTo>
                  <a:pt x="1801987" y="5333362"/>
                  <a:pt x="1803911" y="5333362"/>
                  <a:pt x="1805836" y="5333362"/>
                </a:cubicBezTo>
                <a:cubicBezTo>
                  <a:pt x="1803911" y="5333362"/>
                  <a:pt x="1803911" y="5331437"/>
                  <a:pt x="1803911" y="5331437"/>
                </a:cubicBezTo>
                <a:cubicBezTo>
                  <a:pt x="1801987" y="5329512"/>
                  <a:pt x="1801987" y="5329512"/>
                  <a:pt x="1800061" y="5327587"/>
                </a:cubicBezTo>
                <a:close/>
                <a:moveTo>
                  <a:pt x="1253422" y="5319887"/>
                </a:moveTo>
                <a:cubicBezTo>
                  <a:pt x="1291918" y="5310263"/>
                  <a:pt x="1289993" y="5346834"/>
                  <a:pt x="1305391" y="5369933"/>
                </a:cubicBezTo>
                <a:cubicBezTo>
                  <a:pt x="1303466" y="5366083"/>
                  <a:pt x="1301541" y="5366083"/>
                  <a:pt x="1297692" y="5364158"/>
                </a:cubicBezTo>
                <a:cubicBezTo>
                  <a:pt x="1295767" y="5377632"/>
                  <a:pt x="1305391" y="5379557"/>
                  <a:pt x="1307316" y="5389180"/>
                </a:cubicBezTo>
                <a:cubicBezTo>
                  <a:pt x="1305391" y="5389180"/>
                  <a:pt x="1301541" y="5387256"/>
                  <a:pt x="1299617" y="5389180"/>
                </a:cubicBezTo>
                <a:cubicBezTo>
                  <a:pt x="1299617" y="5385331"/>
                  <a:pt x="1297692" y="5381481"/>
                  <a:pt x="1297692" y="5377632"/>
                </a:cubicBezTo>
                <a:cubicBezTo>
                  <a:pt x="1291918" y="5369933"/>
                  <a:pt x="1289993" y="5360309"/>
                  <a:pt x="1289993" y="5348760"/>
                </a:cubicBezTo>
                <a:cubicBezTo>
                  <a:pt x="1286143" y="5346834"/>
                  <a:pt x="1288068" y="5342985"/>
                  <a:pt x="1284218" y="5341060"/>
                </a:cubicBezTo>
                <a:cubicBezTo>
                  <a:pt x="1282294" y="5344909"/>
                  <a:pt x="1286143" y="5348760"/>
                  <a:pt x="1286143" y="5350685"/>
                </a:cubicBezTo>
                <a:cubicBezTo>
                  <a:pt x="1286143" y="5352610"/>
                  <a:pt x="1286143" y="5356459"/>
                  <a:pt x="1286143" y="5360309"/>
                </a:cubicBezTo>
                <a:cubicBezTo>
                  <a:pt x="1288068" y="5369933"/>
                  <a:pt x="1293842" y="5381481"/>
                  <a:pt x="1293842" y="5391105"/>
                </a:cubicBezTo>
                <a:cubicBezTo>
                  <a:pt x="1293842" y="5393030"/>
                  <a:pt x="1291918" y="5394955"/>
                  <a:pt x="1291918" y="5396879"/>
                </a:cubicBezTo>
                <a:cubicBezTo>
                  <a:pt x="1291918" y="5406503"/>
                  <a:pt x="1299617" y="5419977"/>
                  <a:pt x="1299617" y="5429601"/>
                </a:cubicBezTo>
                <a:cubicBezTo>
                  <a:pt x="1299617" y="5431525"/>
                  <a:pt x="1295767" y="5429601"/>
                  <a:pt x="1295767" y="5433450"/>
                </a:cubicBezTo>
                <a:cubicBezTo>
                  <a:pt x="1297692" y="5433450"/>
                  <a:pt x="1297692" y="5431525"/>
                  <a:pt x="1299617" y="5431525"/>
                </a:cubicBezTo>
                <a:cubicBezTo>
                  <a:pt x="1299617" y="5437300"/>
                  <a:pt x="1303466" y="5443074"/>
                  <a:pt x="1301541" y="5448849"/>
                </a:cubicBezTo>
                <a:cubicBezTo>
                  <a:pt x="1301541" y="5441149"/>
                  <a:pt x="1291918" y="5444999"/>
                  <a:pt x="1289993" y="5448849"/>
                </a:cubicBezTo>
                <a:cubicBezTo>
                  <a:pt x="1291918" y="5450773"/>
                  <a:pt x="1291918" y="5452698"/>
                  <a:pt x="1293842" y="5452698"/>
                </a:cubicBezTo>
                <a:cubicBezTo>
                  <a:pt x="1293842" y="5454623"/>
                  <a:pt x="1291918" y="5454623"/>
                  <a:pt x="1291918" y="5456548"/>
                </a:cubicBezTo>
                <a:cubicBezTo>
                  <a:pt x="1289993" y="5452698"/>
                  <a:pt x="1288068" y="5450773"/>
                  <a:pt x="1286143" y="5448849"/>
                </a:cubicBezTo>
                <a:cubicBezTo>
                  <a:pt x="1284218" y="5456548"/>
                  <a:pt x="1288068" y="5466172"/>
                  <a:pt x="1284218" y="5470021"/>
                </a:cubicBezTo>
                <a:cubicBezTo>
                  <a:pt x="1280369" y="5460397"/>
                  <a:pt x="1278444" y="5450773"/>
                  <a:pt x="1268820" y="5444999"/>
                </a:cubicBezTo>
                <a:cubicBezTo>
                  <a:pt x="1266895" y="5456548"/>
                  <a:pt x="1270745" y="5464247"/>
                  <a:pt x="1274594" y="5471946"/>
                </a:cubicBezTo>
                <a:cubicBezTo>
                  <a:pt x="1272670" y="5471946"/>
                  <a:pt x="1268820" y="5473871"/>
                  <a:pt x="1266895" y="5473871"/>
                </a:cubicBezTo>
                <a:cubicBezTo>
                  <a:pt x="1259196" y="5458473"/>
                  <a:pt x="1251497" y="5444999"/>
                  <a:pt x="1247647" y="5425751"/>
                </a:cubicBezTo>
                <a:cubicBezTo>
                  <a:pt x="1245723" y="5446924"/>
                  <a:pt x="1249572" y="5462322"/>
                  <a:pt x="1253422" y="5477721"/>
                </a:cubicBezTo>
                <a:cubicBezTo>
                  <a:pt x="1243798" y="5479645"/>
                  <a:pt x="1234174" y="5479645"/>
                  <a:pt x="1224550" y="5481570"/>
                </a:cubicBezTo>
                <a:cubicBezTo>
                  <a:pt x="1224550" y="5477721"/>
                  <a:pt x="1224550" y="5471946"/>
                  <a:pt x="1224550" y="5468097"/>
                </a:cubicBezTo>
                <a:cubicBezTo>
                  <a:pt x="1226475" y="5454623"/>
                  <a:pt x="1230324" y="5441149"/>
                  <a:pt x="1236099" y="5429601"/>
                </a:cubicBezTo>
                <a:cubicBezTo>
                  <a:pt x="1245723" y="5419977"/>
                  <a:pt x="1249572" y="5408428"/>
                  <a:pt x="1253422" y="5394955"/>
                </a:cubicBezTo>
                <a:cubicBezTo>
                  <a:pt x="1247647" y="5400729"/>
                  <a:pt x="1243798" y="5404579"/>
                  <a:pt x="1239948" y="5410353"/>
                </a:cubicBezTo>
                <a:cubicBezTo>
                  <a:pt x="1243798" y="5385331"/>
                  <a:pt x="1247647" y="5356459"/>
                  <a:pt x="1251497" y="5329511"/>
                </a:cubicBezTo>
                <a:cubicBezTo>
                  <a:pt x="1251497" y="5325661"/>
                  <a:pt x="1253422" y="5323737"/>
                  <a:pt x="1253422" y="5319887"/>
                </a:cubicBezTo>
                <a:close/>
                <a:moveTo>
                  <a:pt x="2117651" y="5312189"/>
                </a:moveTo>
                <a:cubicBezTo>
                  <a:pt x="2115726" y="5312189"/>
                  <a:pt x="2115726" y="5314114"/>
                  <a:pt x="2113803" y="5314114"/>
                </a:cubicBezTo>
                <a:cubicBezTo>
                  <a:pt x="2113803" y="5314114"/>
                  <a:pt x="2115726" y="5314114"/>
                  <a:pt x="2115726" y="5314114"/>
                </a:cubicBezTo>
                <a:cubicBezTo>
                  <a:pt x="2121501" y="5316039"/>
                  <a:pt x="2121501" y="5314114"/>
                  <a:pt x="2117651" y="5312189"/>
                </a:cubicBezTo>
                <a:close/>
                <a:moveTo>
                  <a:pt x="1445900" y="5312189"/>
                </a:moveTo>
                <a:cubicBezTo>
                  <a:pt x="1449749" y="5312189"/>
                  <a:pt x="1453599" y="5316038"/>
                  <a:pt x="1457450" y="5317963"/>
                </a:cubicBezTo>
                <a:cubicBezTo>
                  <a:pt x="1455525" y="5317963"/>
                  <a:pt x="1453599" y="5319888"/>
                  <a:pt x="1453599" y="5321813"/>
                </a:cubicBezTo>
                <a:cubicBezTo>
                  <a:pt x="1451674" y="5317963"/>
                  <a:pt x="1447826" y="5316038"/>
                  <a:pt x="1445900" y="5312189"/>
                </a:cubicBezTo>
                <a:close/>
                <a:moveTo>
                  <a:pt x="1340037" y="5308338"/>
                </a:moveTo>
                <a:cubicBezTo>
                  <a:pt x="1341961" y="5310263"/>
                  <a:pt x="1343886" y="5314114"/>
                  <a:pt x="1341961" y="5321813"/>
                </a:cubicBezTo>
                <a:cubicBezTo>
                  <a:pt x="1361209" y="5325662"/>
                  <a:pt x="1370833" y="5348760"/>
                  <a:pt x="1359284" y="5366083"/>
                </a:cubicBezTo>
                <a:cubicBezTo>
                  <a:pt x="1345811" y="5358384"/>
                  <a:pt x="1345811" y="5339136"/>
                  <a:pt x="1334262" y="5329512"/>
                </a:cubicBezTo>
                <a:cubicBezTo>
                  <a:pt x="1334262" y="5342985"/>
                  <a:pt x="1343886" y="5352609"/>
                  <a:pt x="1343886" y="5366083"/>
                </a:cubicBezTo>
                <a:cubicBezTo>
                  <a:pt x="1318864" y="5356459"/>
                  <a:pt x="1297691" y="5348760"/>
                  <a:pt x="1291917" y="5329512"/>
                </a:cubicBezTo>
                <a:cubicBezTo>
                  <a:pt x="1305390" y="5316038"/>
                  <a:pt x="1322713" y="5312188"/>
                  <a:pt x="1340037" y="5308338"/>
                </a:cubicBezTo>
                <a:close/>
                <a:moveTo>
                  <a:pt x="1832784" y="5306415"/>
                </a:moveTo>
                <a:cubicBezTo>
                  <a:pt x="1832784" y="5306415"/>
                  <a:pt x="1834707" y="5308339"/>
                  <a:pt x="1836632" y="5308339"/>
                </a:cubicBezTo>
                <a:cubicBezTo>
                  <a:pt x="1838558" y="5308339"/>
                  <a:pt x="1838558" y="5306415"/>
                  <a:pt x="1838558" y="5306415"/>
                </a:cubicBezTo>
                <a:cubicBezTo>
                  <a:pt x="1836632" y="5306415"/>
                  <a:pt x="1834707" y="5306415"/>
                  <a:pt x="1832784" y="5306415"/>
                </a:cubicBezTo>
                <a:close/>
                <a:moveTo>
                  <a:pt x="1386486" y="5304631"/>
                </a:moveTo>
                <a:lnTo>
                  <a:pt x="1400428" y="5312429"/>
                </a:lnTo>
                <a:cubicBezTo>
                  <a:pt x="1405962" y="5314594"/>
                  <a:pt x="1412217" y="5316038"/>
                  <a:pt x="1418954" y="5316038"/>
                </a:cubicBezTo>
                <a:cubicBezTo>
                  <a:pt x="1417030" y="5321813"/>
                  <a:pt x="1415105" y="5327587"/>
                  <a:pt x="1411255" y="5335286"/>
                </a:cubicBezTo>
                <a:cubicBezTo>
                  <a:pt x="1402593" y="5329512"/>
                  <a:pt x="1395856" y="5321813"/>
                  <a:pt x="1390322" y="5312911"/>
                </a:cubicBezTo>
                <a:close/>
                <a:moveTo>
                  <a:pt x="1386232" y="5304490"/>
                </a:moveTo>
                <a:lnTo>
                  <a:pt x="1386420" y="5304490"/>
                </a:lnTo>
                <a:lnTo>
                  <a:pt x="1386486" y="5304631"/>
                </a:lnTo>
                <a:close/>
                <a:moveTo>
                  <a:pt x="1405481" y="5291016"/>
                </a:moveTo>
                <a:cubicBezTo>
                  <a:pt x="1407406" y="5291016"/>
                  <a:pt x="1409330" y="5292941"/>
                  <a:pt x="1413180" y="5292941"/>
                </a:cubicBezTo>
                <a:cubicBezTo>
                  <a:pt x="1415105" y="5294866"/>
                  <a:pt x="1415105" y="5298715"/>
                  <a:pt x="1417030" y="5302565"/>
                </a:cubicBezTo>
                <a:cubicBezTo>
                  <a:pt x="1417030" y="5304490"/>
                  <a:pt x="1417030" y="5304490"/>
                  <a:pt x="1417030" y="5304490"/>
                </a:cubicBezTo>
                <a:cubicBezTo>
                  <a:pt x="1411254" y="5300640"/>
                  <a:pt x="1411254" y="5294866"/>
                  <a:pt x="1405481" y="5291016"/>
                </a:cubicBezTo>
                <a:close/>
                <a:moveTo>
                  <a:pt x="1376608" y="5283316"/>
                </a:moveTo>
                <a:cubicBezTo>
                  <a:pt x="1386232" y="5294866"/>
                  <a:pt x="1405481" y="5296790"/>
                  <a:pt x="1418954" y="5306414"/>
                </a:cubicBezTo>
                <a:cubicBezTo>
                  <a:pt x="1418954" y="5310264"/>
                  <a:pt x="1418954" y="5312189"/>
                  <a:pt x="1418954" y="5314114"/>
                </a:cubicBezTo>
                <a:cubicBezTo>
                  <a:pt x="1411255" y="5312189"/>
                  <a:pt x="1405481" y="5304490"/>
                  <a:pt x="1395856" y="5304490"/>
                </a:cubicBezTo>
                <a:lnTo>
                  <a:pt x="1386420" y="5304490"/>
                </a:lnTo>
                <a:close/>
                <a:moveTo>
                  <a:pt x="2664291" y="5277543"/>
                </a:moveTo>
                <a:cubicBezTo>
                  <a:pt x="2602697" y="5416128"/>
                  <a:pt x="2494910" y="5487345"/>
                  <a:pt x="2396745" y="5570111"/>
                </a:cubicBezTo>
                <a:cubicBezTo>
                  <a:pt x="2364024" y="5622080"/>
                  <a:pt x="2292807" y="5722169"/>
                  <a:pt x="2321678" y="5795311"/>
                </a:cubicBezTo>
                <a:cubicBezTo>
                  <a:pt x="2348625" y="5512367"/>
                  <a:pt x="2612322" y="5521991"/>
                  <a:pt x="2664291" y="5277543"/>
                </a:cubicBezTo>
                <a:close/>
                <a:moveTo>
                  <a:pt x="1366984" y="5275618"/>
                </a:moveTo>
                <a:cubicBezTo>
                  <a:pt x="1368909" y="5281392"/>
                  <a:pt x="1374684" y="5289091"/>
                  <a:pt x="1366984" y="5292941"/>
                </a:cubicBezTo>
                <a:cubicBezTo>
                  <a:pt x="1363135" y="5289091"/>
                  <a:pt x="1359284" y="5287166"/>
                  <a:pt x="1353511" y="5285242"/>
                </a:cubicBezTo>
                <a:cubicBezTo>
                  <a:pt x="1357359" y="5281392"/>
                  <a:pt x="1361209" y="5277542"/>
                  <a:pt x="1366984" y="5275618"/>
                </a:cubicBezTo>
                <a:close/>
                <a:moveTo>
                  <a:pt x="1374683" y="5273693"/>
                </a:moveTo>
                <a:cubicBezTo>
                  <a:pt x="1388157" y="5277542"/>
                  <a:pt x="1399706" y="5283317"/>
                  <a:pt x="1409330" y="5289091"/>
                </a:cubicBezTo>
                <a:cubicBezTo>
                  <a:pt x="1395856" y="5289091"/>
                  <a:pt x="1386231" y="5275618"/>
                  <a:pt x="1372759" y="5277542"/>
                </a:cubicBezTo>
                <a:cubicBezTo>
                  <a:pt x="1372759" y="5275618"/>
                  <a:pt x="1372759" y="5275618"/>
                  <a:pt x="1374683" y="5273693"/>
                </a:cubicBezTo>
                <a:close/>
                <a:moveTo>
                  <a:pt x="2073140" y="5267679"/>
                </a:moveTo>
                <a:cubicBezTo>
                  <a:pt x="2070494" y="5267920"/>
                  <a:pt x="2065682" y="5269845"/>
                  <a:pt x="2063757" y="5273694"/>
                </a:cubicBezTo>
                <a:cubicBezTo>
                  <a:pt x="2056058" y="5275618"/>
                  <a:pt x="2050284" y="5279468"/>
                  <a:pt x="2042585" y="5281393"/>
                </a:cubicBezTo>
                <a:cubicBezTo>
                  <a:pt x="2027186" y="5292941"/>
                  <a:pt x="2011788" y="5306415"/>
                  <a:pt x="1996390" y="5323738"/>
                </a:cubicBezTo>
                <a:cubicBezTo>
                  <a:pt x="2000239" y="5329512"/>
                  <a:pt x="2004089" y="5335286"/>
                  <a:pt x="2006014" y="5341061"/>
                </a:cubicBezTo>
                <a:cubicBezTo>
                  <a:pt x="2009863" y="5337211"/>
                  <a:pt x="2013713" y="5333362"/>
                  <a:pt x="2017562" y="5329512"/>
                </a:cubicBezTo>
                <a:cubicBezTo>
                  <a:pt x="2017562" y="5329512"/>
                  <a:pt x="2017562" y="5327587"/>
                  <a:pt x="2017562" y="5327587"/>
                </a:cubicBezTo>
                <a:cubicBezTo>
                  <a:pt x="2017562" y="5327587"/>
                  <a:pt x="2017562" y="5325662"/>
                  <a:pt x="2015638" y="5325662"/>
                </a:cubicBezTo>
                <a:cubicBezTo>
                  <a:pt x="2011788" y="5323738"/>
                  <a:pt x="2013713" y="5327587"/>
                  <a:pt x="2009863" y="5327587"/>
                </a:cubicBezTo>
                <a:cubicBezTo>
                  <a:pt x="2007939" y="5325662"/>
                  <a:pt x="2007939" y="5321813"/>
                  <a:pt x="2006014" y="5319888"/>
                </a:cubicBezTo>
                <a:cubicBezTo>
                  <a:pt x="2013713" y="5319888"/>
                  <a:pt x="2019487" y="5319888"/>
                  <a:pt x="2027186" y="5319888"/>
                </a:cubicBezTo>
                <a:cubicBezTo>
                  <a:pt x="2031036" y="5316039"/>
                  <a:pt x="2032962" y="5314114"/>
                  <a:pt x="2036810" y="5310264"/>
                </a:cubicBezTo>
                <a:cubicBezTo>
                  <a:pt x="2032962" y="5310264"/>
                  <a:pt x="2031036" y="5308339"/>
                  <a:pt x="2029111" y="5308339"/>
                </a:cubicBezTo>
                <a:cubicBezTo>
                  <a:pt x="2032962" y="5306415"/>
                  <a:pt x="2038736" y="5306415"/>
                  <a:pt x="2042585" y="5304490"/>
                </a:cubicBezTo>
                <a:cubicBezTo>
                  <a:pt x="2050284" y="5298716"/>
                  <a:pt x="2056058" y="5292941"/>
                  <a:pt x="2061832" y="5287167"/>
                </a:cubicBezTo>
                <a:cubicBezTo>
                  <a:pt x="2057983" y="5287167"/>
                  <a:pt x="2056058" y="5285242"/>
                  <a:pt x="2054133" y="5285242"/>
                </a:cubicBezTo>
                <a:cubicBezTo>
                  <a:pt x="2050284" y="5277543"/>
                  <a:pt x="2065682" y="5277543"/>
                  <a:pt x="2069531" y="5271769"/>
                </a:cubicBezTo>
                <a:cubicBezTo>
                  <a:pt x="2076268" y="5268882"/>
                  <a:pt x="2075787" y="5267439"/>
                  <a:pt x="2073140" y="5267679"/>
                </a:cubicBezTo>
                <a:close/>
                <a:moveTo>
                  <a:pt x="1428577" y="5252519"/>
                </a:moveTo>
                <a:cubicBezTo>
                  <a:pt x="1428577" y="5256370"/>
                  <a:pt x="1430503" y="5258294"/>
                  <a:pt x="1432428" y="5262144"/>
                </a:cubicBezTo>
                <a:cubicBezTo>
                  <a:pt x="1428577" y="5267918"/>
                  <a:pt x="1424728" y="5273693"/>
                  <a:pt x="1422804" y="5281392"/>
                </a:cubicBezTo>
                <a:cubicBezTo>
                  <a:pt x="1422804" y="5279467"/>
                  <a:pt x="1422804" y="5279467"/>
                  <a:pt x="1422804" y="5277542"/>
                </a:cubicBezTo>
                <a:cubicBezTo>
                  <a:pt x="1420878" y="5267918"/>
                  <a:pt x="1424728" y="5260219"/>
                  <a:pt x="1428577" y="5252519"/>
                </a:cubicBezTo>
                <a:close/>
                <a:moveTo>
                  <a:pt x="1376608" y="5250595"/>
                </a:moveTo>
                <a:cubicBezTo>
                  <a:pt x="1380459" y="5256370"/>
                  <a:pt x="1386233" y="5262144"/>
                  <a:pt x="1390083" y="5265994"/>
                </a:cubicBezTo>
                <a:cubicBezTo>
                  <a:pt x="1388158" y="5265994"/>
                  <a:pt x="1388158" y="5265994"/>
                  <a:pt x="1386233" y="5265994"/>
                </a:cubicBezTo>
                <a:cubicBezTo>
                  <a:pt x="1378533" y="5262144"/>
                  <a:pt x="1372759" y="5258294"/>
                  <a:pt x="1368909" y="5254445"/>
                </a:cubicBezTo>
                <a:cubicBezTo>
                  <a:pt x="1372759" y="5252520"/>
                  <a:pt x="1374683" y="5252520"/>
                  <a:pt x="1376608" y="5250595"/>
                </a:cubicBezTo>
                <a:close/>
                <a:moveTo>
                  <a:pt x="1266895" y="5248670"/>
                </a:moveTo>
                <a:cubicBezTo>
                  <a:pt x="1289993" y="5254446"/>
                  <a:pt x="1311165" y="5275618"/>
                  <a:pt x="1328488" y="5283317"/>
                </a:cubicBezTo>
                <a:cubicBezTo>
                  <a:pt x="1330413" y="5285242"/>
                  <a:pt x="1330413" y="5287167"/>
                  <a:pt x="1332338" y="5289092"/>
                </a:cubicBezTo>
                <a:cubicBezTo>
                  <a:pt x="1330413" y="5291016"/>
                  <a:pt x="1328488" y="5291016"/>
                  <a:pt x="1326564" y="5292941"/>
                </a:cubicBezTo>
                <a:cubicBezTo>
                  <a:pt x="1305391" y="5306415"/>
                  <a:pt x="1284218" y="5302565"/>
                  <a:pt x="1251497" y="5300640"/>
                </a:cubicBezTo>
                <a:cubicBezTo>
                  <a:pt x="1251497" y="5298716"/>
                  <a:pt x="1251497" y="5294866"/>
                  <a:pt x="1251497" y="5292941"/>
                </a:cubicBezTo>
                <a:cubicBezTo>
                  <a:pt x="1255347" y="5279468"/>
                  <a:pt x="1259196" y="5264070"/>
                  <a:pt x="1266895" y="5248670"/>
                </a:cubicBezTo>
                <a:close/>
                <a:moveTo>
                  <a:pt x="2111877" y="5233273"/>
                </a:moveTo>
                <a:cubicBezTo>
                  <a:pt x="2109952" y="5235198"/>
                  <a:pt x="2106102" y="5237123"/>
                  <a:pt x="2102253" y="5239047"/>
                </a:cubicBezTo>
                <a:cubicBezTo>
                  <a:pt x="2104178" y="5240972"/>
                  <a:pt x="2106102" y="5240972"/>
                  <a:pt x="2108027" y="5242897"/>
                </a:cubicBezTo>
                <a:cubicBezTo>
                  <a:pt x="2109952" y="5239047"/>
                  <a:pt x="2113803" y="5237123"/>
                  <a:pt x="2115726" y="5235198"/>
                </a:cubicBezTo>
                <a:cubicBezTo>
                  <a:pt x="2113803" y="5235198"/>
                  <a:pt x="2111877" y="5233273"/>
                  <a:pt x="2111877" y="5233273"/>
                </a:cubicBezTo>
                <a:close/>
                <a:moveTo>
                  <a:pt x="1538290" y="5229423"/>
                </a:moveTo>
                <a:cubicBezTo>
                  <a:pt x="1538290" y="5229423"/>
                  <a:pt x="1536365" y="5231348"/>
                  <a:pt x="1536365" y="5231348"/>
                </a:cubicBezTo>
                <a:cubicBezTo>
                  <a:pt x="1534441" y="5233273"/>
                  <a:pt x="1534441" y="5233273"/>
                  <a:pt x="1534441" y="5235198"/>
                </a:cubicBezTo>
                <a:cubicBezTo>
                  <a:pt x="1532516" y="5235198"/>
                  <a:pt x="1532516" y="5235198"/>
                  <a:pt x="1532516" y="5235198"/>
                </a:cubicBezTo>
                <a:cubicBezTo>
                  <a:pt x="1530591" y="5237123"/>
                  <a:pt x="1528666" y="5237123"/>
                  <a:pt x="1528666" y="5239047"/>
                </a:cubicBezTo>
                <a:cubicBezTo>
                  <a:pt x="1530591" y="5237123"/>
                  <a:pt x="1534441" y="5235198"/>
                  <a:pt x="1542140" y="5231348"/>
                </a:cubicBezTo>
                <a:cubicBezTo>
                  <a:pt x="1540215" y="5231348"/>
                  <a:pt x="1540215" y="5229423"/>
                  <a:pt x="1538290" y="5229423"/>
                </a:cubicBezTo>
                <a:close/>
                <a:moveTo>
                  <a:pt x="1501719" y="5214025"/>
                </a:moveTo>
                <a:cubicBezTo>
                  <a:pt x="1499794" y="5215950"/>
                  <a:pt x="1497870" y="5219799"/>
                  <a:pt x="1497870" y="5223649"/>
                </a:cubicBezTo>
                <a:cubicBezTo>
                  <a:pt x="1499794" y="5219799"/>
                  <a:pt x="1503644" y="5217875"/>
                  <a:pt x="1507495" y="5215950"/>
                </a:cubicBezTo>
                <a:cubicBezTo>
                  <a:pt x="1505569" y="5215950"/>
                  <a:pt x="1503644" y="5214025"/>
                  <a:pt x="1501719" y="5214025"/>
                </a:cubicBezTo>
                <a:close/>
                <a:moveTo>
                  <a:pt x="1366984" y="5204400"/>
                </a:moveTo>
                <a:cubicBezTo>
                  <a:pt x="1365060" y="5217874"/>
                  <a:pt x="1366984" y="5227498"/>
                  <a:pt x="1370834" y="5237122"/>
                </a:cubicBezTo>
                <a:cubicBezTo>
                  <a:pt x="1365060" y="5239046"/>
                  <a:pt x="1357360" y="5244821"/>
                  <a:pt x="1353511" y="5250595"/>
                </a:cubicBezTo>
                <a:cubicBezTo>
                  <a:pt x="1345812" y="5260219"/>
                  <a:pt x="1341961" y="5271767"/>
                  <a:pt x="1338112" y="5279467"/>
                </a:cubicBezTo>
                <a:cubicBezTo>
                  <a:pt x="1336187" y="5277542"/>
                  <a:pt x="1332337" y="5275617"/>
                  <a:pt x="1332337" y="5271767"/>
                </a:cubicBezTo>
                <a:cubicBezTo>
                  <a:pt x="1330412" y="5262144"/>
                  <a:pt x="1340036" y="5258294"/>
                  <a:pt x="1345812" y="5244821"/>
                </a:cubicBezTo>
                <a:cubicBezTo>
                  <a:pt x="1355436" y="5225573"/>
                  <a:pt x="1351585" y="5206325"/>
                  <a:pt x="1366984" y="5204400"/>
                </a:cubicBezTo>
                <a:close/>
                <a:moveTo>
                  <a:pt x="3638233" y="5202475"/>
                </a:moveTo>
                <a:cubicBezTo>
                  <a:pt x="3667105" y="5267918"/>
                  <a:pt x="3749871" y="5329511"/>
                  <a:pt x="3803765" y="5389180"/>
                </a:cubicBezTo>
                <a:cubicBezTo>
                  <a:pt x="3782592" y="5319887"/>
                  <a:pt x="3680578" y="5271767"/>
                  <a:pt x="3638233" y="5202475"/>
                </a:cubicBezTo>
                <a:close/>
                <a:moveTo>
                  <a:pt x="1803911" y="5200551"/>
                </a:moveTo>
                <a:cubicBezTo>
                  <a:pt x="1801987" y="5204401"/>
                  <a:pt x="1796212" y="5206326"/>
                  <a:pt x="1792362" y="5208251"/>
                </a:cubicBezTo>
                <a:cubicBezTo>
                  <a:pt x="1794287" y="5208251"/>
                  <a:pt x="1794287" y="5210175"/>
                  <a:pt x="1796212" y="5212100"/>
                </a:cubicBezTo>
                <a:cubicBezTo>
                  <a:pt x="1800061" y="5208251"/>
                  <a:pt x="1803911" y="5206326"/>
                  <a:pt x="1803911" y="5200551"/>
                </a:cubicBezTo>
                <a:close/>
                <a:moveTo>
                  <a:pt x="1792362" y="5198627"/>
                </a:moveTo>
                <a:cubicBezTo>
                  <a:pt x="1790437" y="5200551"/>
                  <a:pt x="1788514" y="5200551"/>
                  <a:pt x="1788514" y="5202476"/>
                </a:cubicBezTo>
                <a:cubicBezTo>
                  <a:pt x="1788514" y="5202476"/>
                  <a:pt x="1790437" y="5204401"/>
                  <a:pt x="1790437" y="5204401"/>
                </a:cubicBezTo>
                <a:cubicBezTo>
                  <a:pt x="1792362" y="5202476"/>
                  <a:pt x="1794287" y="5200551"/>
                  <a:pt x="1792362" y="5198627"/>
                </a:cubicBezTo>
                <a:close/>
                <a:moveTo>
                  <a:pt x="1886677" y="5175529"/>
                </a:moveTo>
                <a:cubicBezTo>
                  <a:pt x="1884752" y="5177454"/>
                  <a:pt x="1880902" y="5179379"/>
                  <a:pt x="1878978" y="5181303"/>
                </a:cubicBezTo>
                <a:cubicBezTo>
                  <a:pt x="1882828" y="5185153"/>
                  <a:pt x="1884752" y="5189003"/>
                  <a:pt x="1888602" y="5190927"/>
                </a:cubicBezTo>
                <a:cubicBezTo>
                  <a:pt x="1890526" y="5190927"/>
                  <a:pt x="1894376" y="5189003"/>
                  <a:pt x="1896301" y="5187078"/>
                </a:cubicBezTo>
                <a:cubicBezTo>
                  <a:pt x="1892451" y="5183228"/>
                  <a:pt x="1888602" y="5179379"/>
                  <a:pt x="1886677" y="5175529"/>
                </a:cubicBezTo>
                <a:close/>
                <a:moveTo>
                  <a:pt x="1907849" y="5163980"/>
                </a:moveTo>
                <a:cubicBezTo>
                  <a:pt x="1904000" y="5167830"/>
                  <a:pt x="1900150" y="5169755"/>
                  <a:pt x="1896301" y="5171679"/>
                </a:cubicBezTo>
                <a:cubicBezTo>
                  <a:pt x="1904000" y="5173604"/>
                  <a:pt x="1909774" y="5175529"/>
                  <a:pt x="1915548" y="5179379"/>
                </a:cubicBezTo>
                <a:cubicBezTo>
                  <a:pt x="1917473" y="5177454"/>
                  <a:pt x="1921323" y="5175529"/>
                  <a:pt x="1923248" y="5173604"/>
                </a:cubicBezTo>
                <a:cubicBezTo>
                  <a:pt x="1917473" y="5169755"/>
                  <a:pt x="1911699" y="5167830"/>
                  <a:pt x="1907849" y="5163980"/>
                </a:cubicBezTo>
                <a:close/>
                <a:moveTo>
                  <a:pt x="1934796" y="5146657"/>
                </a:moveTo>
                <a:cubicBezTo>
                  <a:pt x="1930947" y="5148582"/>
                  <a:pt x="1927098" y="5150507"/>
                  <a:pt x="1925172" y="5152432"/>
                </a:cubicBezTo>
                <a:cubicBezTo>
                  <a:pt x="1934796" y="5156281"/>
                  <a:pt x="1946345" y="5158206"/>
                  <a:pt x="1954044" y="5150507"/>
                </a:cubicBezTo>
                <a:cubicBezTo>
                  <a:pt x="1948270" y="5150507"/>
                  <a:pt x="1940571" y="5148582"/>
                  <a:pt x="1934796" y="5146657"/>
                </a:cubicBezTo>
                <a:close/>
                <a:moveTo>
                  <a:pt x="1878978" y="5146657"/>
                </a:moveTo>
                <a:cubicBezTo>
                  <a:pt x="1873203" y="5150507"/>
                  <a:pt x="1867429" y="5154356"/>
                  <a:pt x="1861655" y="5156281"/>
                </a:cubicBezTo>
                <a:cubicBezTo>
                  <a:pt x="1863579" y="5158206"/>
                  <a:pt x="1863579" y="5158206"/>
                  <a:pt x="1865504" y="5160131"/>
                </a:cubicBezTo>
                <a:cubicBezTo>
                  <a:pt x="1867429" y="5163980"/>
                  <a:pt x="1869354" y="5165905"/>
                  <a:pt x="1871278" y="5169755"/>
                </a:cubicBezTo>
                <a:cubicBezTo>
                  <a:pt x="1877054" y="5165905"/>
                  <a:pt x="1884752" y="5160131"/>
                  <a:pt x="1892451" y="5154356"/>
                </a:cubicBezTo>
                <a:cubicBezTo>
                  <a:pt x="1886677" y="5152432"/>
                  <a:pt x="1882828" y="5148582"/>
                  <a:pt x="1878978" y="5146657"/>
                </a:cubicBezTo>
                <a:close/>
                <a:moveTo>
                  <a:pt x="1347736" y="5144731"/>
                </a:moveTo>
                <a:cubicBezTo>
                  <a:pt x="1365059" y="5148581"/>
                  <a:pt x="1368909" y="5175528"/>
                  <a:pt x="1357360" y="5187076"/>
                </a:cubicBezTo>
                <a:cubicBezTo>
                  <a:pt x="1332338" y="5189001"/>
                  <a:pt x="1326563" y="5175528"/>
                  <a:pt x="1311165" y="5167829"/>
                </a:cubicBezTo>
                <a:cubicBezTo>
                  <a:pt x="1307315" y="5187076"/>
                  <a:pt x="1338112" y="5189001"/>
                  <a:pt x="1347736" y="5200550"/>
                </a:cubicBezTo>
                <a:cubicBezTo>
                  <a:pt x="1345811" y="5212098"/>
                  <a:pt x="1343886" y="5225572"/>
                  <a:pt x="1334262" y="5231346"/>
                </a:cubicBezTo>
                <a:cubicBezTo>
                  <a:pt x="1326563" y="5223647"/>
                  <a:pt x="1324639" y="5212098"/>
                  <a:pt x="1320789" y="5202474"/>
                </a:cubicBezTo>
                <a:cubicBezTo>
                  <a:pt x="1316939" y="5208249"/>
                  <a:pt x="1320789" y="5221722"/>
                  <a:pt x="1318864" y="5229421"/>
                </a:cubicBezTo>
                <a:cubicBezTo>
                  <a:pt x="1309240" y="5225572"/>
                  <a:pt x="1307315" y="5215948"/>
                  <a:pt x="1301541" y="5208249"/>
                </a:cubicBezTo>
                <a:cubicBezTo>
                  <a:pt x="1293842" y="5233271"/>
                  <a:pt x="1336187" y="5242895"/>
                  <a:pt x="1318864" y="5269842"/>
                </a:cubicBezTo>
                <a:cubicBezTo>
                  <a:pt x="1297691" y="5262143"/>
                  <a:pt x="1286143" y="5244820"/>
                  <a:pt x="1276519" y="5225572"/>
                </a:cubicBezTo>
                <a:cubicBezTo>
                  <a:pt x="1272669" y="5225572"/>
                  <a:pt x="1282293" y="5239045"/>
                  <a:pt x="1280368" y="5248669"/>
                </a:cubicBezTo>
                <a:cubicBezTo>
                  <a:pt x="1274594" y="5248669"/>
                  <a:pt x="1270744" y="5246745"/>
                  <a:pt x="1266895" y="5242895"/>
                </a:cubicBezTo>
                <a:cubicBezTo>
                  <a:pt x="1278444" y="5214023"/>
                  <a:pt x="1291917" y="5185151"/>
                  <a:pt x="1303466" y="5156280"/>
                </a:cubicBezTo>
                <a:cubicBezTo>
                  <a:pt x="1320789" y="5154355"/>
                  <a:pt x="1330413" y="5140882"/>
                  <a:pt x="1347736" y="5144731"/>
                </a:cubicBezTo>
                <a:close/>
                <a:moveTo>
                  <a:pt x="1902075" y="5131259"/>
                </a:moveTo>
                <a:cubicBezTo>
                  <a:pt x="1900150" y="5133184"/>
                  <a:pt x="1896301" y="5135109"/>
                  <a:pt x="1890526" y="5137034"/>
                </a:cubicBezTo>
                <a:cubicBezTo>
                  <a:pt x="1896301" y="5140883"/>
                  <a:pt x="1900150" y="5142808"/>
                  <a:pt x="1904000" y="5144733"/>
                </a:cubicBezTo>
                <a:cubicBezTo>
                  <a:pt x="1907849" y="5140883"/>
                  <a:pt x="1909774" y="5138958"/>
                  <a:pt x="1913625" y="5137034"/>
                </a:cubicBezTo>
                <a:cubicBezTo>
                  <a:pt x="1909774" y="5135109"/>
                  <a:pt x="1905925" y="5133184"/>
                  <a:pt x="1902075" y="5131259"/>
                </a:cubicBezTo>
                <a:close/>
                <a:moveTo>
                  <a:pt x="1963669" y="5129334"/>
                </a:moveTo>
                <a:cubicBezTo>
                  <a:pt x="1961743" y="5129334"/>
                  <a:pt x="1961743" y="5131259"/>
                  <a:pt x="1959819" y="5131259"/>
                </a:cubicBezTo>
                <a:cubicBezTo>
                  <a:pt x="1959819" y="5137034"/>
                  <a:pt x="1959819" y="5142808"/>
                  <a:pt x="1957895" y="5150507"/>
                </a:cubicBezTo>
                <a:cubicBezTo>
                  <a:pt x="1959819" y="5148582"/>
                  <a:pt x="1961743" y="5148582"/>
                  <a:pt x="1961743" y="5150507"/>
                </a:cubicBezTo>
                <a:cubicBezTo>
                  <a:pt x="1961743" y="5146657"/>
                  <a:pt x="1963669" y="5142808"/>
                  <a:pt x="1963669" y="5138958"/>
                </a:cubicBezTo>
                <a:cubicBezTo>
                  <a:pt x="1965593" y="5137034"/>
                  <a:pt x="1969443" y="5135109"/>
                  <a:pt x="1967518" y="5131259"/>
                </a:cubicBezTo>
                <a:cubicBezTo>
                  <a:pt x="1965593" y="5129334"/>
                  <a:pt x="1963669" y="5135109"/>
                  <a:pt x="1963669" y="5131259"/>
                </a:cubicBezTo>
                <a:cubicBezTo>
                  <a:pt x="1963669" y="5129334"/>
                  <a:pt x="1963669" y="5129334"/>
                  <a:pt x="1963669" y="5129334"/>
                </a:cubicBezTo>
                <a:close/>
                <a:moveTo>
                  <a:pt x="2762456" y="5110085"/>
                </a:moveTo>
                <a:cubicBezTo>
                  <a:pt x="2747056" y="5131258"/>
                  <a:pt x="2764380" y="5162054"/>
                  <a:pt x="2772079" y="5181302"/>
                </a:cubicBezTo>
                <a:cubicBezTo>
                  <a:pt x="2785552" y="5162054"/>
                  <a:pt x="2764380" y="5133183"/>
                  <a:pt x="2762456" y="5110085"/>
                </a:cubicBezTo>
                <a:close/>
                <a:moveTo>
                  <a:pt x="1767340" y="5108162"/>
                </a:moveTo>
                <a:cubicBezTo>
                  <a:pt x="1765415" y="5108162"/>
                  <a:pt x="1763491" y="5108162"/>
                  <a:pt x="1759641" y="5110087"/>
                </a:cubicBezTo>
                <a:cubicBezTo>
                  <a:pt x="1759641" y="5112012"/>
                  <a:pt x="1759641" y="5112012"/>
                  <a:pt x="1759641" y="5113936"/>
                </a:cubicBezTo>
                <a:cubicBezTo>
                  <a:pt x="1761565" y="5112012"/>
                  <a:pt x="1765415" y="5110087"/>
                  <a:pt x="1767340" y="5108162"/>
                </a:cubicBezTo>
                <a:close/>
                <a:moveTo>
                  <a:pt x="2019487" y="5106237"/>
                </a:moveTo>
                <a:cubicBezTo>
                  <a:pt x="2009863" y="5106237"/>
                  <a:pt x="1998314" y="5108162"/>
                  <a:pt x="1990615" y="5110087"/>
                </a:cubicBezTo>
                <a:cubicBezTo>
                  <a:pt x="1984841" y="5113936"/>
                  <a:pt x="1979067" y="5117786"/>
                  <a:pt x="1973292" y="5121635"/>
                </a:cubicBezTo>
                <a:cubicBezTo>
                  <a:pt x="1977142" y="5125485"/>
                  <a:pt x="1980991" y="5129334"/>
                  <a:pt x="1984841" y="5133184"/>
                </a:cubicBezTo>
                <a:cubicBezTo>
                  <a:pt x="1990615" y="5129334"/>
                  <a:pt x="1994466" y="5125485"/>
                  <a:pt x="2000239" y="5121635"/>
                </a:cubicBezTo>
                <a:cubicBezTo>
                  <a:pt x="2002164" y="5119711"/>
                  <a:pt x="2004089" y="5115861"/>
                  <a:pt x="2007939" y="5115861"/>
                </a:cubicBezTo>
                <a:cubicBezTo>
                  <a:pt x="2011788" y="5112012"/>
                  <a:pt x="2015638" y="5110087"/>
                  <a:pt x="2019487" y="5106237"/>
                </a:cubicBezTo>
                <a:close/>
                <a:moveTo>
                  <a:pt x="3309095" y="5098537"/>
                </a:moveTo>
                <a:cubicBezTo>
                  <a:pt x="3359139" y="5194776"/>
                  <a:pt x="3474626" y="5283316"/>
                  <a:pt x="3603587" y="5344909"/>
                </a:cubicBezTo>
                <a:cubicBezTo>
                  <a:pt x="3516971" y="5269843"/>
                  <a:pt x="3378387" y="5196701"/>
                  <a:pt x="3309095" y="5098537"/>
                </a:cubicBezTo>
                <a:close/>
                <a:moveTo>
                  <a:pt x="1961744" y="5092763"/>
                </a:moveTo>
                <a:cubicBezTo>
                  <a:pt x="1963669" y="5092763"/>
                  <a:pt x="1963669" y="5092763"/>
                  <a:pt x="1965594" y="5092763"/>
                </a:cubicBezTo>
                <a:cubicBezTo>
                  <a:pt x="1965594" y="5094687"/>
                  <a:pt x="1965594" y="5094687"/>
                  <a:pt x="1965594" y="5096612"/>
                </a:cubicBezTo>
                <a:cubicBezTo>
                  <a:pt x="1963669" y="5096612"/>
                  <a:pt x="1963669" y="5094687"/>
                  <a:pt x="1961744" y="5092763"/>
                </a:cubicBezTo>
                <a:close/>
                <a:moveTo>
                  <a:pt x="1969443" y="5085064"/>
                </a:moveTo>
                <a:cubicBezTo>
                  <a:pt x="1967518" y="5086989"/>
                  <a:pt x="1965593" y="5088914"/>
                  <a:pt x="1961743" y="5090839"/>
                </a:cubicBezTo>
                <a:cubicBezTo>
                  <a:pt x="1955969" y="5094688"/>
                  <a:pt x="1950195" y="5098538"/>
                  <a:pt x="1944420" y="5102388"/>
                </a:cubicBezTo>
                <a:cubicBezTo>
                  <a:pt x="1948270" y="5104312"/>
                  <a:pt x="1952119" y="5106237"/>
                  <a:pt x="1954044" y="5108162"/>
                </a:cubicBezTo>
                <a:cubicBezTo>
                  <a:pt x="1959819" y="5104312"/>
                  <a:pt x="1965593" y="5098538"/>
                  <a:pt x="1971367" y="5094688"/>
                </a:cubicBezTo>
                <a:cubicBezTo>
                  <a:pt x="1971367" y="5094688"/>
                  <a:pt x="1971367" y="5092764"/>
                  <a:pt x="1971367" y="5090839"/>
                </a:cubicBezTo>
                <a:cubicBezTo>
                  <a:pt x="1975217" y="5090839"/>
                  <a:pt x="1977142" y="5088914"/>
                  <a:pt x="1979067" y="5086989"/>
                </a:cubicBezTo>
                <a:cubicBezTo>
                  <a:pt x="1977142" y="5086989"/>
                  <a:pt x="1979067" y="5085064"/>
                  <a:pt x="1977142" y="5085064"/>
                </a:cubicBezTo>
                <a:cubicBezTo>
                  <a:pt x="1973292" y="5085064"/>
                  <a:pt x="1971367" y="5086989"/>
                  <a:pt x="1969443" y="5088914"/>
                </a:cubicBezTo>
                <a:cubicBezTo>
                  <a:pt x="1969443" y="5086989"/>
                  <a:pt x="1969443" y="5086989"/>
                  <a:pt x="1969443" y="5085064"/>
                </a:cubicBezTo>
                <a:close/>
                <a:moveTo>
                  <a:pt x="1998314" y="5060042"/>
                </a:moveTo>
                <a:cubicBezTo>
                  <a:pt x="1994466" y="5061967"/>
                  <a:pt x="1992540" y="5063892"/>
                  <a:pt x="1990615" y="5065816"/>
                </a:cubicBezTo>
                <a:cubicBezTo>
                  <a:pt x="1996390" y="5065816"/>
                  <a:pt x="2000239" y="5065816"/>
                  <a:pt x="2006014" y="5065816"/>
                </a:cubicBezTo>
                <a:cubicBezTo>
                  <a:pt x="2006014" y="5065816"/>
                  <a:pt x="2007939" y="5063892"/>
                  <a:pt x="2007939" y="5063892"/>
                </a:cubicBezTo>
                <a:cubicBezTo>
                  <a:pt x="2006014" y="5061967"/>
                  <a:pt x="2002164" y="5060042"/>
                  <a:pt x="1998314" y="5060042"/>
                </a:cubicBezTo>
                <a:close/>
                <a:moveTo>
                  <a:pt x="3318720" y="5052342"/>
                </a:moveTo>
                <a:cubicBezTo>
                  <a:pt x="3434206" y="5206325"/>
                  <a:pt x="3665180" y="5287166"/>
                  <a:pt x="3759495" y="5452697"/>
                </a:cubicBezTo>
                <a:cubicBezTo>
                  <a:pt x="3686353" y="5271767"/>
                  <a:pt x="3455378" y="5192851"/>
                  <a:pt x="3318720" y="5052342"/>
                </a:cubicBezTo>
                <a:close/>
                <a:moveTo>
                  <a:pt x="2031036" y="5031170"/>
                </a:moveTo>
                <a:cubicBezTo>
                  <a:pt x="2025261" y="5036944"/>
                  <a:pt x="2021412" y="5040794"/>
                  <a:pt x="2015638" y="5046568"/>
                </a:cubicBezTo>
                <a:cubicBezTo>
                  <a:pt x="2013713" y="5048493"/>
                  <a:pt x="2013713" y="5048493"/>
                  <a:pt x="2011788" y="5050418"/>
                </a:cubicBezTo>
                <a:cubicBezTo>
                  <a:pt x="2019487" y="5046568"/>
                  <a:pt x="2027186" y="5044644"/>
                  <a:pt x="2034885" y="5040794"/>
                </a:cubicBezTo>
                <a:cubicBezTo>
                  <a:pt x="2036810" y="5038869"/>
                  <a:pt x="2038736" y="5036944"/>
                  <a:pt x="2040660" y="5035020"/>
                </a:cubicBezTo>
                <a:cubicBezTo>
                  <a:pt x="2036810" y="5035020"/>
                  <a:pt x="2032962" y="5033095"/>
                  <a:pt x="2031036" y="5031170"/>
                </a:cubicBezTo>
                <a:close/>
                <a:moveTo>
                  <a:pt x="2117651" y="5000373"/>
                </a:moveTo>
                <a:cubicBezTo>
                  <a:pt x="2115726" y="5000373"/>
                  <a:pt x="2113803" y="5002298"/>
                  <a:pt x="2111877" y="5002298"/>
                </a:cubicBezTo>
                <a:cubicBezTo>
                  <a:pt x="2111877" y="5002298"/>
                  <a:pt x="2113803" y="5004223"/>
                  <a:pt x="2113803" y="5004223"/>
                </a:cubicBezTo>
                <a:cubicBezTo>
                  <a:pt x="2115726" y="5004223"/>
                  <a:pt x="2115726" y="5002298"/>
                  <a:pt x="2117651" y="5000373"/>
                </a:cubicBezTo>
                <a:close/>
                <a:moveTo>
                  <a:pt x="4003943" y="4996523"/>
                </a:moveTo>
                <a:cubicBezTo>
                  <a:pt x="4003943" y="5004222"/>
                  <a:pt x="4002018" y="5013846"/>
                  <a:pt x="3998168" y="5021545"/>
                </a:cubicBezTo>
                <a:cubicBezTo>
                  <a:pt x="4007792" y="5019620"/>
                  <a:pt x="4013567" y="5011921"/>
                  <a:pt x="4011642" y="5004222"/>
                </a:cubicBezTo>
                <a:cubicBezTo>
                  <a:pt x="4007792" y="5004222"/>
                  <a:pt x="4005868" y="5000372"/>
                  <a:pt x="4003943" y="4996523"/>
                </a:cubicBezTo>
                <a:close/>
                <a:moveTo>
                  <a:pt x="2079155" y="4979201"/>
                </a:moveTo>
                <a:cubicBezTo>
                  <a:pt x="2079155" y="4979201"/>
                  <a:pt x="2077231" y="4981126"/>
                  <a:pt x="2077231" y="4981126"/>
                </a:cubicBezTo>
                <a:cubicBezTo>
                  <a:pt x="2081080" y="4983050"/>
                  <a:pt x="2084930" y="4986900"/>
                  <a:pt x="2088780" y="4988825"/>
                </a:cubicBezTo>
                <a:cubicBezTo>
                  <a:pt x="2090704" y="4988825"/>
                  <a:pt x="2090704" y="4986900"/>
                  <a:pt x="2092629" y="4984975"/>
                </a:cubicBezTo>
                <a:cubicBezTo>
                  <a:pt x="2088780" y="4983050"/>
                  <a:pt x="2083006" y="4981126"/>
                  <a:pt x="2079155" y="4979201"/>
                </a:cubicBezTo>
                <a:close/>
                <a:moveTo>
                  <a:pt x="2102253" y="4954179"/>
                </a:moveTo>
                <a:cubicBezTo>
                  <a:pt x="2100328" y="4954179"/>
                  <a:pt x="2100328" y="4956104"/>
                  <a:pt x="2100328" y="4956104"/>
                </a:cubicBezTo>
                <a:cubicBezTo>
                  <a:pt x="2104178" y="4958028"/>
                  <a:pt x="2106102" y="4958028"/>
                  <a:pt x="2109952" y="4959953"/>
                </a:cubicBezTo>
                <a:cubicBezTo>
                  <a:pt x="2117651" y="4963803"/>
                  <a:pt x="2113803" y="4958028"/>
                  <a:pt x="2108027" y="4958028"/>
                </a:cubicBezTo>
                <a:cubicBezTo>
                  <a:pt x="2106102" y="4956104"/>
                  <a:pt x="2104178" y="4956104"/>
                  <a:pt x="2102253" y="4954179"/>
                </a:cubicBezTo>
                <a:close/>
                <a:moveTo>
                  <a:pt x="1838558" y="4940705"/>
                </a:moveTo>
                <a:cubicBezTo>
                  <a:pt x="1811610" y="4961878"/>
                  <a:pt x="1782738" y="4983050"/>
                  <a:pt x="1748092" y="4996524"/>
                </a:cubicBezTo>
                <a:cubicBezTo>
                  <a:pt x="1751943" y="5004223"/>
                  <a:pt x="1753866" y="5011922"/>
                  <a:pt x="1755791" y="5017696"/>
                </a:cubicBezTo>
                <a:cubicBezTo>
                  <a:pt x="1782738" y="5006148"/>
                  <a:pt x="1809685" y="4990750"/>
                  <a:pt x="1832784" y="4971502"/>
                </a:cubicBezTo>
                <a:cubicBezTo>
                  <a:pt x="1834707" y="4967652"/>
                  <a:pt x="1836632" y="4963803"/>
                  <a:pt x="1836632" y="4959953"/>
                </a:cubicBezTo>
                <a:cubicBezTo>
                  <a:pt x="1838558" y="4959953"/>
                  <a:pt x="1840482" y="4961878"/>
                  <a:pt x="1842407" y="4963803"/>
                </a:cubicBezTo>
                <a:cubicBezTo>
                  <a:pt x="1846256" y="4961878"/>
                  <a:pt x="1850106" y="4958028"/>
                  <a:pt x="1853955" y="4954179"/>
                </a:cubicBezTo>
                <a:cubicBezTo>
                  <a:pt x="1848181" y="4950329"/>
                  <a:pt x="1844331" y="4948405"/>
                  <a:pt x="1838558" y="4944555"/>
                </a:cubicBezTo>
                <a:cubicBezTo>
                  <a:pt x="1838558" y="4942630"/>
                  <a:pt x="1838558" y="4942630"/>
                  <a:pt x="1838558" y="4940705"/>
                </a:cubicBezTo>
                <a:close/>
                <a:moveTo>
                  <a:pt x="2119577" y="4933006"/>
                </a:moveTo>
                <a:cubicBezTo>
                  <a:pt x="2117651" y="4934931"/>
                  <a:pt x="2117651" y="4934931"/>
                  <a:pt x="2115726" y="4936856"/>
                </a:cubicBezTo>
                <a:cubicBezTo>
                  <a:pt x="2117651" y="4936856"/>
                  <a:pt x="2121501" y="4938781"/>
                  <a:pt x="2123426" y="4938781"/>
                </a:cubicBezTo>
                <a:cubicBezTo>
                  <a:pt x="2121501" y="4936856"/>
                  <a:pt x="2119577" y="4936856"/>
                  <a:pt x="2119577" y="4933006"/>
                </a:cubicBezTo>
                <a:close/>
                <a:moveTo>
                  <a:pt x="4013567" y="4931080"/>
                </a:moveTo>
                <a:cubicBezTo>
                  <a:pt x="4002018" y="4938779"/>
                  <a:pt x="3992394" y="4948403"/>
                  <a:pt x="3990469" y="4971500"/>
                </a:cubicBezTo>
                <a:cubicBezTo>
                  <a:pt x="3996244" y="4975350"/>
                  <a:pt x="4000093" y="4981124"/>
                  <a:pt x="4002018" y="4986899"/>
                </a:cubicBezTo>
                <a:cubicBezTo>
                  <a:pt x="4003943" y="4984974"/>
                  <a:pt x="4003943" y="4983049"/>
                  <a:pt x="4005868" y="4981124"/>
                </a:cubicBezTo>
                <a:cubicBezTo>
                  <a:pt x="4015492" y="4969576"/>
                  <a:pt x="4009717" y="4952253"/>
                  <a:pt x="4011642" y="4942629"/>
                </a:cubicBezTo>
                <a:cubicBezTo>
                  <a:pt x="4013567" y="4938779"/>
                  <a:pt x="4013567" y="4934930"/>
                  <a:pt x="4013567" y="4931080"/>
                </a:cubicBezTo>
                <a:close/>
                <a:moveTo>
                  <a:pt x="1761565" y="4925307"/>
                </a:moveTo>
                <a:cubicBezTo>
                  <a:pt x="1751943" y="4925307"/>
                  <a:pt x="1740393" y="4929157"/>
                  <a:pt x="1730769" y="4931081"/>
                </a:cubicBezTo>
                <a:cubicBezTo>
                  <a:pt x="1730769" y="4934931"/>
                  <a:pt x="1732694" y="4936856"/>
                  <a:pt x="1732694" y="4940705"/>
                </a:cubicBezTo>
                <a:cubicBezTo>
                  <a:pt x="1742318" y="4934931"/>
                  <a:pt x="1751943" y="4931081"/>
                  <a:pt x="1761565" y="4925307"/>
                </a:cubicBezTo>
                <a:close/>
                <a:moveTo>
                  <a:pt x="1890526" y="4898360"/>
                </a:moveTo>
                <a:cubicBezTo>
                  <a:pt x="1886677" y="4902209"/>
                  <a:pt x="1880902" y="4906059"/>
                  <a:pt x="1877054" y="4909909"/>
                </a:cubicBezTo>
                <a:cubicBezTo>
                  <a:pt x="1880902" y="4913758"/>
                  <a:pt x="1884752" y="4917608"/>
                  <a:pt x="1888602" y="4921457"/>
                </a:cubicBezTo>
                <a:cubicBezTo>
                  <a:pt x="1894376" y="4913758"/>
                  <a:pt x="1900150" y="4907984"/>
                  <a:pt x="1905925" y="4902209"/>
                </a:cubicBezTo>
                <a:cubicBezTo>
                  <a:pt x="1900150" y="4900285"/>
                  <a:pt x="1894376" y="4900285"/>
                  <a:pt x="1890526" y="4898360"/>
                </a:cubicBezTo>
                <a:close/>
                <a:moveTo>
                  <a:pt x="1844331" y="4898360"/>
                </a:moveTo>
                <a:cubicBezTo>
                  <a:pt x="1811610" y="4923382"/>
                  <a:pt x="1776964" y="4946480"/>
                  <a:pt x="1738468" y="4963803"/>
                </a:cubicBezTo>
                <a:cubicBezTo>
                  <a:pt x="1738468" y="4969577"/>
                  <a:pt x="1740393" y="4975351"/>
                  <a:pt x="1742318" y="4981126"/>
                </a:cubicBezTo>
                <a:cubicBezTo>
                  <a:pt x="1776964" y="4967652"/>
                  <a:pt x="1809685" y="4948405"/>
                  <a:pt x="1840482" y="4925307"/>
                </a:cubicBezTo>
                <a:cubicBezTo>
                  <a:pt x="1842407" y="4915683"/>
                  <a:pt x="1844331" y="4906059"/>
                  <a:pt x="1844331" y="4898360"/>
                </a:cubicBezTo>
                <a:close/>
                <a:moveTo>
                  <a:pt x="1869354" y="4879112"/>
                </a:moveTo>
                <a:cubicBezTo>
                  <a:pt x="1865504" y="4882962"/>
                  <a:pt x="1861655" y="4886811"/>
                  <a:pt x="1855880" y="4888736"/>
                </a:cubicBezTo>
                <a:cubicBezTo>
                  <a:pt x="1859730" y="4894510"/>
                  <a:pt x="1865504" y="4900285"/>
                  <a:pt x="1869354" y="4904134"/>
                </a:cubicBezTo>
                <a:cubicBezTo>
                  <a:pt x="1873203" y="4900285"/>
                  <a:pt x="1877054" y="4898360"/>
                  <a:pt x="1880902" y="4894510"/>
                </a:cubicBezTo>
                <a:cubicBezTo>
                  <a:pt x="1878978" y="4892586"/>
                  <a:pt x="1875128" y="4892586"/>
                  <a:pt x="1873203" y="4890661"/>
                </a:cubicBezTo>
                <a:cubicBezTo>
                  <a:pt x="1871278" y="4888736"/>
                  <a:pt x="1871278" y="4884886"/>
                  <a:pt x="1869354" y="4879112"/>
                </a:cubicBezTo>
                <a:close/>
                <a:moveTo>
                  <a:pt x="1923248" y="4869488"/>
                </a:moveTo>
                <a:cubicBezTo>
                  <a:pt x="1919399" y="4873338"/>
                  <a:pt x="1913625" y="4877187"/>
                  <a:pt x="1909774" y="4881037"/>
                </a:cubicBezTo>
                <a:cubicBezTo>
                  <a:pt x="1913625" y="4882962"/>
                  <a:pt x="1917473" y="4882962"/>
                  <a:pt x="1921323" y="4884886"/>
                </a:cubicBezTo>
                <a:cubicBezTo>
                  <a:pt x="1925172" y="4879112"/>
                  <a:pt x="1930947" y="4875262"/>
                  <a:pt x="1934796" y="4869488"/>
                </a:cubicBezTo>
                <a:cubicBezTo>
                  <a:pt x="1930947" y="4869488"/>
                  <a:pt x="1927098" y="4869488"/>
                  <a:pt x="1923248" y="4869488"/>
                </a:cubicBezTo>
                <a:close/>
                <a:moveTo>
                  <a:pt x="1896301" y="4856014"/>
                </a:moveTo>
                <a:cubicBezTo>
                  <a:pt x="1892451" y="4861789"/>
                  <a:pt x="1886677" y="4865638"/>
                  <a:pt x="1882828" y="4867563"/>
                </a:cubicBezTo>
                <a:cubicBezTo>
                  <a:pt x="1888602" y="4869488"/>
                  <a:pt x="1894376" y="4873338"/>
                  <a:pt x="1902075" y="4875262"/>
                </a:cubicBezTo>
                <a:cubicBezTo>
                  <a:pt x="1905925" y="4873338"/>
                  <a:pt x="1909774" y="4869488"/>
                  <a:pt x="1913625" y="4865638"/>
                </a:cubicBezTo>
                <a:cubicBezTo>
                  <a:pt x="1907849" y="4863714"/>
                  <a:pt x="1902075" y="4859864"/>
                  <a:pt x="1896301" y="4856014"/>
                </a:cubicBezTo>
                <a:close/>
                <a:moveTo>
                  <a:pt x="2198492" y="4836767"/>
                </a:moveTo>
                <a:cubicBezTo>
                  <a:pt x="2196568" y="4838691"/>
                  <a:pt x="2194644" y="4842541"/>
                  <a:pt x="2192718" y="4844466"/>
                </a:cubicBezTo>
                <a:cubicBezTo>
                  <a:pt x="2198492" y="4848315"/>
                  <a:pt x="2206192" y="4852165"/>
                  <a:pt x="2211966" y="4854090"/>
                </a:cubicBezTo>
                <a:cubicBezTo>
                  <a:pt x="2213891" y="4854090"/>
                  <a:pt x="2213891" y="4852165"/>
                  <a:pt x="2215815" y="4850240"/>
                </a:cubicBezTo>
                <a:cubicBezTo>
                  <a:pt x="2208116" y="4846390"/>
                  <a:pt x="2202342" y="4842541"/>
                  <a:pt x="2198492" y="4836767"/>
                </a:cubicBezTo>
                <a:close/>
                <a:moveTo>
                  <a:pt x="2747056" y="4817517"/>
                </a:moveTo>
                <a:cubicBezTo>
                  <a:pt x="2743207" y="4819442"/>
                  <a:pt x="2739357" y="4821367"/>
                  <a:pt x="2733583" y="4819442"/>
                </a:cubicBezTo>
                <a:cubicBezTo>
                  <a:pt x="2741282" y="4965726"/>
                  <a:pt x="2787477" y="5086988"/>
                  <a:pt x="2835597" y="5208250"/>
                </a:cubicBezTo>
                <a:cubicBezTo>
                  <a:pt x="2804800" y="5092762"/>
                  <a:pt x="2772079" y="4948403"/>
                  <a:pt x="2747056" y="4817517"/>
                </a:cubicBezTo>
                <a:close/>
                <a:moveTo>
                  <a:pt x="2219665" y="4811745"/>
                </a:moveTo>
                <a:cubicBezTo>
                  <a:pt x="2217740" y="4813669"/>
                  <a:pt x="2217740" y="4813669"/>
                  <a:pt x="2215815" y="4815594"/>
                </a:cubicBezTo>
                <a:cubicBezTo>
                  <a:pt x="2221590" y="4819444"/>
                  <a:pt x="2227364" y="4825218"/>
                  <a:pt x="2233138" y="4827143"/>
                </a:cubicBezTo>
                <a:cubicBezTo>
                  <a:pt x="2235063" y="4827143"/>
                  <a:pt x="2235063" y="4825218"/>
                  <a:pt x="2236988" y="4821368"/>
                </a:cubicBezTo>
                <a:cubicBezTo>
                  <a:pt x="2229289" y="4821368"/>
                  <a:pt x="2221590" y="4817519"/>
                  <a:pt x="2219665" y="4811745"/>
                </a:cubicBezTo>
                <a:close/>
                <a:moveTo>
                  <a:pt x="3193607" y="4805969"/>
                </a:moveTo>
                <a:cubicBezTo>
                  <a:pt x="3201306" y="4817518"/>
                  <a:pt x="3210931" y="4827142"/>
                  <a:pt x="3216706" y="4840616"/>
                </a:cubicBezTo>
                <a:cubicBezTo>
                  <a:pt x="3203231" y="4834842"/>
                  <a:pt x="3187833" y="4811744"/>
                  <a:pt x="3193607" y="4805969"/>
                </a:cubicBezTo>
                <a:close/>
                <a:moveTo>
                  <a:pt x="2233138" y="4796346"/>
                </a:moveTo>
                <a:cubicBezTo>
                  <a:pt x="2231214" y="4798271"/>
                  <a:pt x="2231214" y="4798271"/>
                  <a:pt x="2229289" y="4800196"/>
                </a:cubicBezTo>
                <a:cubicBezTo>
                  <a:pt x="2235063" y="4800196"/>
                  <a:pt x="2240838" y="4800196"/>
                  <a:pt x="2244688" y="4796346"/>
                </a:cubicBezTo>
                <a:cubicBezTo>
                  <a:pt x="2240838" y="4798271"/>
                  <a:pt x="2236988" y="4798271"/>
                  <a:pt x="2233138" y="4796346"/>
                </a:cubicBezTo>
                <a:close/>
                <a:moveTo>
                  <a:pt x="1986766" y="4775173"/>
                </a:moveTo>
                <a:cubicBezTo>
                  <a:pt x="1984841" y="4777098"/>
                  <a:pt x="1984841" y="4779023"/>
                  <a:pt x="1982916" y="4780948"/>
                </a:cubicBezTo>
                <a:cubicBezTo>
                  <a:pt x="1980991" y="4782873"/>
                  <a:pt x="1977142" y="4786722"/>
                  <a:pt x="1973292" y="4788647"/>
                </a:cubicBezTo>
                <a:cubicBezTo>
                  <a:pt x="1979067" y="4788647"/>
                  <a:pt x="1982916" y="4790572"/>
                  <a:pt x="1988690" y="4790572"/>
                </a:cubicBezTo>
                <a:cubicBezTo>
                  <a:pt x="1992540" y="4786722"/>
                  <a:pt x="1996390" y="4782873"/>
                  <a:pt x="2000239" y="4779023"/>
                </a:cubicBezTo>
                <a:cubicBezTo>
                  <a:pt x="1994466" y="4777098"/>
                  <a:pt x="1990615" y="4777098"/>
                  <a:pt x="1986766" y="4775173"/>
                </a:cubicBezTo>
                <a:close/>
                <a:moveTo>
                  <a:pt x="1657627" y="4730903"/>
                </a:moveTo>
                <a:cubicBezTo>
                  <a:pt x="1646079" y="4734753"/>
                  <a:pt x="1632606" y="4736678"/>
                  <a:pt x="1621056" y="4738603"/>
                </a:cubicBezTo>
                <a:cubicBezTo>
                  <a:pt x="1622981" y="4744377"/>
                  <a:pt x="1624906" y="4752076"/>
                  <a:pt x="1626830" y="4757850"/>
                </a:cubicBezTo>
                <a:cubicBezTo>
                  <a:pt x="1628755" y="4755925"/>
                  <a:pt x="1630680" y="4755925"/>
                  <a:pt x="1632606" y="4755925"/>
                </a:cubicBezTo>
                <a:cubicBezTo>
                  <a:pt x="1640304" y="4748226"/>
                  <a:pt x="1649928" y="4740527"/>
                  <a:pt x="1657627" y="4730903"/>
                </a:cubicBezTo>
                <a:close/>
                <a:moveTo>
                  <a:pt x="4148302" y="4725128"/>
                </a:moveTo>
                <a:cubicBezTo>
                  <a:pt x="4148302" y="4732827"/>
                  <a:pt x="4140603" y="4740526"/>
                  <a:pt x="4150227" y="4746300"/>
                </a:cubicBezTo>
                <a:cubicBezTo>
                  <a:pt x="4157926" y="4742451"/>
                  <a:pt x="4159851" y="4727052"/>
                  <a:pt x="4148302" y="4725128"/>
                </a:cubicBezTo>
                <a:close/>
                <a:moveTo>
                  <a:pt x="2057983" y="4713580"/>
                </a:moveTo>
                <a:cubicBezTo>
                  <a:pt x="2046434" y="4719355"/>
                  <a:pt x="2032962" y="4725129"/>
                  <a:pt x="2019487" y="4728979"/>
                </a:cubicBezTo>
                <a:cubicBezTo>
                  <a:pt x="2015638" y="4732828"/>
                  <a:pt x="2013713" y="4738603"/>
                  <a:pt x="2009863" y="4742452"/>
                </a:cubicBezTo>
                <a:cubicBezTo>
                  <a:pt x="2017562" y="4742452"/>
                  <a:pt x="2025261" y="4742452"/>
                  <a:pt x="2032962" y="4742452"/>
                </a:cubicBezTo>
                <a:cubicBezTo>
                  <a:pt x="2042585" y="4732828"/>
                  <a:pt x="2050284" y="4723204"/>
                  <a:pt x="2057983" y="4713580"/>
                </a:cubicBezTo>
                <a:close/>
                <a:moveTo>
                  <a:pt x="1386232" y="4700107"/>
                </a:moveTo>
                <a:cubicBezTo>
                  <a:pt x="1384307" y="4705881"/>
                  <a:pt x="1384307" y="4713580"/>
                  <a:pt x="1384307" y="4719355"/>
                </a:cubicBezTo>
                <a:cubicBezTo>
                  <a:pt x="1384307" y="4723204"/>
                  <a:pt x="1384307" y="4727054"/>
                  <a:pt x="1388157" y="4730903"/>
                </a:cubicBezTo>
                <a:cubicBezTo>
                  <a:pt x="1405480" y="4738603"/>
                  <a:pt x="1420878" y="4748226"/>
                  <a:pt x="1440126" y="4754001"/>
                </a:cubicBezTo>
                <a:cubicBezTo>
                  <a:pt x="1440126" y="4742452"/>
                  <a:pt x="1440126" y="4730903"/>
                  <a:pt x="1438201" y="4719355"/>
                </a:cubicBezTo>
                <a:cubicBezTo>
                  <a:pt x="1428577" y="4717430"/>
                  <a:pt x="1420878" y="4713580"/>
                  <a:pt x="1411254" y="4709731"/>
                </a:cubicBezTo>
                <a:cubicBezTo>
                  <a:pt x="1409329" y="4713580"/>
                  <a:pt x="1407405" y="4717430"/>
                  <a:pt x="1405480" y="4721279"/>
                </a:cubicBezTo>
                <a:cubicBezTo>
                  <a:pt x="1403555" y="4717430"/>
                  <a:pt x="1403555" y="4713580"/>
                  <a:pt x="1403555" y="4707806"/>
                </a:cubicBezTo>
                <a:cubicBezTo>
                  <a:pt x="1397781" y="4705881"/>
                  <a:pt x="1392006" y="4702031"/>
                  <a:pt x="1386232" y="4700107"/>
                </a:cubicBezTo>
                <a:close/>
                <a:moveTo>
                  <a:pt x="3946921" y="4695053"/>
                </a:moveTo>
                <a:cubicBezTo>
                  <a:pt x="3934651" y="4692888"/>
                  <a:pt x="3922140" y="4693369"/>
                  <a:pt x="3909628" y="4698181"/>
                </a:cubicBezTo>
                <a:cubicBezTo>
                  <a:pt x="3926951" y="4711654"/>
                  <a:pt x="3959673" y="4711654"/>
                  <a:pt x="3984695" y="4719353"/>
                </a:cubicBezTo>
                <a:lnTo>
                  <a:pt x="3982770" y="4707805"/>
                </a:lnTo>
                <a:cubicBezTo>
                  <a:pt x="3971222" y="4702031"/>
                  <a:pt x="3959192" y="4697219"/>
                  <a:pt x="3946921" y="4695053"/>
                </a:cubicBezTo>
                <a:close/>
                <a:moveTo>
                  <a:pt x="1688424" y="4694332"/>
                </a:moveTo>
                <a:cubicBezTo>
                  <a:pt x="1676876" y="4694332"/>
                  <a:pt x="1665326" y="4696257"/>
                  <a:pt x="1653777" y="4696257"/>
                </a:cubicBezTo>
                <a:cubicBezTo>
                  <a:pt x="1651853" y="4700107"/>
                  <a:pt x="1649928" y="4703956"/>
                  <a:pt x="1648003" y="4707806"/>
                </a:cubicBezTo>
                <a:cubicBezTo>
                  <a:pt x="1661477" y="4703956"/>
                  <a:pt x="1673025" y="4702031"/>
                  <a:pt x="1684574" y="4700107"/>
                </a:cubicBezTo>
                <a:cubicBezTo>
                  <a:pt x="1684574" y="4698182"/>
                  <a:pt x="1686499" y="4696257"/>
                  <a:pt x="1688424" y="4694332"/>
                </a:cubicBezTo>
                <a:close/>
                <a:moveTo>
                  <a:pt x="1420878" y="4684708"/>
                </a:moveTo>
                <a:cubicBezTo>
                  <a:pt x="1418953" y="4686633"/>
                  <a:pt x="1418953" y="4690483"/>
                  <a:pt x="1417029" y="4692407"/>
                </a:cubicBezTo>
                <a:cubicBezTo>
                  <a:pt x="1420878" y="4696257"/>
                  <a:pt x="1424728" y="4698182"/>
                  <a:pt x="1430502" y="4700107"/>
                </a:cubicBezTo>
                <a:cubicBezTo>
                  <a:pt x="1428577" y="4694332"/>
                  <a:pt x="1428577" y="4690483"/>
                  <a:pt x="1426653" y="4686633"/>
                </a:cubicBezTo>
                <a:cubicBezTo>
                  <a:pt x="1424728" y="4684708"/>
                  <a:pt x="1422803" y="4684708"/>
                  <a:pt x="1420878" y="4684708"/>
                </a:cubicBezTo>
                <a:close/>
                <a:moveTo>
                  <a:pt x="1393931" y="4669310"/>
                </a:moveTo>
                <a:cubicBezTo>
                  <a:pt x="1393931" y="4671235"/>
                  <a:pt x="1392006" y="4673160"/>
                  <a:pt x="1390082" y="4675084"/>
                </a:cubicBezTo>
                <a:cubicBezTo>
                  <a:pt x="1393931" y="4678934"/>
                  <a:pt x="1399705" y="4680859"/>
                  <a:pt x="1403555" y="4684708"/>
                </a:cubicBezTo>
                <a:cubicBezTo>
                  <a:pt x="1403555" y="4682784"/>
                  <a:pt x="1405480" y="4678934"/>
                  <a:pt x="1405480" y="4677009"/>
                </a:cubicBezTo>
                <a:cubicBezTo>
                  <a:pt x="1401630" y="4675084"/>
                  <a:pt x="1397781" y="4671235"/>
                  <a:pt x="1393931" y="4669310"/>
                </a:cubicBezTo>
                <a:close/>
                <a:moveTo>
                  <a:pt x="1341962" y="4667385"/>
                </a:moveTo>
                <a:cubicBezTo>
                  <a:pt x="1336187" y="4673160"/>
                  <a:pt x="1332338" y="4678934"/>
                  <a:pt x="1326563" y="4684708"/>
                </a:cubicBezTo>
                <a:cubicBezTo>
                  <a:pt x="1336187" y="4694332"/>
                  <a:pt x="1345811" y="4702031"/>
                  <a:pt x="1357360" y="4709731"/>
                </a:cubicBezTo>
                <a:cubicBezTo>
                  <a:pt x="1361210" y="4703956"/>
                  <a:pt x="1365059" y="4696257"/>
                  <a:pt x="1368909" y="4690483"/>
                </a:cubicBezTo>
                <a:cubicBezTo>
                  <a:pt x="1359285" y="4686633"/>
                  <a:pt x="1349661" y="4680859"/>
                  <a:pt x="1340037" y="4675084"/>
                </a:cubicBezTo>
                <a:cubicBezTo>
                  <a:pt x="1340037" y="4673160"/>
                  <a:pt x="1340037" y="4671235"/>
                  <a:pt x="1341962" y="4667385"/>
                </a:cubicBezTo>
                <a:close/>
                <a:moveTo>
                  <a:pt x="1649928" y="4657762"/>
                </a:moveTo>
                <a:cubicBezTo>
                  <a:pt x="1632606" y="4661611"/>
                  <a:pt x="1615282" y="4663536"/>
                  <a:pt x="1596035" y="4665461"/>
                </a:cubicBezTo>
                <a:cubicBezTo>
                  <a:pt x="1609507" y="4671235"/>
                  <a:pt x="1628755" y="4673160"/>
                  <a:pt x="1644153" y="4677009"/>
                </a:cubicBezTo>
                <a:cubicBezTo>
                  <a:pt x="1651853" y="4675084"/>
                  <a:pt x="1661477" y="4673160"/>
                  <a:pt x="1669176" y="4671235"/>
                </a:cubicBezTo>
                <a:cubicBezTo>
                  <a:pt x="1661477" y="4669310"/>
                  <a:pt x="1655702" y="4667385"/>
                  <a:pt x="1648003" y="4663536"/>
                </a:cubicBezTo>
                <a:cubicBezTo>
                  <a:pt x="1648003" y="4661611"/>
                  <a:pt x="1649928" y="4659686"/>
                  <a:pt x="1649928" y="4657762"/>
                </a:cubicBezTo>
                <a:close/>
                <a:moveTo>
                  <a:pt x="1366984" y="4648138"/>
                </a:moveTo>
                <a:cubicBezTo>
                  <a:pt x="1372758" y="4655837"/>
                  <a:pt x="1378533" y="4661611"/>
                  <a:pt x="1384307" y="4669310"/>
                </a:cubicBezTo>
                <a:cubicBezTo>
                  <a:pt x="1384307" y="4667385"/>
                  <a:pt x="1386232" y="4667385"/>
                  <a:pt x="1386232" y="4665461"/>
                </a:cubicBezTo>
                <a:cubicBezTo>
                  <a:pt x="1380458" y="4659686"/>
                  <a:pt x="1372758" y="4653912"/>
                  <a:pt x="1366984" y="4648138"/>
                </a:cubicBezTo>
                <a:close/>
                <a:moveTo>
                  <a:pt x="1717295" y="4640438"/>
                </a:moveTo>
                <a:cubicBezTo>
                  <a:pt x="1705747" y="4644288"/>
                  <a:pt x="1692273" y="4648138"/>
                  <a:pt x="1676876" y="4651987"/>
                </a:cubicBezTo>
                <a:cubicBezTo>
                  <a:pt x="1676876" y="4657762"/>
                  <a:pt x="1674950" y="4665461"/>
                  <a:pt x="1673025" y="4671235"/>
                </a:cubicBezTo>
                <a:cubicBezTo>
                  <a:pt x="1684574" y="4669310"/>
                  <a:pt x="1696123" y="4665461"/>
                  <a:pt x="1707673" y="4661611"/>
                </a:cubicBezTo>
                <a:cubicBezTo>
                  <a:pt x="1711521" y="4653912"/>
                  <a:pt x="1715371" y="4648138"/>
                  <a:pt x="1717295" y="4640438"/>
                </a:cubicBezTo>
                <a:close/>
                <a:moveTo>
                  <a:pt x="2134974" y="4632739"/>
                </a:moveTo>
                <a:cubicBezTo>
                  <a:pt x="2125351" y="4634664"/>
                  <a:pt x="2117651" y="4634664"/>
                  <a:pt x="2108027" y="4634664"/>
                </a:cubicBezTo>
                <a:cubicBezTo>
                  <a:pt x="2106102" y="4636589"/>
                  <a:pt x="2104178" y="4638514"/>
                  <a:pt x="2102253" y="4640438"/>
                </a:cubicBezTo>
                <a:cubicBezTo>
                  <a:pt x="2109952" y="4640438"/>
                  <a:pt x="2117651" y="4642363"/>
                  <a:pt x="2125351" y="4642363"/>
                </a:cubicBezTo>
                <a:cubicBezTo>
                  <a:pt x="2127275" y="4638514"/>
                  <a:pt x="2131125" y="4636589"/>
                  <a:pt x="2134974" y="4632739"/>
                </a:cubicBezTo>
                <a:close/>
                <a:moveTo>
                  <a:pt x="3538144" y="4628888"/>
                </a:moveTo>
                <a:cubicBezTo>
                  <a:pt x="3582414" y="4717429"/>
                  <a:pt x="3832637" y="4809818"/>
                  <a:pt x="3936575" y="4734752"/>
                </a:cubicBezTo>
                <a:cubicBezTo>
                  <a:pt x="3805690" y="4769398"/>
                  <a:pt x="3628609" y="4711654"/>
                  <a:pt x="3538144" y="4628888"/>
                </a:cubicBezTo>
                <a:close/>
                <a:moveTo>
                  <a:pt x="3401484" y="4628888"/>
                </a:moveTo>
                <a:cubicBezTo>
                  <a:pt x="3395710" y="4628888"/>
                  <a:pt x="3395710" y="4634663"/>
                  <a:pt x="3399560" y="4636588"/>
                </a:cubicBezTo>
                <a:cubicBezTo>
                  <a:pt x="3493874" y="4700106"/>
                  <a:pt x="3644008" y="4800194"/>
                  <a:pt x="3797991" y="4815593"/>
                </a:cubicBezTo>
                <a:cubicBezTo>
                  <a:pt x="3859584" y="4821367"/>
                  <a:pt x="3921177" y="4794420"/>
                  <a:pt x="3975071" y="4817517"/>
                </a:cubicBezTo>
                <a:cubicBezTo>
                  <a:pt x="3936575" y="4763624"/>
                  <a:pt x="3859584" y="4805969"/>
                  <a:pt x="3801840" y="4800194"/>
                </a:cubicBezTo>
                <a:cubicBezTo>
                  <a:pt x="3651707" y="4786721"/>
                  <a:pt x="3513122" y="4680858"/>
                  <a:pt x="3401484" y="4628888"/>
                </a:cubicBezTo>
                <a:close/>
                <a:moveTo>
                  <a:pt x="4145054" y="4589250"/>
                </a:moveTo>
                <a:cubicBezTo>
                  <a:pt x="4143611" y="4589069"/>
                  <a:pt x="4142047" y="4589911"/>
                  <a:pt x="4140603" y="4592317"/>
                </a:cubicBezTo>
                <a:cubicBezTo>
                  <a:pt x="4134828" y="4601941"/>
                  <a:pt x="4134828" y="4619265"/>
                  <a:pt x="4136753" y="4621189"/>
                </a:cubicBezTo>
                <a:cubicBezTo>
                  <a:pt x="4144452" y="4630813"/>
                  <a:pt x="4159851" y="4640437"/>
                  <a:pt x="4163700" y="4625039"/>
                </a:cubicBezTo>
                <a:cubicBezTo>
                  <a:pt x="4142527" y="4630813"/>
                  <a:pt x="4159851" y="4615415"/>
                  <a:pt x="4148302" y="4603866"/>
                </a:cubicBezTo>
                <a:cubicBezTo>
                  <a:pt x="4152633" y="4599536"/>
                  <a:pt x="4149385" y="4589791"/>
                  <a:pt x="4145054" y="4589250"/>
                </a:cubicBezTo>
                <a:close/>
                <a:moveTo>
                  <a:pt x="1380458" y="4580770"/>
                </a:moveTo>
                <a:cubicBezTo>
                  <a:pt x="1380458" y="4592319"/>
                  <a:pt x="1376608" y="4605792"/>
                  <a:pt x="1370834" y="4617341"/>
                </a:cubicBezTo>
                <a:cubicBezTo>
                  <a:pt x="1376608" y="4613491"/>
                  <a:pt x="1384307" y="4609642"/>
                  <a:pt x="1392006" y="4605792"/>
                </a:cubicBezTo>
                <a:cubicBezTo>
                  <a:pt x="1388157" y="4598093"/>
                  <a:pt x="1382382" y="4590394"/>
                  <a:pt x="1380458" y="4580770"/>
                </a:cubicBezTo>
                <a:close/>
                <a:moveTo>
                  <a:pt x="2183094" y="4578845"/>
                </a:moveTo>
                <a:cubicBezTo>
                  <a:pt x="2175395" y="4578845"/>
                  <a:pt x="2167696" y="4582695"/>
                  <a:pt x="2159997" y="4582695"/>
                </a:cubicBezTo>
                <a:cubicBezTo>
                  <a:pt x="2152297" y="4592319"/>
                  <a:pt x="2142673" y="4600018"/>
                  <a:pt x="2134974" y="4607717"/>
                </a:cubicBezTo>
                <a:cubicBezTo>
                  <a:pt x="2142673" y="4609642"/>
                  <a:pt x="2152297" y="4607717"/>
                  <a:pt x="2159997" y="4607717"/>
                </a:cubicBezTo>
                <a:cubicBezTo>
                  <a:pt x="2161921" y="4605792"/>
                  <a:pt x="2163847" y="4603867"/>
                  <a:pt x="2165771" y="4601942"/>
                </a:cubicBezTo>
                <a:cubicBezTo>
                  <a:pt x="2163847" y="4601942"/>
                  <a:pt x="2159997" y="4601942"/>
                  <a:pt x="2158073" y="4598093"/>
                </a:cubicBezTo>
                <a:cubicBezTo>
                  <a:pt x="2165771" y="4590394"/>
                  <a:pt x="2173470" y="4580770"/>
                  <a:pt x="2183094" y="4578845"/>
                </a:cubicBezTo>
                <a:close/>
                <a:moveTo>
                  <a:pt x="1884752" y="4569221"/>
                </a:moveTo>
                <a:cubicBezTo>
                  <a:pt x="1853955" y="4584620"/>
                  <a:pt x="1819309" y="4601942"/>
                  <a:pt x="1780813" y="4617341"/>
                </a:cubicBezTo>
                <a:cubicBezTo>
                  <a:pt x="1780813" y="4619266"/>
                  <a:pt x="1780813" y="4623115"/>
                  <a:pt x="1780813" y="4625040"/>
                </a:cubicBezTo>
                <a:cubicBezTo>
                  <a:pt x="1780813" y="4626965"/>
                  <a:pt x="1780813" y="4628890"/>
                  <a:pt x="1780813" y="4630814"/>
                </a:cubicBezTo>
                <a:cubicBezTo>
                  <a:pt x="1819309" y="4611566"/>
                  <a:pt x="1853955" y="4590394"/>
                  <a:pt x="1884752" y="4569221"/>
                </a:cubicBezTo>
                <a:close/>
                <a:moveTo>
                  <a:pt x="2225439" y="4542274"/>
                </a:moveTo>
                <a:cubicBezTo>
                  <a:pt x="2217740" y="4546124"/>
                  <a:pt x="2210041" y="4549973"/>
                  <a:pt x="2202342" y="4551898"/>
                </a:cubicBezTo>
                <a:cubicBezTo>
                  <a:pt x="2198492" y="4551898"/>
                  <a:pt x="2196568" y="4551898"/>
                  <a:pt x="2192718" y="4549973"/>
                </a:cubicBezTo>
                <a:cubicBezTo>
                  <a:pt x="2190793" y="4553823"/>
                  <a:pt x="2186944" y="4555748"/>
                  <a:pt x="2185019" y="4559597"/>
                </a:cubicBezTo>
                <a:cubicBezTo>
                  <a:pt x="2192718" y="4559597"/>
                  <a:pt x="2198492" y="4561522"/>
                  <a:pt x="2206192" y="4561522"/>
                </a:cubicBezTo>
                <a:cubicBezTo>
                  <a:pt x="2213891" y="4555748"/>
                  <a:pt x="2219665" y="4549973"/>
                  <a:pt x="2225439" y="4542274"/>
                </a:cubicBezTo>
                <a:close/>
                <a:moveTo>
                  <a:pt x="3058872" y="4534575"/>
                </a:moveTo>
                <a:cubicBezTo>
                  <a:pt x="3058872" y="4549973"/>
                  <a:pt x="3081971" y="4567296"/>
                  <a:pt x="3066571" y="4578845"/>
                </a:cubicBezTo>
                <a:cubicBezTo>
                  <a:pt x="3068496" y="4565371"/>
                  <a:pt x="3049249" y="4530724"/>
                  <a:pt x="3058872" y="4534575"/>
                </a:cubicBezTo>
                <a:close/>
                <a:moveTo>
                  <a:pt x="3164736" y="4523025"/>
                </a:moveTo>
                <a:cubicBezTo>
                  <a:pt x="3336042" y="4696256"/>
                  <a:pt x="3618985" y="4898359"/>
                  <a:pt x="3944275" y="4875261"/>
                </a:cubicBezTo>
                <a:cubicBezTo>
                  <a:pt x="3853809" y="4842540"/>
                  <a:pt x="3757570" y="4859863"/>
                  <a:pt x="3661331" y="4829066"/>
                </a:cubicBezTo>
                <a:cubicBezTo>
                  <a:pt x="3501573" y="4777097"/>
                  <a:pt x="3345666" y="4653910"/>
                  <a:pt x="3230178" y="4576919"/>
                </a:cubicBezTo>
                <a:cubicBezTo>
                  <a:pt x="3205157" y="4559596"/>
                  <a:pt x="3187833" y="4542273"/>
                  <a:pt x="3172435" y="4524950"/>
                </a:cubicBezTo>
                <a:cubicBezTo>
                  <a:pt x="3170510" y="4524950"/>
                  <a:pt x="3166660" y="4523025"/>
                  <a:pt x="3164736" y="4523025"/>
                </a:cubicBezTo>
                <a:close/>
                <a:moveTo>
                  <a:pt x="2748981" y="4511476"/>
                </a:moveTo>
                <a:cubicBezTo>
                  <a:pt x="2743207" y="4509551"/>
                  <a:pt x="2741282" y="4509551"/>
                  <a:pt x="2739357" y="4513401"/>
                </a:cubicBezTo>
                <a:cubicBezTo>
                  <a:pt x="2695087" y="4825217"/>
                  <a:pt x="2825973" y="5033094"/>
                  <a:pt x="2941460" y="5252520"/>
                </a:cubicBezTo>
                <a:cubicBezTo>
                  <a:pt x="2835597" y="5033094"/>
                  <a:pt x="2741282" y="4805969"/>
                  <a:pt x="2748981" y="4511476"/>
                </a:cubicBezTo>
                <a:close/>
                <a:moveTo>
                  <a:pt x="2265860" y="4492230"/>
                </a:moveTo>
                <a:cubicBezTo>
                  <a:pt x="2258161" y="4494155"/>
                  <a:pt x="2250462" y="4496079"/>
                  <a:pt x="2240838" y="4496079"/>
                </a:cubicBezTo>
                <a:cubicBezTo>
                  <a:pt x="2236988" y="4499929"/>
                  <a:pt x="2235063" y="4501854"/>
                  <a:pt x="2233138" y="4505703"/>
                </a:cubicBezTo>
                <a:cubicBezTo>
                  <a:pt x="2240838" y="4505703"/>
                  <a:pt x="2248537" y="4507628"/>
                  <a:pt x="2256236" y="4507628"/>
                </a:cubicBezTo>
                <a:cubicBezTo>
                  <a:pt x="2258161" y="4501854"/>
                  <a:pt x="2262010" y="4498004"/>
                  <a:pt x="2265860" y="4492230"/>
                </a:cubicBezTo>
                <a:close/>
                <a:moveTo>
                  <a:pt x="1336187" y="4492230"/>
                </a:moveTo>
                <a:cubicBezTo>
                  <a:pt x="1326563" y="4517252"/>
                  <a:pt x="1345811" y="4530725"/>
                  <a:pt x="1361210" y="4546124"/>
                </a:cubicBezTo>
                <a:cubicBezTo>
                  <a:pt x="1359285" y="4542274"/>
                  <a:pt x="1357360" y="4536500"/>
                  <a:pt x="1355435" y="4530725"/>
                </a:cubicBezTo>
                <a:cubicBezTo>
                  <a:pt x="1351586" y="4519177"/>
                  <a:pt x="1343887" y="4505703"/>
                  <a:pt x="1336187" y="4492230"/>
                </a:cubicBezTo>
                <a:close/>
                <a:moveTo>
                  <a:pt x="3955823" y="4478755"/>
                </a:moveTo>
                <a:cubicBezTo>
                  <a:pt x="3859584" y="4542273"/>
                  <a:pt x="3740247" y="4567295"/>
                  <a:pt x="3590114" y="4546123"/>
                </a:cubicBezTo>
                <a:cubicBezTo>
                  <a:pt x="3761420" y="4605791"/>
                  <a:pt x="3857659" y="4549972"/>
                  <a:pt x="3957748" y="4498003"/>
                </a:cubicBezTo>
                <a:close/>
                <a:moveTo>
                  <a:pt x="2083006" y="4447959"/>
                </a:moveTo>
                <a:cubicBezTo>
                  <a:pt x="2056058" y="4442185"/>
                  <a:pt x="2042585" y="4478756"/>
                  <a:pt x="2017562" y="4492230"/>
                </a:cubicBezTo>
                <a:cubicBezTo>
                  <a:pt x="2009863" y="4499929"/>
                  <a:pt x="2004089" y="4505703"/>
                  <a:pt x="1996390" y="4513402"/>
                </a:cubicBezTo>
                <a:cubicBezTo>
                  <a:pt x="1998314" y="4513402"/>
                  <a:pt x="2000239" y="4513402"/>
                  <a:pt x="2002164" y="4513402"/>
                </a:cubicBezTo>
                <a:cubicBezTo>
                  <a:pt x="1977142" y="4549973"/>
                  <a:pt x="1950195" y="4582695"/>
                  <a:pt x="1917473" y="4601942"/>
                </a:cubicBezTo>
                <a:cubicBezTo>
                  <a:pt x="1921323" y="4565372"/>
                  <a:pt x="1973292" y="4563447"/>
                  <a:pt x="1975217" y="4532650"/>
                </a:cubicBezTo>
                <a:cubicBezTo>
                  <a:pt x="1952119" y="4553823"/>
                  <a:pt x="1929022" y="4574996"/>
                  <a:pt x="1905925" y="4594243"/>
                </a:cubicBezTo>
                <a:cubicBezTo>
                  <a:pt x="1905925" y="4598093"/>
                  <a:pt x="1904000" y="4600018"/>
                  <a:pt x="1904000" y="4603867"/>
                </a:cubicBezTo>
                <a:cubicBezTo>
                  <a:pt x="1902075" y="4611566"/>
                  <a:pt x="1898226" y="4617341"/>
                  <a:pt x="1894376" y="4621190"/>
                </a:cubicBezTo>
                <a:cubicBezTo>
                  <a:pt x="1894376" y="4615416"/>
                  <a:pt x="1894376" y="4609642"/>
                  <a:pt x="1892451" y="4603867"/>
                </a:cubicBezTo>
                <a:cubicBezTo>
                  <a:pt x="1828933" y="4653912"/>
                  <a:pt x="1761565" y="4696257"/>
                  <a:pt x="1694198" y="4719355"/>
                </a:cubicBezTo>
                <a:cubicBezTo>
                  <a:pt x="1674950" y="4734753"/>
                  <a:pt x="1653777" y="4748226"/>
                  <a:pt x="1634529" y="4755925"/>
                </a:cubicBezTo>
                <a:cubicBezTo>
                  <a:pt x="1780813" y="4721279"/>
                  <a:pt x="1904000" y="4619266"/>
                  <a:pt x="2002164" y="4540349"/>
                </a:cubicBezTo>
                <a:cubicBezTo>
                  <a:pt x="2011788" y="4530725"/>
                  <a:pt x="2019487" y="4519177"/>
                  <a:pt x="2029111" y="4509553"/>
                </a:cubicBezTo>
                <a:cubicBezTo>
                  <a:pt x="2032962" y="4488380"/>
                  <a:pt x="2044510" y="4478756"/>
                  <a:pt x="2059908" y="4472982"/>
                </a:cubicBezTo>
                <a:cubicBezTo>
                  <a:pt x="2067607" y="4463358"/>
                  <a:pt x="2075306" y="4455659"/>
                  <a:pt x="2083006" y="4447959"/>
                </a:cubicBezTo>
                <a:close/>
                <a:moveTo>
                  <a:pt x="2281258" y="4440260"/>
                </a:moveTo>
                <a:cubicBezTo>
                  <a:pt x="2279333" y="4442185"/>
                  <a:pt x="2277409" y="4446035"/>
                  <a:pt x="2275485" y="4449884"/>
                </a:cubicBezTo>
                <a:cubicBezTo>
                  <a:pt x="2275485" y="4451809"/>
                  <a:pt x="2279333" y="4455659"/>
                  <a:pt x="2281258" y="4459508"/>
                </a:cubicBezTo>
                <a:cubicBezTo>
                  <a:pt x="2275485" y="4463358"/>
                  <a:pt x="2269709" y="4465283"/>
                  <a:pt x="2263935" y="4465283"/>
                </a:cubicBezTo>
                <a:cubicBezTo>
                  <a:pt x="2262010" y="4467207"/>
                  <a:pt x="2260085" y="4471057"/>
                  <a:pt x="2258161" y="4472982"/>
                </a:cubicBezTo>
                <a:cubicBezTo>
                  <a:pt x="2265860" y="4471057"/>
                  <a:pt x="2275485" y="4469132"/>
                  <a:pt x="2283183" y="4467207"/>
                </a:cubicBezTo>
                <a:cubicBezTo>
                  <a:pt x="2285108" y="4463358"/>
                  <a:pt x="2288958" y="4459508"/>
                  <a:pt x="2292807" y="4457583"/>
                </a:cubicBezTo>
                <a:cubicBezTo>
                  <a:pt x="2290882" y="4449884"/>
                  <a:pt x="2285108" y="4446035"/>
                  <a:pt x="2281258" y="4440260"/>
                </a:cubicBezTo>
                <a:close/>
                <a:moveTo>
                  <a:pt x="1366984" y="4421013"/>
                </a:moveTo>
                <a:cubicBezTo>
                  <a:pt x="1365059" y="4422937"/>
                  <a:pt x="1365059" y="4426787"/>
                  <a:pt x="1363134" y="4430636"/>
                </a:cubicBezTo>
                <a:cubicBezTo>
                  <a:pt x="1365059" y="4434486"/>
                  <a:pt x="1368909" y="4436411"/>
                  <a:pt x="1370834" y="4436411"/>
                </a:cubicBezTo>
                <a:cubicBezTo>
                  <a:pt x="1368909" y="4430636"/>
                  <a:pt x="1366984" y="4424862"/>
                  <a:pt x="1366984" y="4421013"/>
                </a:cubicBezTo>
                <a:close/>
                <a:moveTo>
                  <a:pt x="3797179" y="4384982"/>
                </a:moveTo>
                <a:cubicBezTo>
                  <a:pt x="3691526" y="4380832"/>
                  <a:pt x="3591558" y="4433523"/>
                  <a:pt x="3468852" y="4401763"/>
                </a:cubicBezTo>
                <a:cubicBezTo>
                  <a:pt x="3626685" y="4472981"/>
                  <a:pt x="3740247" y="4351719"/>
                  <a:pt x="3905779" y="4413312"/>
                </a:cubicBezTo>
                <a:cubicBezTo>
                  <a:pt x="3868246" y="4394065"/>
                  <a:pt x="3832397" y="4386365"/>
                  <a:pt x="3797179" y="4384982"/>
                </a:cubicBezTo>
                <a:close/>
                <a:moveTo>
                  <a:pt x="1326563" y="4384441"/>
                </a:moveTo>
                <a:cubicBezTo>
                  <a:pt x="1332338" y="4392141"/>
                  <a:pt x="1338112" y="4401765"/>
                  <a:pt x="1343887" y="4407539"/>
                </a:cubicBezTo>
                <a:cubicBezTo>
                  <a:pt x="1345811" y="4401765"/>
                  <a:pt x="1347736" y="4394065"/>
                  <a:pt x="1349661" y="4388291"/>
                </a:cubicBezTo>
                <a:cubicBezTo>
                  <a:pt x="1341962" y="4388291"/>
                  <a:pt x="1334263" y="4386366"/>
                  <a:pt x="1326563" y="4384441"/>
                </a:cubicBezTo>
                <a:close/>
                <a:moveTo>
                  <a:pt x="2916438" y="4365192"/>
                </a:moveTo>
                <a:cubicBezTo>
                  <a:pt x="2993429" y="4536499"/>
                  <a:pt x="2949159" y="4817517"/>
                  <a:pt x="3016527" y="4994598"/>
                </a:cubicBezTo>
                <a:cubicBezTo>
                  <a:pt x="3070421" y="5158205"/>
                  <a:pt x="3205157" y="5269843"/>
                  <a:pt x="3314869" y="5396879"/>
                </a:cubicBezTo>
                <a:cubicBezTo>
                  <a:pt x="3270599" y="5302564"/>
                  <a:pt x="3166660" y="5215949"/>
                  <a:pt x="3095443" y="5127408"/>
                </a:cubicBezTo>
                <a:cubicBezTo>
                  <a:pt x="3043475" y="4990748"/>
                  <a:pt x="2970332" y="4809818"/>
                  <a:pt x="2978031" y="4632738"/>
                </a:cubicBezTo>
                <a:cubicBezTo>
                  <a:pt x="2981881" y="4526875"/>
                  <a:pt x="2981881" y="4434485"/>
                  <a:pt x="2916438" y="4365192"/>
                </a:cubicBezTo>
                <a:close/>
                <a:moveTo>
                  <a:pt x="2186944" y="4359419"/>
                </a:moveTo>
                <a:cubicBezTo>
                  <a:pt x="2169621" y="4361344"/>
                  <a:pt x="2152297" y="4367118"/>
                  <a:pt x="2133050" y="4363269"/>
                </a:cubicBezTo>
                <a:cubicBezTo>
                  <a:pt x="2129200" y="4367118"/>
                  <a:pt x="2125351" y="4372893"/>
                  <a:pt x="2121501" y="4376742"/>
                </a:cubicBezTo>
                <a:cubicBezTo>
                  <a:pt x="2131125" y="4382517"/>
                  <a:pt x="2136899" y="4386366"/>
                  <a:pt x="2142673" y="4392141"/>
                </a:cubicBezTo>
                <a:cubicBezTo>
                  <a:pt x="2158073" y="4378667"/>
                  <a:pt x="2171545" y="4369043"/>
                  <a:pt x="2186944" y="4359419"/>
                </a:cubicBezTo>
                <a:close/>
                <a:moveTo>
                  <a:pt x="2331303" y="4357495"/>
                </a:moveTo>
                <a:cubicBezTo>
                  <a:pt x="2325529" y="4355570"/>
                  <a:pt x="2323604" y="4359419"/>
                  <a:pt x="2317829" y="4359419"/>
                </a:cubicBezTo>
                <a:cubicBezTo>
                  <a:pt x="2310130" y="4380592"/>
                  <a:pt x="2302431" y="4399840"/>
                  <a:pt x="2290882" y="4417163"/>
                </a:cubicBezTo>
                <a:cubicBezTo>
                  <a:pt x="2296656" y="4419088"/>
                  <a:pt x="2300506" y="4422937"/>
                  <a:pt x="2306280" y="4424862"/>
                </a:cubicBezTo>
                <a:cubicBezTo>
                  <a:pt x="2315904" y="4403689"/>
                  <a:pt x="2325529" y="4380592"/>
                  <a:pt x="2331303" y="4357495"/>
                </a:cubicBezTo>
                <a:close/>
                <a:moveTo>
                  <a:pt x="1363134" y="4357495"/>
                </a:moveTo>
                <a:cubicBezTo>
                  <a:pt x="1361210" y="4359419"/>
                  <a:pt x="1357360" y="4359419"/>
                  <a:pt x="1355435" y="4361344"/>
                </a:cubicBezTo>
                <a:cubicBezTo>
                  <a:pt x="1355435" y="4363269"/>
                  <a:pt x="1357360" y="4363269"/>
                  <a:pt x="1357360" y="4363269"/>
                </a:cubicBezTo>
                <a:cubicBezTo>
                  <a:pt x="1359285" y="4361344"/>
                  <a:pt x="1359285" y="4361344"/>
                  <a:pt x="1361210" y="4361344"/>
                </a:cubicBezTo>
                <a:cubicBezTo>
                  <a:pt x="1361210" y="4359419"/>
                  <a:pt x="1363134" y="4359419"/>
                  <a:pt x="1363134" y="4357495"/>
                </a:cubicBezTo>
                <a:close/>
                <a:moveTo>
                  <a:pt x="1888602" y="4355570"/>
                </a:moveTo>
                <a:cubicBezTo>
                  <a:pt x="1780813" y="4395990"/>
                  <a:pt x="1628755" y="4365194"/>
                  <a:pt x="1494020" y="4365194"/>
                </a:cubicBezTo>
                <a:cubicBezTo>
                  <a:pt x="1497870" y="4369043"/>
                  <a:pt x="1501719" y="4374817"/>
                  <a:pt x="1503644" y="4380592"/>
                </a:cubicBezTo>
                <a:cubicBezTo>
                  <a:pt x="1642229" y="4394065"/>
                  <a:pt x="1796212" y="4415238"/>
                  <a:pt x="1888602" y="4355570"/>
                </a:cubicBezTo>
                <a:close/>
                <a:moveTo>
                  <a:pt x="3409184" y="4338245"/>
                </a:moveTo>
                <a:cubicBezTo>
                  <a:pt x="3572791" y="4434485"/>
                  <a:pt x="3720999" y="4326697"/>
                  <a:pt x="3898080" y="4382516"/>
                </a:cubicBezTo>
                <a:cubicBezTo>
                  <a:pt x="3734473" y="4292051"/>
                  <a:pt x="3578565" y="4413312"/>
                  <a:pt x="3409184" y="4338245"/>
                </a:cubicBezTo>
                <a:close/>
                <a:moveTo>
                  <a:pt x="3278298" y="4338245"/>
                </a:moveTo>
                <a:cubicBezTo>
                  <a:pt x="3334117" y="4417162"/>
                  <a:pt x="3445754" y="4478755"/>
                  <a:pt x="3549693" y="4515326"/>
                </a:cubicBezTo>
                <a:cubicBezTo>
                  <a:pt x="3457303" y="4457582"/>
                  <a:pt x="3355289" y="4407538"/>
                  <a:pt x="3278298" y="4338245"/>
                </a:cubicBezTo>
                <a:close/>
                <a:moveTo>
                  <a:pt x="1422803" y="4334397"/>
                </a:moveTo>
                <a:cubicBezTo>
                  <a:pt x="1418953" y="4334397"/>
                  <a:pt x="1415104" y="4336322"/>
                  <a:pt x="1411254" y="4336322"/>
                </a:cubicBezTo>
                <a:cubicBezTo>
                  <a:pt x="1411254" y="4340172"/>
                  <a:pt x="1413179" y="4342096"/>
                  <a:pt x="1413179" y="4345946"/>
                </a:cubicBezTo>
                <a:cubicBezTo>
                  <a:pt x="1413179" y="4345946"/>
                  <a:pt x="1415104" y="4345946"/>
                  <a:pt x="1417029" y="4345946"/>
                </a:cubicBezTo>
                <a:cubicBezTo>
                  <a:pt x="1418953" y="4344021"/>
                  <a:pt x="1422803" y="4344021"/>
                  <a:pt x="1424728" y="4344021"/>
                </a:cubicBezTo>
                <a:cubicBezTo>
                  <a:pt x="1424728" y="4340172"/>
                  <a:pt x="1422803" y="4338247"/>
                  <a:pt x="1422803" y="4334397"/>
                </a:cubicBezTo>
                <a:close/>
                <a:moveTo>
                  <a:pt x="1513268" y="4332472"/>
                </a:moveTo>
                <a:cubicBezTo>
                  <a:pt x="1509418" y="4336322"/>
                  <a:pt x="1505569" y="4342096"/>
                  <a:pt x="1503644" y="4345946"/>
                </a:cubicBezTo>
                <a:cubicBezTo>
                  <a:pt x="1597959" y="4351720"/>
                  <a:pt x="1701897" y="4374817"/>
                  <a:pt x="1771189" y="4342096"/>
                </a:cubicBezTo>
                <a:cubicBezTo>
                  <a:pt x="1713447" y="4359419"/>
                  <a:pt x="1607583" y="4336322"/>
                  <a:pt x="1513268" y="4332472"/>
                </a:cubicBezTo>
                <a:close/>
                <a:moveTo>
                  <a:pt x="1467073" y="4332472"/>
                </a:moveTo>
                <a:cubicBezTo>
                  <a:pt x="1457449" y="4332472"/>
                  <a:pt x="1447825" y="4334397"/>
                  <a:pt x="1440126" y="4334397"/>
                </a:cubicBezTo>
                <a:cubicBezTo>
                  <a:pt x="1440126" y="4336322"/>
                  <a:pt x="1440126" y="4340172"/>
                  <a:pt x="1440126" y="4344021"/>
                </a:cubicBezTo>
                <a:cubicBezTo>
                  <a:pt x="1449750" y="4342096"/>
                  <a:pt x="1457449" y="4342096"/>
                  <a:pt x="1463223" y="4344021"/>
                </a:cubicBezTo>
                <a:cubicBezTo>
                  <a:pt x="1463223" y="4338247"/>
                  <a:pt x="1465148" y="4334397"/>
                  <a:pt x="1467073" y="4332472"/>
                </a:cubicBezTo>
                <a:close/>
                <a:moveTo>
                  <a:pt x="3728939" y="4317554"/>
                </a:moveTo>
                <a:cubicBezTo>
                  <a:pt x="3657963" y="4316592"/>
                  <a:pt x="3590114" y="4321885"/>
                  <a:pt x="3538144" y="4344020"/>
                </a:cubicBezTo>
                <a:cubicBezTo>
                  <a:pt x="3651707" y="4332471"/>
                  <a:pt x="3801840" y="4332471"/>
                  <a:pt x="3940425" y="4340170"/>
                </a:cubicBezTo>
                <a:lnTo>
                  <a:pt x="3938500" y="4328621"/>
                </a:lnTo>
                <a:cubicBezTo>
                  <a:pt x="3874020" y="4325734"/>
                  <a:pt x="3799916" y="4318517"/>
                  <a:pt x="3728939" y="4317554"/>
                </a:cubicBezTo>
                <a:close/>
                <a:moveTo>
                  <a:pt x="1411254" y="4315149"/>
                </a:moveTo>
                <a:cubicBezTo>
                  <a:pt x="1411254" y="4317074"/>
                  <a:pt x="1411254" y="4317074"/>
                  <a:pt x="1411254" y="4318999"/>
                </a:cubicBezTo>
                <a:cubicBezTo>
                  <a:pt x="1413179" y="4318999"/>
                  <a:pt x="1413179" y="4318999"/>
                  <a:pt x="1415104" y="4318999"/>
                </a:cubicBezTo>
                <a:cubicBezTo>
                  <a:pt x="1413179" y="4318999"/>
                  <a:pt x="1413179" y="4317074"/>
                  <a:pt x="1411254" y="4315149"/>
                </a:cubicBezTo>
                <a:close/>
                <a:moveTo>
                  <a:pt x="1386232" y="4311300"/>
                </a:moveTo>
                <a:cubicBezTo>
                  <a:pt x="1365059" y="4320924"/>
                  <a:pt x="1343887" y="4332472"/>
                  <a:pt x="1328488" y="4349795"/>
                </a:cubicBezTo>
                <a:cubicBezTo>
                  <a:pt x="1328488" y="4349795"/>
                  <a:pt x="1328488" y="4351720"/>
                  <a:pt x="1326563" y="4351720"/>
                </a:cubicBezTo>
                <a:cubicBezTo>
                  <a:pt x="1341962" y="4344021"/>
                  <a:pt x="1357360" y="4336322"/>
                  <a:pt x="1374683" y="4330548"/>
                </a:cubicBezTo>
                <a:cubicBezTo>
                  <a:pt x="1378533" y="4322848"/>
                  <a:pt x="1382382" y="4317074"/>
                  <a:pt x="1386232" y="4311300"/>
                </a:cubicBezTo>
                <a:close/>
                <a:moveTo>
                  <a:pt x="2394822" y="4309375"/>
                </a:moveTo>
                <a:cubicBezTo>
                  <a:pt x="2389046" y="4307450"/>
                  <a:pt x="2387121" y="4307450"/>
                  <a:pt x="2385197" y="4311300"/>
                </a:cubicBezTo>
                <a:cubicBezTo>
                  <a:pt x="2396745" y="4532650"/>
                  <a:pt x="2466038" y="4836767"/>
                  <a:pt x="2362099" y="5071591"/>
                </a:cubicBezTo>
                <a:cubicBezTo>
                  <a:pt x="2323604" y="5162056"/>
                  <a:pt x="2254311" y="5217875"/>
                  <a:pt x="2183094" y="5267919"/>
                </a:cubicBezTo>
                <a:cubicBezTo>
                  <a:pt x="2183094" y="5273694"/>
                  <a:pt x="2183094" y="5279468"/>
                  <a:pt x="2183094" y="5285242"/>
                </a:cubicBezTo>
                <a:cubicBezTo>
                  <a:pt x="2275485" y="5225574"/>
                  <a:pt x="2358250" y="5146657"/>
                  <a:pt x="2402520" y="5025396"/>
                </a:cubicBezTo>
                <a:cubicBezTo>
                  <a:pt x="2494910" y="4773249"/>
                  <a:pt x="2400596" y="4523026"/>
                  <a:pt x="2394822" y="4309375"/>
                </a:cubicBezTo>
                <a:close/>
                <a:moveTo>
                  <a:pt x="1526742" y="4307450"/>
                </a:moveTo>
                <a:cubicBezTo>
                  <a:pt x="1524817" y="4311300"/>
                  <a:pt x="1522892" y="4313224"/>
                  <a:pt x="1522892" y="4315149"/>
                </a:cubicBezTo>
                <a:cubicBezTo>
                  <a:pt x="1540215" y="4317074"/>
                  <a:pt x="1559463" y="4322848"/>
                  <a:pt x="1580636" y="4328623"/>
                </a:cubicBezTo>
                <a:cubicBezTo>
                  <a:pt x="1563312" y="4318999"/>
                  <a:pt x="1544065" y="4313224"/>
                  <a:pt x="1526742" y="4307450"/>
                </a:cubicBezTo>
                <a:close/>
                <a:moveTo>
                  <a:pt x="1467073" y="4299751"/>
                </a:moveTo>
                <a:cubicBezTo>
                  <a:pt x="1465148" y="4303600"/>
                  <a:pt x="1461299" y="4307450"/>
                  <a:pt x="1459374" y="4313224"/>
                </a:cubicBezTo>
                <a:cubicBezTo>
                  <a:pt x="1465148" y="4313224"/>
                  <a:pt x="1470923" y="4311300"/>
                  <a:pt x="1474772" y="4311300"/>
                </a:cubicBezTo>
                <a:cubicBezTo>
                  <a:pt x="1476697" y="4307450"/>
                  <a:pt x="1478622" y="4303600"/>
                  <a:pt x="1480546" y="4299751"/>
                </a:cubicBezTo>
                <a:cubicBezTo>
                  <a:pt x="1476697" y="4299751"/>
                  <a:pt x="1470923" y="4299751"/>
                  <a:pt x="1467073" y="4299751"/>
                </a:cubicBezTo>
                <a:close/>
                <a:moveTo>
                  <a:pt x="1442051" y="4297826"/>
                </a:moveTo>
                <a:cubicBezTo>
                  <a:pt x="1442051" y="4303600"/>
                  <a:pt x="1442051" y="4307450"/>
                  <a:pt x="1442051" y="4313224"/>
                </a:cubicBezTo>
                <a:cubicBezTo>
                  <a:pt x="1445900" y="4311300"/>
                  <a:pt x="1451675" y="4311300"/>
                  <a:pt x="1455524" y="4311300"/>
                </a:cubicBezTo>
                <a:cubicBezTo>
                  <a:pt x="1453599" y="4307450"/>
                  <a:pt x="1453599" y="4303600"/>
                  <a:pt x="1453599" y="4297826"/>
                </a:cubicBezTo>
                <a:cubicBezTo>
                  <a:pt x="1449750" y="4299751"/>
                  <a:pt x="1445900" y="4299751"/>
                  <a:pt x="1442051" y="4297826"/>
                </a:cubicBezTo>
                <a:close/>
                <a:moveTo>
                  <a:pt x="2510308" y="4282428"/>
                </a:moveTo>
                <a:cubicBezTo>
                  <a:pt x="2477586" y="4544199"/>
                  <a:pt x="2623870" y="4869488"/>
                  <a:pt x="2471812" y="5165905"/>
                </a:cubicBezTo>
                <a:cubicBezTo>
                  <a:pt x="2462188" y="5179379"/>
                  <a:pt x="2489135" y="5171679"/>
                  <a:pt x="2479511" y="5185153"/>
                </a:cubicBezTo>
                <a:cubicBezTo>
                  <a:pt x="2414068" y="5323738"/>
                  <a:pt x="2310130" y="5404579"/>
                  <a:pt x="2192718" y="5456548"/>
                </a:cubicBezTo>
                <a:cubicBezTo>
                  <a:pt x="2190793" y="5458473"/>
                  <a:pt x="2190793" y="5462323"/>
                  <a:pt x="2188868" y="5466172"/>
                </a:cubicBezTo>
                <a:cubicBezTo>
                  <a:pt x="2335152" y="5404579"/>
                  <a:pt x="2456414" y="5300640"/>
                  <a:pt x="2529556" y="5129334"/>
                </a:cubicBezTo>
                <a:cubicBezTo>
                  <a:pt x="2546879" y="5088914"/>
                  <a:pt x="2554578" y="5038869"/>
                  <a:pt x="2560352" y="4990750"/>
                </a:cubicBezTo>
                <a:cubicBezTo>
                  <a:pt x="2579600" y="4804045"/>
                  <a:pt x="2525707" y="4601942"/>
                  <a:pt x="2523781" y="4419088"/>
                </a:cubicBezTo>
                <a:cubicBezTo>
                  <a:pt x="2521857" y="4370968"/>
                  <a:pt x="2546879" y="4324773"/>
                  <a:pt x="2510308" y="4282428"/>
                </a:cubicBezTo>
                <a:close/>
                <a:moveTo>
                  <a:pt x="2683538" y="4270878"/>
                </a:moveTo>
                <a:cubicBezTo>
                  <a:pt x="2633494" y="4361343"/>
                  <a:pt x="2677764" y="4415237"/>
                  <a:pt x="2693162" y="4474906"/>
                </a:cubicBezTo>
                <a:cubicBezTo>
                  <a:pt x="2704711" y="4523025"/>
                  <a:pt x="2683538" y="4592317"/>
                  <a:pt x="2679689" y="4648136"/>
                </a:cubicBezTo>
                <a:cubicBezTo>
                  <a:pt x="2668140" y="4802120"/>
                  <a:pt x="2729733" y="4977276"/>
                  <a:pt x="2698937" y="5121635"/>
                </a:cubicBezTo>
                <a:cubicBezTo>
                  <a:pt x="2677764" y="5125485"/>
                  <a:pt x="2671990" y="5208251"/>
                  <a:pt x="2677764" y="5237123"/>
                </a:cubicBezTo>
                <a:cubicBezTo>
                  <a:pt x="2766304" y="5260220"/>
                  <a:pt x="2689313" y="5366083"/>
                  <a:pt x="2723959" y="5416128"/>
                </a:cubicBezTo>
                <a:cubicBezTo>
                  <a:pt x="2747056" y="5448849"/>
                  <a:pt x="2785552" y="5433451"/>
                  <a:pt x="2783627" y="5481570"/>
                </a:cubicBezTo>
                <a:cubicBezTo>
                  <a:pt x="2745132" y="5512367"/>
                  <a:pt x="2706636" y="5539314"/>
                  <a:pt x="2700862" y="5622080"/>
                </a:cubicBezTo>
                <a:cubicBezTo>
                  <a:pt x="2683538" y="5645177"/>
                  <a:pt x="2650818" y="5641328"/>
                  <a:pt x="2631569" y="5658651"/>
                </a:cubicBezTo>
                <a:cubicBezTo>
                  <a:pt x="2623870" y="5726019"/>
                  <a:pt x="2587299" y="5747191"/>
                  <a:pt x="2550728" y="5766439"/>
                </a:cubicBezTo>
                <a:cubicBezTo>
                  <a:pt x="2506458" y="5727943"/>
                  <a:pt x="2460263" y="5783762"/>
                  <a:pt x="2429466" y="5770288"/>
                </a:cubicBezTo>
                <a:cubicBezTo>
                  <a:pt x="2404444" y="5758740"/>
                  <a:pt x="2429466" y="5739492"/>
                  <a:pt x="2400596" y="5726019"/>
                </a:cubicBezTo>
                <a:cubicBezTo>
                  <a:pt x="2385196" y="5824183"/>
                  <a:pt x="2327453" y="5906948"/>
                  <a:pt x="2235063" y="5849205"/>
                </a:cubicBezTo>
                <a:cubicBezTo>
                  <a:pt x="2252386" y="5766439"/>
                  <a:pt x="2275483" y="5679824"/>
                  <a:pt x="2317829" y="5614381"/>
                </a:cubicBezTo>
                <a:cubicBezTo>
                  <a:pt x="2427542" y="5444999"/>
                  <a:pt x="2668140" y="5348760"/>
                  <a:pt x="2660441" y="5083140"/>
                </a:cubicBezTo>
                <a:cubicBezTo>
                  <a:pt x="2654667" y="4829067"/>
                  <a:pt x="2621945" y="4555747"/>
                  <a:pt x="2627719" y="4288201"/>
                </a:cubicBezTo>
                <a:cubicBezTo>
                  <a:pt x="2652742" y="4293975"/>
                  <a:pt x="2668140" y="4280502"/>
                  <a:pt x="2683538" y="4270878"/>
                </a:cubicBezTo>
                <a:close/>
                <a:moveTo>
                  <a:pt x="901185" y="4242007"/>
                </a:moveTo>
                <a:cubicBezTo>
                  <a:pt x="889637" y="4238158"/>
                  <a:pt x="881938" y="4242007"/>
                  <a:pt x="881938" y="4255481"/>
                </a:cubicBezTo>
                <a:cubicBezTo>
                  <a:pt x="891562" y="4257406"/>
                  <a:pt x="899261" y="4251631"/>
                  <a:pt x="901185" y="4242007"/>
                </a:cubicBezTo>
                <a:close/>
                <a:moveTo>
                  <a:pt x="3919252" y="4151541"/>
                </a:moveTo>
                <a:cubicBezTo>
                  <a:pt x="3900004" y="4159240"/>
                  <a:pt x="3880757" y="4170789"/>
                  <a:pt x="3871133" y="4195811"/>
                </a:cubicBezTo>
                <a:cubicBezTo>
                  <a:pt x="3884606" y="4186187"/>
                  <a:pt x="3901929" y="4178488"/>
                  <a:pt x="3917327" y="4170789"/>
                </a:cubicBezTo>
                <a:lnTo>
                  <a:pt x="3917327" y="4166939"/>
                </a:lnTo>
                <a:cubicBezTo>
                  <a:pt x="3919252" y="4161165"/>
                  <a:pt x="3919252" y="4157315"/>
                  <a:pt x="3919252" y="4151541"/>
                </a:cubicBezTo>
                <a:close/>
                <a:moveTo>
                  <a:pt x="3176284" y="4126519"/>
                </a:moveTo>
                <a:cubicBezTo>
                  <a:pt x="3182058" y="4166940"/>
                  <a:pt x="3197457" y="4201586"/>
                  <a:pt x="3216704" y="4234307"/>
                </a:cubicBezTo>
                <a:cubicBezTo>
                  <a:pt x="3197457" y="4220833"/>
                  <a:pt x="3185908" y="4226608"/>
                  <a:pt x="3166660" y="4226608"/>
                </a:cubicBezTo>
                <a:cubicBezTo>
                  <a:pt x="3160885" y="4216984"/>
                  <a:pt x="3155111" y="4205435"/>
                  <a:pt x="3147412" y="4195811"/>
                </a:cubicBezTo>
                <a:lnTo>
                  <a:pt x="3147413" y="4195812"/>
                </a:lnTo>
                <a:lnTo>
                  <a:pt x="3166660" y="4205435"/>
                </a:lnTo>
                <a:cubicBezTo>
                  <a:pt x="3189757" y="4182338"/>
                  <a:pt x="3157036" y="4147692"/>
                  <a:pt x="3176284" y="4126519"/>
                </a:cubicBezTo>
                <a:close/>
                <a:moveTo>
                  <a:pt x="1755791" y="4111122"/>
                </a:moveTo>
                <a:cubicBezTo>
                  <a:pt x="1751943" y="4114971"/>
                  <a:pt x="1750017" y="4116896"/>
                  <a:pt x="1746167" y="4120746"/>
                </a:cubicBezTo>
                <a:cubicBezTo>
                  <a:pt x="1751943" y="4122670"/>
                  <a:pt x="1757717" y="4122670"/>
                  <a:pt x="1763491" y="4122670"/>
                </a:cubicBezTo>
                <a:cubicBezTo>
                  <a:pt x="1765415" y="4120746"/>
                  <a:pt x="1767340" y="4118821"/>
                  <a:pt x="1769265" y="4116896"/>
                </a:cubicBezTo>
                <a:cubicBezTo>
                  <a:pt x="1765415" y="4116896"/>
                  <a:pt x="1759641" y="4114971"/>
                  <a:pt x="1755791" y="4111122"/>
                </a:cubicBezTo>
                <a:close/>
                <a:moveTo>
                  <a:pt x="1734619" y="4107272"/>
                </a:moveTo>
                <a:cubicBezTo>
                  <a:pt x="1730769" y="4111122"/>
                  <a:pt x="1726920" y="4114971"/>
                  <a:pt x="1723070" y="4118821"/>
                </a:cubicBezTo>
                <a:cubicBezTo>
                  <a:pt x="1726920" y="4118821"/>
                  <a:pt x="1730769" y="4120746"/>
                  <a:pt x="1734619" y="4120746"/>
                </a:cubicBezTo>
                <a:cubicBezTo>
                  <a:pt x="1736543" y="4116896"/>
                  <a:pt x="1736543" y="4113047"/>
                  <a:pt x="1736543" y="4107272"/>
                </a:cubicBezTo>
                <a:cubicBezTo>
                  <a:pt x="1736543" y="4107272"/>
                  <a:pt x="1734619" y="4107272"/>
                  <a:pt x="1734619" y="4107272"/>
                </a:cubicBezTo>
                <a:close/>
                <a:moveTo>
                  <a:pt x="2818274" y="4105346"/>
                </a:moveTo>
                <a:cubicBezTo>
                  <a:pt x="2756680" y="4182338"/>
                  <a:pt x="2723959" y="4380591"/>
                  <a:pt x="2750906" y="4465282"/>
                </a:cubicBezTo>
                <a:cubicBezTo>
                  <a:pt x="2795176" y="4478755"/>
                  <a:pt x="2793253" y="4421011"/>
                  <a:pt x="2804800" y="4382516"/>
                </a:cubicBezTo>
                <a:cubicBezTo>
                  <a:pt x="2822123" y="4388290"/>
                  <a:pt x="2822123" y="4436410"/>
                  <a:pt x="2854845" y="4446034"/>
                </a:cubicBezTo>
                <a:cubicBezTo>
                  <a:pt x="2785552" y="4752075"/>
                  <a:pt x="2910663" y="4967651"/>
                  <a:pt x="3030000" y="5165904"/>
                </a:cubicBezTo>
                <a:cubicBezTo>
                  <a:pt x="2951084" y="4965726"/>
                  <a:pt x="2833672" y="4759774"/>
                  <a:pt x="2852920" y="4482605"/>
                </a:cubicBezTo>
                <a:cubicBezTo>
                  <a:pt x="2864469" y="4474905"/>
                  <a:pt x="2856770" y="4509551"/>
                  <a:pt x="2877942" y="4505702"/>
                </a:cubicBezTo>
                <a:cubicBezTo>
                  <a:pt x="2879867" y="4752075"/>
                  <a:pt x="2941460" y="4959952"/>
                  <a:pt x="3066571" y="5129333"/>
                </a:cubicBezTo>
                <a:cubicBezTo>
                  <a:pt x="2987655" y="4936855"/>
                  <a:pt x="2868318" y="4730902"/>
                  <a:pt x="2904889" y="4486454"/>
                </a:cubicBezTo>
                <a:cubicBezTo>
                  <a:pt x="2931837" y="4355568"/>
                  <a:pt x="2820198" y="4297825"/>
                  <a:pt x="2808650" y="4184262"/>
                </a:cubicBezTo>
                <a:cubicBezTo>
                  <a:pt x="2810575" y="4151541"/>
                  <a:pt x="2839446" y="4122669"/>
                  <a:pt x="2818274" y="4105346"/>
                </a:cubicBezTo>
                <a:close/>
                <a:moveTo>
                  <a:pt x="4379276" y="4086098"/>
                </a:moveTo>
                <a:cubicBezTo>
                  <a:pt x="4375427" y="4093797"/>
                  <a:pt x="4371577" y="4103421"/>
                  <a:pt x="4371577" y="4111120"/>
                </a:cubicBezTo>
                <a:cubicBezTo>
                  <a:pt x="4371577" y="4114970"/>
                  <a:pt x="4379276" y="4130368"/>
                  <a:pt x="4379276" y="4138068"/>
                </a:cubicBezTo>
                <a:cubicBezTo>
                  <a:pt x="4458193" y="4216984"/>
                  <a:pt x="4540959" y="4293975"/>
                  <a:pt x="4621801" y="4372892"/>
                </a:cubicBezTo>
                <a:cubicBezTo>
                  <a:pt x="4614100" y="4357493"/>
                  <a:pt x="4606401" y="4340170"/>
                  <a:pt x="4600627" y="4322847"/>
                </a:cubicBezTo>
                <a:cubicBezTo>
                  <a:pt x="4567906" y="4292051"/>
                  <a:pt x="4537109" y="4267028"/>
                  <a:pt x="4514012" y="4228533"/>
                </a:cubicBezTo>
                <a:cubicBezTo>
                  <a:pt x="4504388" y="4220833"/>
                  <a:pt x="4496689" y="4211209"/>
                  <a:pt x="4487065" y="4201585"/>
                </a:cubicBezTo>
                <a:cubicBezTo>
                  <a:pt x="4485140" y="4201585"/>
                  <a:pt x="4483215" y="4203510"/>
                  <a:pt x="4481290" y="4207360"/>
                </a:cubicBezTo>
                <a:cubicBezTo>
                  <a:pt x="4477441" y="4199661"/>
                  <a:pt x="4475516" y="4193886"/>
                  <a:pt x="4471666" y="4186187"/>
                </a:cubicBezTo>
                <a:cubicBezTo>
                  <a:pt x="4450493" y="4163090"/>
                  <a:pt x="4427396" y="4138068"/>
                  <a:pt x="4406224" y="4114970"/>
                </a:cubicBezTo>
                <a:lnTo>
                  <a:pt x="4411998" y="4138068"/>
                </a:lnTo>
                <a:cubicBezTo>
                  <a:pt x="4406224" y="4130368"/>
                  <a:pt x="4400449" y="4118820"/>
                  <a:pt x="4396600" y="4105346"/>
                </a:cubicBezTo>
                <a:cubicBezTo>
                  <a:pt x="4390825" y="4099572"/>
                  <a:pt x="4385051" y="4091872"/>
                  <a:pt x="4379276" y="4086098"/>
                </a:cubicBezTo>
                <a:close/>
                <a:moveTo>
                  <a:pt x="1648003" y="4068776"/>
                </a:moveTo>
                <a:cubicBezTo>
                  <a:pt x="1640304" y="4072626"/>
                  <a:pt x="1628755" y="4074551"/>
                  <a:pt x="1619131" y="4074551"/>
                </a:cubicBezTo>
                <a:cubicBezTo>
                  <a:pt x="1624906" y="4076475"/>
                  <a:pt x="1628755" y="4080325"/>
                  <a:pt x="1634529" y="4082250"/>
                </a:cubicBezTo>
                <a:cubicBezTo>
                  <a:pt x="1634529" y="4080325"/>
                  <a:pt x="1634529" y="4080325"/>
                  <a:pt x="1636454" y="4078400"/>
                </a:cubicBezTo>
                <a:cubicBezTo>
                  <a:pt x="1651853" y="4076475"/>
                  <a:pt x="1655702" y="4084175"/>
                  <a:pt x="1653777" y="4091874"/>
                </a:cubicBezTo>
                <a:cubicBezTo>
                  <a:pt x="1663401" y="4097648"/>
                  <a:pt x="1674950" y="4103423"/>
                  <a:pt x="1686499" y="4107272"/>
                </a:cubicBezTo>
                <a:cubicBezTo>
                  <a:pt x="1692273" y="4103423"/>
                  <a:pt x="1699972" y="4099573"/>
                  <a:pt x="1709596" y="4097648"/>
                </a:cubicBezTo>
                <a:cubicBezTo>
                  <a:pt x="1688424" y="4089949"/>
                  <a:pt x="1667251" y="4078400"/>
                  <a:pt x="1648003" y="4068776"/>
                </a:cubicBezTo>
                <a:close/>
                <a:moveTo>
                  <a:pt x="1295767" y="4066851"/>
                </a:moveTo>
                <a:cubicBezTo>
                  <a:pt x="1270745" y="4089949"/>
                  <a:pt x="1247647" y="4111122"/>
                  <a:pt x="1224550" y="4134219"/>
                </a:cubicBezTo>
                <a:cubicBezTo>
                  <a:pt x="1116762" y="4197737"/>
                  <a:pt x="1010898" y="4232383"/>
                  <a:pt x="881938" y="4259330"/>
                </a:cubicBezTo>
                <a:cubicBezTo>
                  <a:pt x="874238" y="4259330"/>
                  <a:pt x="858840" y="4261255"/>
                  <a:pt x="854991" y="4278578"/>
                </a:cubicBezTo>
                <a:cubicBezTo>
                  <a:pt x="1022447" y="4265105"/>
                  <a:pt x="1166806" y="4190038"/>
                  <a:pt x="1288068" y="4105347"/>
                </a:cubicBezTo>
                <a:cubicBezTo>
                  <a:pt x="1286143" y="4093799"/>
                  <a:pt x="1284218" y="4086099"/>
                  <a:pt x="1284218" y="4080325"/>
                </a:cubicBezTo>
                <a:cubicBezTo>
                  <a:pt x="1288068" y="4076475"/>
                  <a:pt x="1291917" y="4072626"/>
                  <a:pt x="1295767" y="4066851"/>
                </a:cubicBezTo>
                <a:close/>
                <a:moveTo>
                  <a:pt x="4852775" y="4064926"/>
                </a:moveTo>
                <a:cubicBezTo>
                  <a:pt x="4852775" y="4066850"/>
                  <a:pt x="4852775" y="4070700"/>
                  <a:pt x="4852775" y="4072625"/>
                </a:cubicBezTo>
                <a:cubicBezTo>
                  <a:pt x="4854700" y="4074549"/>
                  <a:pt x="4856625" y="4076474"/>
                  <a:pt x="4858550" y="4078399"/>
                </a:cubicBezTo>
                <a:cubicBezTo>
                  <a:pt x="4856625" y="4074549"/>
                  <a:pt x="4854700" y="4068775"/>
                  <a:pt x="4852775" y="4064926"/>
                </a:cubicBezTo>
                <a:close/>
                <a:moveTo>
                  <a:pt x="2958783" y="4043753"/>
                </a:moveTo>
                <a:cubicBezTo>
                  <a:pt x="2960708" y="4074550"/>
                  <a:pt x="2985731" y="4107271"/>
                  <a:pt x="2981883" y="4130368"/>
                </a:cubicBezTo>
                <a:cubicBezTo>
                  <a:pt x="2974184" y="4103421"/>
                  <a:pt x="2947235" y="4068775"/>
                  <a:pt x="2958783" y="4043753"/>
                </a:cubicBezTo>
                <a:close/>
                <a:moveTo>
                  <a:pt x="1592184" y="4039904"/>
                </a:moveTo>
                <a:cubicBezTo>
                  <a:pt x="1590259" y="4045678"/>
                  <a:pt x="1586410" y="4051452"/>
                  <a:pt x="1584485" y="4055302"/>
                </a:cubicBezTo>
                <a:cubicBezTo>
                  <a:pt x="1588335" y="4059151"/>
                  <a:pt x="1594109" y="4061077"/>
                  <a:pt x="1597959" y="4063002"/>
                </a:cubicBezTo>
                <a:cubicBezTo>
                  <a:pt x="1603733" y="4057226"/>
                  <a:pt x="1607583" y="4053377"/>
                  <a:pt x="1613357" y="4049527"/>
                </a:cubicBezTo>
                <a:cubicBezTo>
                  <a:pt x="1607583" y="4047603"/>
                  <a:pt x="1599883" y="4043753"/>
                  <a:pt x="1592184" y="4039904"/>
                </a:cubicBezTo>
                <a:close/>
                <a:moveTo>
                  <a:pt x="1353511" y="4020897"/>
                </a:moveTo>
                <a:cubicBezTo>
                  <a:pt x="1351105" y="4019694"/>
                  <a:pt x="1348699" y="4019694"/>
                  <a:pt x="1343887" y="4022581"/>
                </a:cubicBezTo>
                <a:cubicBezTo>
                  <a:pt x="1340037" y="4024505"/>
                  <a:pt x="1338112" y="4028355"/>
                  <a:pt x="1334263" y="4030280"/>
                </a:cubicBezTo>
                <a:cubicBezTo>
                  <a:pt x="1324639" y="4055302"/>
                  <a:pt x="1313090" y="4078400"/>
                  <a:pt x="1299616" y="4095723"/>
                </a:cubicBezTo>
                <a:cubicBezTo>
                  <a:pt x="1307316" y="4089949"/>
                  <a:pt x="1315015" y="4084175"/>
                  <a:pt x="1322714" y="4078400"/>
                </a:cubicBezTo>
                <a:cubicBezTo>
                  <a:pt x="1318864" y="4088024"/>
                  <a:pt x="1328488" y="4099573"/>
                  <a:pt x="1322714" y="4113047"/>
                </a:cubicBezTo>
                <a:cubicBezTo>
                  <a:pt x="1232249" y="4199662"/>
                  <a:pt x="1085965" y="4228534"/>
                  <a:pt x="983951" y="4278578"/>
                </a:cubicBezTo>
                <a:cubicBezTo>
                  <a:pt x="1105213" y="4263180"/>
                  <a:pt x="1230324" y="4184264"/>
                  <a:pt x="1318864" y="4143843"/>
                </a:cubicBezTo>
                <a:cubicBezTo>
                  <a:pt x="1326563" y="4114971"/>
                  <a:pt x="1341962" y="4082250"/>
                  <a:pt x="1355435" y="4055302"/>
                </a:cubicBezTo>
                <a:cubicBezTo>
                  <a:pt x="1357360" y="4061077"/>
                  <a:pt x="1361210" y="4066851"/>
                  <a:pt x="1363134" y="4074551"/>
                </a:cubicBezTo>
                <a:cubicBezTo>
                  <a:pt x="1368909" y="4070701"/>
                  <a:pt x="1374683" y="4068776"/>
                  <a:pt x="1380458" y="4066851"/>
                </a:cubicBezTo>
                <a:cubicBezTo>
                  <a:pt x="1374683" y="4053377"/>
                  <a:pt x="1366984" y="4039904"/>
                  <a:pt x="1363134" y="4026430"/>
                </a:cubicBezTo>
                <a:cubicBezTo>
                  <a:pt x="1358322" y="4024506"/>
                  <a:pt x="1355917" y="4022100"/>
                  <a:pt x="1353511" y="4020897"/>
                </a:cubicBezTo>
                <a:close/>
                <a:moveTo>
                  <a:pt x="1490170" y="4009107"/>
                </a:moveTo>
                <a:cubicBezTo>
                  <a:pt x="1492095" y="4012957"/>
                  <a:pt x="1494020" y="4016806"/>
                  <a:pt x="1495945" y="4020656"/>
                </a:cubicBezTo>
                <a:cubicBezTo>
                  <a:pt x="1509418" y="4022581"/>
                  <a:pt x="1522892" y="4026430"/>
                  <a:pt x="1536365" y="4032204"/>
                </a:cubicBezTo>
                <a:cubicBezTo>
                  <a:pt x="1538290" y="4028355"/>
                  <a:pt x="1542140" y="4024505"/>
                  <a:pt x="1544065" y="4020656"/>
                </a:cubicBezTo>
                <a:cubicBezTo>
                  <a:pt x="1538290" y="4018731"/>
                  <a:pt x="1534441" y="4018731"/>
                  <a:pt x="1528666" y="4016806"/>
                </a:cubicBezTo>
                <a:cubicBezTo>
                  <a:pt x="1524817" y="4020656"/>
                  <a:pt x="1520968" y="4024505"/>
                  <a:pt x="1515194" y="4024505"/>
                </a:cubicBezTo>
                <a:cubicBezTo>
                  <a:pt x="1511343" y="4022581"/>
                  <a:pt x="1509418" y="4016806"/>
                  <a:pt x="1507495" y="4012957"/>
                </a:cubicBezTo>
                <a:cubicBezTo>
                  <a:pt x="1501719" y="4011032"/>
                  <a:pt x="1495945" y="4011032"/>
                  <a:pt x="1490170" y="4009107"/>
                </a:cubicBezTo>
                <a:close/>
                <a:moveTo>
                  <a:pt x="1330413" y="3993709"/>
                </a:moveTo>
                <a:cubicBezTo>
                  <a:pt x="1326563" y="3995633"/>
                  <a:pt x="1324639" y="3999483"/>
                  <a:pt x="1320789" y="4003333"/>
                </a:cubicBezTo>
                <a:cubicBezTo>
                  <a:pt x="1326563" y="4003333"/>
                  <a:pt x="1332338" y="4001408"/>
                  <a:pt x="1338112" y="3999483"/>
                </a:cubicBezTo>
                <a:cubicBezTo>
                  <a:pt x="1334263" y="3997558"/>
                  <a:pt x="1332338" y="3995633"/>
                  <a:pt x="1330413" y="3993709"/>
                </a:cubicBezTo>
                <a:close/>
                <a:moveTo>
                  <a:pt x="3882681" y="3993708"/>
                </a:moveTo>
                <a:cubicBezTo>
                  <a:pt x="3842261" y="4009107"/>
                  <a:pt x="3799916" y="4020655"/>
                  <a:pt x="3767194" y="4045678"/>
                </a:cubicBezTo>
                <a:cubicBezTo>
                  <a:pt x="3809539" y="4036054"/>
                  <a:pt x="3859584" y="4036054"/>
                  <a:pt x="3882681" y="3993708"/>
                </a:cubicBezTo>
                <a:close/>
                <a:moveTo>
                  <a:pt x="3876907" y="3953288"/>
                </a:moveTo>
                <a:cubicBezTo>
                  <a:pt x="3811464" y="3986009"/>
                  <a:pt x="3746021" y="4022580"/>
                  <a:pt x="3672879" y="4041828"/>
                </a:cubicBezTo>
                <a:cubicBezTo>
                  <a:pt x="3744097" y="4041828"/>
                  <a:pt x="3830712" y="4012956"/>
                  <a:pt x="3876907" y="3953288"/>
                </a:cubicBezTo>
                <a:close/>
                <a:moveTo>
                  <a:pt x="910809" y="3951363"/>
                </a:moveTo>
                <a:cubicBezTo>
                  <a:pt x="851141" y="3995633"/>
                  <a:pt x="737579" y="3951363"/>
                  <a:pt x="699083" y="4028355"/>
                </a:cubicBezTo>
                <a:cubicBezTo>
                  <a:pt x="758751" y="3987934"/>
                  <a:pt x="880013" y="4018731"/>
                  <a:pt x="910809" y="3951363"/>
                </a:cubicBezTo>
                <a:close/>
                <a:moveTo>
                  <a:pt x="4265714" y="3949438"/>
                </a:moveTo>
                <a:cubicBezTo>
                  <a:pt x="4258015" y="3962912"/>
                  <a:pt x="4248391" y="3978310"/>
                  <a:pt x="4242617" y="3991784"/>
                </a:cubicBezTo>
                <a:cubicBezTo>
                  <a:pt x="4283037" y="4036054"/>
                  <a:pt x="4323458" y="4080324"/>
                  <a:pt x="4365803" y="4122669"/>
                </a:cubicBezTo>
                <a:cubicBezTo>
                  <a:pt x="4363878" y="4120744"/>
                  <a:pt x="4363878" y="4118820"/>
                  <a:pt x="4363878" y="4116895"/>
                </a:cubicBezTo>
                <a:cubicBezTo>
                  <a:pt x="4358104" y="4099572"/>
                  <a:pt x="4358104" y="4080324"/>
                  <a:pt x="4358104" y="4061076"/>
                </a:cubicBezTo>
                <a:cubicBezTo>
                  <a:pt x="4327307" y="4024505"/>
                  <a:pt x="4294586" y="3987934"/>
                  <a:pt x="4265714" y="3949438"/>
                </a:cubicBezTo>
                <a:close/>
                <a:moveTo>
                  <a:pt x="4291218" y="3916145"/>
                </a:moveTo>
                <a:cubicBezTo>
                  <a:pt x="4289052" y="3916356"/>
                  <a:pt x="4286887" y="3917679"/>
                  <a:pt x="4284962" y="3920566"/>
                </a:cubicBezTo>
                <a:cubicBezTo>
                  <a:pt x="4283037" y="3920566"/>
                  <a:pt x="4283037" y="3922491"/>
                  <a:pt x="4283037" y="3922491"/>
                </a:cubicBezTo>
                <a:cubicBezTo>
                  <a:pt x="4309984" y="3949438"/>
                  <a:pt x="4336931" y="3976385"/>
                  <a:pt x="4363878" y="4005257"/>
                </a:cubicBezTo>
                <a:cubicBezTo>
                  <a:pt x="4361953" y="3997558"/>
                  <a:pt x="4354254" y="3980235"/>
                  <a:pt x="4352329" y="3974461"/>
                </a:cubicBezTo>
                <a:cubicBezTo>
                  <a:pt x="4356179" y="3974461"/>
                  <a:pt x="4367728" y="3976385"/>
                  <a:pt x="4365803" y="3986009"/>
                </a:cubicBezTo>
                <a:cubicBezTo>
                  <a:pt x="4363878" y="3997558"/>
                  <a:pt x="4367728" y="4007182"/>
                  <a:pt x="4373502" y="4016806"/>
                </a:cubicBezTo>
                <a:cubicBezTo>
                  <a:pt x="4390825" y="4036054"/>
                  <a:pt x="4408148" y="4053377"/>
                  <a:pt x="4427396" y="4070700"/>
                </a:cubicBezTo>
                <a:cubicBezTo>
                  <a:pt x="4417772" y="4049527"/>
                  <a:pt x="4410073" y="4026430"/>
                  <a:pt x="4400449" y="4003332"/>
                </a:cubicBezTo>
                <a:cubicBezTo>
                  <a:pt x="4375427" y="3978310"/>
                  <a:pt x="4350405" y="3953288"/>
                  <a:pt x="4325382" y="3928265"/>
                </a:cubicBezTo>
                <a:lnTo>
                  <a:pt x="4304210" y="3932115"/>
                </a:lnTo>
                <a:cubicBezTo>
                  <a:pt x="4304210" y="3924897"/>
                  <a:pt x="4297714" y="3915514"/>
                  <a:pt x="4291218" y="3916145"/>
                </a:cubicBezTo>
                <a:close/>
                <a:moveTo>
                  <a:pt x="1311165" y="3914792"/>
                </a:moveTo>
                <a:cubicBezTo>
                  <a:pt x="1311165" y="3920567"/>
                  <a:pt x="1311165" y="3924416"/>
                  <a:pt x="1309240" y="3928266"/>
                </a:cubicBezTo>
                <a:cubicBezTo>
                  <a:pt x="1274594" y="4047603"/>
                  <a:pt x="1093664" y="4088024"/>
                  <a:pt x="991650" y="4093799"/>
                </a:cubicBezTo>
                <a:cubicBezTo>
                  <a:pt x="976252" y="4093799"/>
                  <a:pt x="926208" y="4099573"/>
                  <a:pt x="922358" y="4101498"/>
                </a:cubicBezTo>
                <a:cubicBezTo>
                  <a:pt x="878088" y="4099573"/>
                  <a:pt x="829968" y="4070701"/>
                  <a:pt x="795322" y="4084175"/>
                </a:cubicBezTo>
                <a:cubicBezTo>
                  <a:pt x="964703" y="4157317"/>
                  <a:pt x="1213001" y="4107272"/>
                  <a:pt x="1299616" y="3984085"/>
                </a:cubicBezTo>
                <a:cubicBezTo>
                  <a:pt x="1299616" y="3978310"/>
                  <a:pt x="1301541" y="3974461"/>
                  <a:pt x="1301541" y="3970611"/>
                </a:cubicBezTo>
                <a:cubicBezTo>
                  <a:pt x="1303466" y="3972536"/>
                  <a:pt x="1303466" y="3972536"/>
                  <a:pt x="1305391" y="3974461"/>
                </a:cubicBezTo>
                <a:cubicBezTo>
                  <a:pt x="1309240" y="3968686"/>
                  <a:pt x="1313090" y="3960987"/>
                  <a:pt x="1316940" y="3953288"/>
                </a:cubicBezTo>
                <a:cubicBezTo>
                  <a:pt x="1311165" y="3941739"/>
                  <a:pt x="1315015" y="3926341"/>
                  <a:pt x="1311165" y="3914792"/>
                </a:cubicBezTo>
                <a:close/>
                <a:moveTo>
                  <a:pt x="3880757" y="3907093"/>
                </a:moveTo>
                <a:cubicBezTo>
                  <a:pt x="3784517" y="3970611"/>
                  <a:pt x="3670955" y="4003332"/>
                  <a:pt x="3561242" y="4041828"/>
                </a:cubicBezTo>
                <a:cubicBezTo>
                  <a:pt x="3688278" y="4030279"/>
                  <a:pt x="3803765" y="3997558"/>
                  <a:pt x="3880757" y="3907093"/>
                </a:cubicBezTo>
                <a:close/>
                <a:moveTo>
                  <a:pt x="1372758" y="3895544"/>
                </a:moveTo>
                <a:cubicBezTo>
                  <a:pt x="1366984" y="3903243"/>
                  <a:pt x="1361210" y="3909018"/>
                  <a:pt x="1357360" y="3916717"/>
                </a:cubicBezTo>
                <a:cubicBezTo>
                  <a:pt x="1363134" y="3916717"/>
                  <a:pt x="1368909" y="3914792"/>
                  <a:pt x="1374683" y="3910943"/>
                </a:cubicBezTo>
                <a:cubicBezTo>
                  <a:pt x="1372758" y="3907093"/>
                  <a:pt x="1372758" y="3901319"/>
                  <a:pt x="1372758" y="3895544"/>
                </a:cubicBezTo>
                <a:close/>
                <a:moveTo>
                  <a:pt x="1272671" y="3889771"/>
                </a:moveTo>
                <a:cubicBezTo>
                  <a:pt x="1268821" y="3897470"/>
                  <a:pt x="1274595" y="3920568"/>
                  <a:pt x="1259196" y="3912868"/>
                </a:cubicBezTo>
                <a:cubicBezTo>
                  <a:pt x="1261122" y="3901320"/>
                  <a:pt x="1264971" y="3891696"/>
                  <a:pt x="1272671" y="3889771"/>
                </a:cubicBezTo>
                <a:close/>
                <a:moveTo>
                  <a:pt x="3676729" y="3876296"/>
                </a:moveTo>
                <a:cubicBezTo>
                  <a:pt x="3613211" y="3885920"/>
                  <a:pt x="3570866" y="3926341"/>
                  <a:pt x="3507348" y="3937889"/>
                </a:cubicBezTo>
                <a:cubicBezTo>
                  <a:pt x="3557392" y="3949438"/>
                  <a:pt x="3634384" y="3910943"/>
                  <a:pt x="3676729" y="3876296"/>
                </a:cubicBezTo>
                <a:close/>
                <a:moveTo>
                  <a:pt x="1203377" y="3874372"/>
                </a:moveTo>
                <a:cubicBezTo>
                  <a:pt x="1197603" y="3872447"/>
                  <a:pt x="1195678" y="3878221"/>
                  <a:pt x="1189904" y="3876297"/>
                </a:cubicBezTo>
                <a:cubicBezTo>
                  <a:pt x="1199528" y="3937890"/>
                  <a:pt x="1137934" y="3924416"/>
                  <a:pt x="1118686" y="3962912"/>
                </a:cubicBezTo>
                <a:cubicBezTo>
                  <a:pt x="1161032" y="3962912"/>
                  <a:pt x="1226475" y="3924416"/>
                  <a:pt x="1203377" y="3874372"/>
                </a:cubicBezTo>
                <a:close/>
                <a:moveTo>
                  <a:pt x="3751796" y="3866672"/>
                </a:moveTo>
                <a:cubicBezTo>
                  <a:pt x="3697902" y="3889770"/>
                  <a:pt x="3651707" y="3924416"/>
                  <a:pt x="3599737" y="3949438"/>
                </a:cubicBezTo>
                <a:cubicBezTo>
                  <a:pt x="3647857" y="3943664"/>
                  <a:pt x="3726774" y="3910943"/>
                  <a:pt x="3751796" y="3866672"/>
                </a:cubicBezTo>
                <a:close/>
                <a:moveTo>
                  <a:pt x="3809539" y="3857048"/>
                </a:moveTo>
                <a:cubicBezTo>
                  <a:pt x="3724849" y="3943664"/>
                  <a:pt x="3618985" y="3997558"/>
                  <a:pt x="3490025" y="4014881"/>
                </a:cubicBezTo>
                <a:cubicBezTo>
                  <a:pt x="3618985" y="4020655"/>
                  <a:pt x="3738322" y="3962912"/>
                  <a:pt x="3809539" y="3857048"/>
                </a:cubicBezTo>
                <a:close/>
                <a:moveTo>
                  <a:pt x="3624760" y="3855123"/>
                </a:moveTo>
                <a:cubicBezTo>
                  <a:pt x="3568941" y="3885920"/>
                  <a:pt x="3503498" y="3901319"/>
                  <a:pt x="3441905" y="3922491"/>
                </a:cubicBezTo>
                <a:cubicBezTo>
                  <a:pt x="3503498" y="3926341"/>
                  <a:pt x="3597813" y="3905168"/>
                  <a:pt x="3624760" y="3855123"/>
                </a:cubicBezTo>
                <a:close/>
                <a:moveTo>
                  <a:pt x="4323458" y="3847424"/>
                </a:moveTo>
                <a:cubicBezTo>
                  <a:pt x="4325382" y="3868597"/>
                  <a:pt x="4329232" y="3885920"/>
                  <a:pt x="4335006" y="3903243"/>
                </a:cubicBezTo>
                <a:cubicBezTo>
                  <a:pt x="4350405" y="3916717"/>
                  <a:pt x="4363878" y="3930190"/>
                  <a:pt x="4377352" y="3943664"/>
                </a:cubicBezTo>
                <a:cubicBezTo>
                  <a:pt x="4369652" y="3920566"/>
                  <a:pt x="4361953" y="3899394"/>
                  <a:pt x="4354254" y="3876296"/>
                </a:cubicBezTo>
                <a:cubicBezTo>
                  <a:pt x="4344630" y="3866672"/>
                  <a:pt x="4333082" y="3857048"/>
                  <a:pt x="4323458" y="3847424"/>
                </a:cubicBezTo>
                <a:close/>
                <a:moveTo>
                  <a:pt x="3553543" y="3843575"/>
                </a:moveTo>
                <a:cubicBezTo>
                  <a:pt x="3518896" y="3839725"/>
                  <a:pt x="3509272" y="3876296"/>
                  <a:pt x="3476551" y="3878221"/>
                </a:cubicBezTo>
                <a:cubicBezTo>
                  <a:pt x="3501573" y="3885920"/>
                  <a:pt x="3536219" y="3864747"/>
                  <a:pt x="3553543" y="3843575"/>
                </a:cubicBezTo>
                <a:close/>
                <a:moveTo>
                  <a:pt x="2956858" y="3801230"/>
                </a:moveTo>
                <a:cubicBezTo>
                  <a:pt x="2999203" y="3922491"/>
                  <a:pt x="3081969" y="4018731"/>
                  <a:pt x="3122390" y="4143842"/>
                </a:cubicBezTo>
                <a:cubicBezTo>
                  <a:pt x="3132014" y="4153466"/>
                  <a:pt x="3133939" y="4170789"/>
                  <a:pt x="3139714" y="4184263"/>
                </a:cubicBezTo>
                <a:cubicBezTo>
                  <a:pt x="3060796" y="4068775"/>
                  <a:pt x="2970331" y="3959062"/>
                  <a:pt x="2956858" y="3801230"/>
                </a:cubicBezTo>
                <a:close/>
                <a:moveTo>
                  <a:pt x="1008974" y="3785832"/>
                </a:moveTo>
                <a:cubicBezTo>
                  <a:pt x="953155" y="3835876"/>
                  <a:pt x="926208" y="3909018"/>
                  <a:pt x="853066" y="3928266"/>
                </a:cubicBezTo>
                <a:cubicBezTo>
                  <a:pt x="781849" y="3947514"/>
                  <a:pt x="681760" y="3916717"/>
                  <a:pt x="660587" y="4014881"/>
                </a:cubicBezTo>
                <a:cubicBezTo>
                  <a:pt x="689459" y="4020656"/>
                  <a:pt x="699083" y="3972536"/>
                  <a:pt x="729879" y="3959062"/>
                </a:cubicBezTo>
                <a:cubicBezTo>
                  <a:pt x="801096" y="3930191"/>
                  <a:pt x="868464" y="3960987"/>
                  <a:pt x="931982" y="3901319"/>
                </a:cubicBezTo>
                <a:cubicBezTo>
                  <a:pt x="957004" y="3878221"/>
                  <a:pt x="991650" y="3841650"/>
                  <a:pt x="1008974" y="3785832"/>
                </a:cubicBezTo>
                <a:close/>
                <a:moveTo>
                  <a:pt x="2899145" y="3755967"/>
                </a:moveTo>
                <a:cubicBezTo>
                  <a:pt x="2902483" y="3755636"/>
                  <a:pt x="2905852" y="3756478"/>
                  <a:pt x="2908739" y="3758884"/>
                </a:cubicBezTo>
                <a:cubicBezTo>
                  <a:pt x="2912588" y="3760809"/>
                  <a:pt x="2912588" y="3764659"/>
                  <a:pt x="2912588" y="3768508"/>
                </a:cubicBezTo>
                <a:cubicBezTo>
                  <a:pt x="2912588" y="3772359"/>
                  <a:pt x="2914513" y="3774283"/>
                  <a:pt x="2916438" y="3776208"/>
                </a:cubicBezTo>
                <a:cubicBezTo>
                  <a:pt x="2918364" y="3778133"/>
                  <a:pt x="2920287" y="3778133"/>
                  <a:pt x="2920287" y="3781983"/>
                </a:cubicBezTo>
                <a:cubicBezTo>
                  <a:pt x="2912588" y="3783907"/>
                  <a:pt x="2910663" y="3776208"/>
                  <a:pt x="2901039" y="3778133"/>
                </a:cubicBezTo>
                <a:cubicBezTo>
                  <a:pt x="2899115" y="3783907"/>
                  <a:pt x="2904889" y="3785832"/>
                  <a:pt x="2908739" y="3789682"/>
                </a:cubicBezTo>
                <a:cubicBezTo>
                  <a:pt x="2912588" y="3793531"/>
                  <a:pt x="2910663" y="3801231"/>
                  <a:pt x="2906814" y="3805080"/>
                </a:cubicBezTo>
                <a:cubicBezTo>
                  <a:pt x="2899115" y="3812779"/>
                  <a:pt x="2887567" y="3812779"/>
                  <a:pt x="2877942" y="3812779"/>
                </a:cubicBezTo>
                <a:cubicBezTo>
                  <a:pt x="2866394" y="3812779"/>
                  <a:pt x="2852920" y="3812779"/>
                  <a:pt x="2841371" y="3808930"/>
                </a:cubicBezTo>
                <a:cubicBezTo>
                  <a:pt x="2837523" y="3807005"/>
                  <a:pt x="2833672" y="3805080"/>
                  <a:pt x="2829822" y="3801231"/>
                </a:cubicBezTo>
                <a:cubicBezTo>
                  <a:pt x="2827898" y="3799306"/>
                  <a:pt x="2825973" y="3795456"/>
                  <a:pt x="2822123" y="3793531"/>
                </a:cubicBezTo>
                <a:cubicBezTo>
                  <a:pt x="2820198" y="3791607"/>
                  <a:pt x="2816349" y="3791607"/>
                  <a:pt x="2816349" y="3789682"/>
                </a:cubicBezTo>
                <a:cubicBezTo>
                  <a:pt x="2816349" y="3785832"/>
                  <a:pt x="2820198" y="3787757"/>
                  <a:pt x="2822123" y="3785832"/>
                </a:cubicBezTo>
                <a:cubicBezTo>
                  <a:pt x="2822123" y="3783907"/>
                  <a:pt x="2824048" y="3781983"/>
                  <a:pt x="2824048" y="3781983"/>
                </a:cubicBezTo>
                <a:cubicBezTo>
                  <a:pt x="2833672" y="3780058"/>
                  <a:pt x="2843297" y="3776208"/>
                  <a:pt x="2852920" y="3774283"/>
                </a:cubicBezTo>
                <a:cubicBezTo>
                  <a:pt x="2862544" y="3772359"/>
                  <a:pt x="2874093" y="3776208"/>
                  <a:pt x="2883716" y="3780058"/>
                </a:cubicBezTo>
                <a:cubicBezTo>
                  <a:pt x="2879386" y="3768509"/>
                  <a:pt x="2889130" y="3756960"/>
                  <a:pt x="2899145" y="3755967"/>
                </a:cubicBezTo>
                <a:close/>
                <a:moveTo>
                  <a:pt x="1828934" y="3751185"/>
                </a:moveTo>
                <a:cubicBezTo>
                  <a:pt x="1832784" y="3764659"/>
                  <a:pt x="1830859" y="3781983"/>
                  <a:pt x="1836633" y="3795456"/>
                </a:cubicBezTo>
                <a:cubicBezTo>
                  <a:pt x="1825083" y="3797381"/>
                  <a:pt x="1823159" y="3797381"/>
                  <a:pt x="1811610" y="3789682"/>
                </a:cubicBezTo>
                <a:cubicBezTo>
                  <a:pt x="1821234" y="3783907"/>
                  <a:pt x="1817384" y="3756959"/>
                  <a:pt x="1828934" y="3751185"/>
                </a:cubicBezTo>
                <a:close/>
                <a:moveTo>
                  <a:pt x="1773115" y="3741561"/>
                </a:moveTo>
                <a:cubicBezTo>
                  <a:pt x="1761565" y="3768508"/>
                  <a:pt x="1750016" y="3793530"/>
                  <a:pt x="1734618" y="3812778"/>
                </a:cubicBezTo>
                <a:cubicBezTo>
                  <a:pt x="1738468" y="3793530"/>
                  <a:pt x="1744242" y="3774282"/>
                  <a:pt x="1750016" y="3755034"/>
                </a:cubicBezTo>
                <a:cubicBezTo>
                  <a:pt x="1757715" y="3751185"/>
                  <a:pt x="1765415" y="3745410"/>
                  <a:pt x="1773115" y="3741561"/>
                </a:cubicBezTo>
                <a:close/>
                <a:moveTo>
                  <a:pt x="2764411" y="3732869"/>
                </a:moveTo>
                <a:cubicBezTo>
                  <a:pt x="2767748" y="3732538"/>
                  <a:pt x="2771117" y="3733380"/>
                  <a:pt x="2774004" y="3735786"/>
                </a:cubicBezTo>
                <a:cubicBezTo>
                  <a:pt x="2777853" y="3737711"/>
                  <a:pt x="2777853" y="3741561"/>
                  <a:pt x="2777853" y="3745410"/>
                </a:cubicBezTo>
                <a:cubicBezTo>
                  <a:pt x="2777853" y="3749261"/>
                  <a:pt x="2779778" y="3751185"/>
                  <a:pt x="2781703" y="3753110"/>
                </a:cubicBezTo>
                <a:cubicBezTo>
                  <a:pt x="2783628" y="3755035"/>
                  <a:pt x="2785552" y="3755035"/>
                  <a:pt x="2785552" y="3758884"/>
                </a:cubicBezTo>
                <a:cubicBezTo>
                  <a:pt x="2777853" y="3758884"/>
                  <a:pt x="2775928" y="3751185"/>
                  <a:pt x="2766304" y="3755035"/>
                </a:cubicBezTo>
                <a:cubicBezTo>
                  <a:pt x="2764380" y="3760809"/>
                  <a:pt x="2770154" y="3762734"/>
                  <a:pt x="2774004" y="3766584"/>
                </a:cubicBezTo>
                <a:cubicBezTo>
                  <a:pt x="2777853" y="3770433"/>
                  <a:pt x="2775928" y="3778132"/>
                  <a:pt x="2772079" y="3781982"/>
                </a:cubicBezTo>
                <a:cubicBezTo>
                  <a:pt x="2764380" y="3789681"/>
                  <a:pt x="2752831" y="3789681"/>
                  <a:pt x="2743207" y="3789681"/>
                </a:cubicBezTo>
                <a:cubicBezTo>
                  <a:pt x="2731659" y="3789681"/>
                  <a:pt x="2718185" y="3789681"/>
                  <a:pt x="2706636" y="3785832"/>
                </a:cubicBezTo>
                <a:cubicBezTo>
                  <a:pt x="2702787" y="3783907"/>
                  <a:pt x="2698937" y="3781982"/>
                  <a:pt x="2695087" y="3778132"/>
                </a:cubicBezTo>
                <a:cubicBezTo>
                  <a:pt x="2693163" y="3776208"/>
                  <a:pt x="2691238" y="3772358"/>
                  <a:pt x="2687389" y="3770433"/>
                </a:cubicBezTo>
                <a:cubicBezTo>
                  <a:pt x="2685463" y="3768508"/>
                  <a:pt x="2681615" y="3768508"/>
                  <a:pt x="2681615" y="3766584"/>
                </a:cubicBezTo>
                <a:cubicBezTo>
                  <a:pt x="2681615" y="3762734"/>
                  <a:pt x="2685463" y="3764659"/>
                  <a:pt x="2687389" y="3762734"/>
                </a:cubicBezTo>
                <a:cubicBezTo>
                  <a:pt x="2687389" y="3760809"/>
                  <a:pt x="2689313" y="3758884"/>
                  <a:pt x="2689313" y="3758884"/>
                </a:cubicBezTo>
                <a:cubicBezTo>
                  <a:pt x="2698937" y="3756960"/>
                  <a:pt x="2708561" y="3753110"/>
                  <a:pt x="2718185" y="3751185"/>
                </a:cubicBezTo>
                <a:cubicBezTo>
                  <a:pt x="2727809" y="3749261"/>
                  <a:pt x="2739358" y="3753110"/>
                  <a:pt x="2748981" y="3756960"/>
                </a:cubicBezTo>
                <a:cubicBezTo>
                  <a:pt x="2744650" y="3745411"/>
                  <a:pt x="2754395" y="3733862"/>
                  <a:pt x="2764411" y="3732869"/>
                </a:cubicBezTo>
                <a:close/>
                <a:moveTo>
                  <a:pt x="1803910" y="3703065"/>
                </a:moveTo>
                <a:cubicBezTo>
                  <a:pt x="1803910" y="3706914"/>
                  <a:pt x="1803910" y="3712689"/>
                  <a:pt x="1805835" y="3718463"/>
                </a:cubicBezTo>
                <a:cubicBezTo>
                  <a:pt x="1811609" y="3718463"/>
                  <a:pt x="1817385" y="3716538"/>
                  <a:pt x="1821234" y="3714614"/>
                </a:cubicBezTo>
                <a:cubicBezTo>
                  <a:pt x="1811609" y="3733862"/>
                  <a:pt x="1800060" y="3753110"/>
                  <a:pt x="1790437" y="3772357"/>
                </a:cubicBezTo>
                <a:cubicBezTo>
                  <a:pt x="1784662" y="3747335"/>
                  <a:pt x="1792361" y="3724238"/>
                  <a:pt x="1803910" y="3703065"/>
                </a:cubicBezTo>
                <a:close/>
                <a:moveTo>
                  <a:pt x="3611286" y="3701140"/>
                </a:moveTo>
                <a:cubicBezTo>
                  <a:pt x="3530445" y="3726163"/>
                  <a:pt x="3503498" y="3835876"/>
                  <a:pt x="3430356" y="3872447"/>
                </a:cubicBezTo>
                <a:cubicBezTo>
                  <a:pt x="3516971" y="3858973"/>
                  <a:pt x="3555467" y="3741561"/>
                  <a:pt x="3611286" y="3701140"/>
                </a:cubicBezTo>
                <a:close/>
                <a:moveTo>
                  <a:pt x="1657627" y="3695366"/>
                </a:moveTo>
                <a:cubicBezTo>
                  <a:pt x="1657627" y="3704991"/>
                  <a:pt x="1676876" y="3703066"/>
                  <a:pt x="1678800" y="3712690"/>
                </a:cubicBezTo>
                <a:cubicBezTo>
                  <a:pt x="1663401" y="3712690"/>
                  <a:pt x="1655701" y="3722314"/>
                  <a:pt x="1653777" y="3735787"/>
                </a:cubicBezTo>
                <a:cubicBezTo>
                  <a:pt x="1646077" y="3735787"/>
                  <a:pt x="1640303" y="3733863"/>
                  <a:pt x="1632604" y="3731938"/>
                </a:cubicBezTo>
                <a:cubicBezTo>
                  <a:pt x="1644153" y="3718464"/>
                  <a:pt x="1646077" y="3695366"/>
                  <a:pt x="1657627" y="3695366"/>
                </a:cubicBezTo>
                <a:close/>
                <a:moveTo>
                  <a:pt x="2883746" y="3692449"/>
                </a:moveTo>
                <a:cubicBezTo>
                  <a:pt x="2887084" y="3692118"/>
                  <a:pt x="2890454" y="3692960"/>
                  <a:pt x="2893341" y="3695366"/>
                </a:cubicBezTo>
                <a:cubicBezTo>
                  <a:pt x="2897189" y="3697291"/>
                  <a:pt x="2897189" y="3701140"/>
                  <a:pt x="2897189" y="3704990"/>
                </a:cubicBezTo>
                <a:cubicBezTo>
                  <a:pt x="2897189" y="3708841"/>
                  <a:pt x="2899114" y="3710765"/>
                  <a:pt x="2901039" y="3712690"/>
                </a:cubicBezTo>
                <a:cubicBezTo>
                  <a:pt x="2902964" y="3714615"/>
                  <a:pt x="2904889" y="3714615"/>
                  <a:pt x="2904889" y="3718465"/>
                </a:cubicBezTo>
                <a:cubicBezTo>
                  <a:pt x="2897189" y="3720389"/>
                  <a:pt x="2893341" y="3710765"/>
                  <a:pt x="2885641" y="3714615"/>
                </a:cubicBezTo>
                <a:cubicBezTo>
                  <a:pt x="2885641" y="3720389"/>
                  <a:pt x="2889490" y="3722314"/>
                  <a:pt x="2893341" y="3726164"/>
                </a:cubicBezTo>
                <a:cubicBezTo>
                  <a:pt x="2897189" y="3730013"/>
                  <a:pt x="2895265" y="3737712"/>
                  <a:pt x="2891415" y="3741562"/>
                </a:cubicBezTo>
                <a:cubicBezTo>
                  <a:pt x="2883716" y="3749261"/>
                  <a:pt x="2872167" y="3749261"/>
                  <a:pt x="2862544" y="3749261"/>
                </a:cubicBezTo>
                <a:cubicBezTo>
                  <a:pt x="2850995" y="3749261"/>
                  <a:pt x="2837521" y="3749261"/>
                  <a:pt x="2825972" y="3745411"/>
                </a:cubicBezTo>
                <a:cubicBezTo>
                  <a:pt x="2822123" y="3743487"/>
                  <a:pt x="2818274" y="3741562"/>
                  <a:pt x="2814423" y="3737712"/>
                </a:cubicBezTo>
                <a:cubicBezTo>
                  <a:pt x="2812500" y="3735787"/>
                  <a:pt x="2810574" y="3731938"/>
                  <a:pt x="2806724" y="3730013"/>
                </a:cubicBezTo>
                <a:cubicBezTo>
                  <a:pt x="2804799" y="3728088"/>
                  <a:pt x="2800950" y="3728088"/>
                  <a:pt x="2800950" y="3726164"/>
                </a:cubicBezTo>
                <a:cubicBezTo>
                  <a:pt x="2800950" y="3722314"/>
                  <a:pt x="2804799" y="3724239"/>
                  <a:pt x="2806724" y="3722314"/>
                </a:cubicBezTo>
                <a:cubicBezTo>
                  <a:pt x="2806724" y="3720389"/>
                  <a:pt x="2808649" y="3718465"/>
                  <a:pt x="2808649" y="3718465"/>
                </a:cubicBezTo>
                <a:cubicBezTo>
                  <a:pt x="2818274" y="3716540"/>
                  <a:pt x="2827897" y="3712690"/>
                  <a:pt x="2837521" y="3710765"/>
                </a:cubicBezTo>
                <a:cubicBezTo>
                  <a:pt x="2847145" y="3708841"/>
                  <a:pt x="2858694" y="3712690"/>
                  <a:pt x="2868318" y="3716540"/>
                </a:cubicBezTo>
                <a:cubicBezTo>
                  <a:pt x="2863986" y="3704990"/>
                  <a:pt x="2873731" y="3693441"/>
                  <a:pt x="2883746" y="3692449"/>
                </a:cubicBezTo>
                <a:close/>
                <a:moveTo>
                  <a:pt x="1622981" y="3679968"/>
                </a:moveTo>
                <a:cubicBezTo>
                  <a:pt x="1632606" y="3679968"/>
                  <a:pt x="1638380" y="3683817"/>
                  <a:pt x="1642230" y="3689592"/>
                </a:cubicBezTo>
                <a:cubicBezTo>
                  <a:pt x="1636455" y="3693441"/>
                  <a:pt x="1626830" y="3733863"/>
                  <a:pt x="1603733" y="3728089"/>
                </a:cubicBezTo>
                <a:cubicBezTo>
                  <a:pt x="1603733" y="3703066"/>
                  <a:pt x="1617206" y="3695367"/>
                  <a:pt x="1622981" y="3679968"/>
                </a:cubicBezTo>
                <a:close/>
                <a:moveTo>
                  <a:pt x="1776964" y="3676118"/>
                </a:moveTo>
                <a:cubicBezTo>
                  <a:pt x="1778888" y="3687667"/>
                  <a:pt x="1784663" y="3697291"/>
                  <a:pt x="1788514" y="3706915"/>
                </a:cubicBezTo>
                <a:cubicBezTo>
                  <a:pt x="1786587" y="3708840"/>
                  <a:pt x="1786587" y="3712690"/>
                  <a:pt x="1784663" y="3714615"/>
                </a:cubicBezTo>
                <a:cubicBezTo>
                  <a:pt x="1778888" y="3704991"/>
                  <a:pt x="1775039" y="3693442"/>
                  <a:pt x="1773114" y="3685743"/>
                </a:cubicBezTo>
                <a:cubicBezTo>
                  <a:pt x="1775039" y="3681892"/>
                  <a:pt x="1775039" y="3679967"/>
                  <a:pt x="1776964" y="3676118"/>
                </a:cubicBezTo>
                <a:close/>
                <a:moveTo>
                  <a:pt x="2691237" y="3668419"/>
                </a:moveTo>
                <a:cubicBezTo>
                  <a:pt x="2693162" y="3670344"/>
                  <a:pt x="2695087" y="3674193"/>
                  <a:pt x="2697012" y="3678043"/>
                </a:cubicBezTo>
                <a:cubicBezTo>
                  <a:pt x="2698936" y="3679968"/>
                  <a:pt x="2700862" y="3681892"/>
                  <a:pt x="2702786" y="3683817"/>
                </a:cubicBezTo>
                <a:cubicBezTo>
                  <a:pt x="2704711" y="3685742"/>
                  <a:pt x="2708560" y="3683817"/>
                  <a:pt x="2708560" y="3687667"/>
                </a:cubicBezTo>
                <a:cubicBezTo>
                  <a:pt x="2700862" y="3691516"/>
                  <a:pt x="2695087" y="3683817"/>
                  <a:pt x="2689313" y="3689591"/>
                </a:cubicBezTo>
                <a:cubicBezTo>
                  <a:pt x="2691237" y="3693441"/>
                  <a:pt x="2697012" y="3695366"/>
                  <a:pt x="2700862" y="3697291"/>
                </a:cubicBezTo>
                <a:cubicBezTo>
                  <a:pt x="2706636" y="3701140"/>
                  <a:pt x="2706636" y="3706914"/>
                  <a:pt x="2704711" y="3712689"/>
                </a:cubicBezTo>
                <a:cubicBezTo>
                  <a:pt x="2700862" y="3722313"/>
                  <a:pt x="2689313" y="3726162"/>
                  <a:pt x="2679689" y="3728087"/>
                </a:cubicBezTo>
                <a:cubicBezTo>
                  <a:pt x="2668140" y="3731937"/>
                  <a:pt x="2656592" y="3735786"/>
                  <a:pt x="2643118" y="3735786"/>
                </a:cubicBezTo>
                <a:cubicBezTo>
                  <a:pt x="2639268" y="3735786"/>
                  <a:pt x="2633494" y="3733862"/>
                  <a:pt x="2629644" y="3731937"/>
                </a:cubicBezTo>
                <a:cubicBezTo>
                  <a:pt x="2625795" y="3730012"/>
                  <a:pt x="2623870" y="3726162"/>
                  <a:pt x="2620020" y="3726162"/>
                </a:cubicBezTo>
                <a:cubicBezTo>
                  <a:pt x="2618095" y="3726162"/>
                  <a:pt x="2614246" y="3726162"/>
                  <a:pt x="2614246" y="3724238"/>
                </a:cubicBezTo>
                <a:cubicBezTo>
                  <a:pt x="2614246" y="3722313"/>
                  <a:pt x="2616171" y="3722313"/>
                  <a:pt x="2618095" y="3720388"/>
                </a:cubicBezTo>
                <a:cubicBezTo>
                  <a:pt x="2618095" y="3718463"/>
                  <a:pt x="2618095" y="3716538"/>
                  <a:pt x="2618095" y="3716538"/>
                </a:cubicBezTo>
                <a:cubicBezTo>
                  <a:pt x="2625795" y="3710764"/>
                  <a:pt x="2633494" y="3703065"/>
                  <a:pt x="2643118" y="3699215"/>
                </a:cubicBezTo>
                <a:cubicBezTo>
                  <a:pt x="2652742" y="3695366"/>
                  <a:pt x="2664291" y="3695366"/>
                  <a:pt x="2673914" y="3695366"/>
                </a:cubicBezTo>
                <a:cubicBezTo>
                  <a:pt x="2664291" y="3683817"/>
                  <a:pt x="2677764" y="3662644"/>
                  <a:pt x="2691237" y="3668419"/>
                </a:cubicBezTo>
                <a:close/>
                <a:moveTo>
                  <a:pt x="3576640" y="3664570"/>
                </a:moveTo>
                <a:cubicBezTo>
                  <a:pt x="3547768" y="3712689"/>
                  <a:pt x="3497724" y="3728088"/>
                  <a:pt x="3478476" y="3793530"/>
                </a:cubicBezTo>
                <a:cubicBezTo>
                  <a:pt x="3511197" y="3753110"/>
                  <a:pt x="3572791" y="3730012"/>
                  <a:pt x="3576640" y="3664570"/>
                </a:cubicBezTo>
                <a:close/>
                <a:moveTo>
                  <a:pt x="3530445" y="3662645"/>
                </a:moveTo>
                <a:cubicBezTo>
                  <a:pt x="3484250" y="3701140"/>
                  <a:pt x="3449604" y="3791606"/>
                  <a:pt x="3428431" y="3851274"/>
                </a:cubicBezTo>
                <a:cubicBezTo>
                  <a:pt x="3472702" y="3805079"/>
                  <a:pt x="3497724" y="3728088"/>
                  <a:pt x="3530445" y="3662645"/>
                </a:cubicBezTo>
                <a:close/>
                <a:moveTo>
                  <a:pt x="1705176" y="3659607"/>
                </a:moveTo>
                <a:cubicBezTo>
                  <a:pt x="1707794" y="3658675"/>
                  <a:pt x="1711041" y="3658795"/>
                  <a:pt x="1715372" y="3660720"/>
                </a:cubicBezTo>
                <a:cubicBezTo>
                  <a:pt x="1721146" y="3674194"/>
                  <a:pt x="1719221" y="3679969"/>
                  <a:pt x="1709596" y="3689592"/>
                </a:cubicBezTo>
                <a:cubicBezTo>
                  <a:pt x="1698048" y="3687668"/>
                  <a:pt x="1690348" y="3683818"/>
                  <a:pt x="1686499" y="3676119"/>
                </a:cubicBezTo>
                <a:cubicBezTo>
                  <a:pt x="1695161" y="3674675"/>
                  <a:pt x="1697326" y="3662404"/>
                  <a:pt x="1705176" y="3659607"/>
                </a:cubicBezTo>
                <a:close/>
                <a:moveTo>
                  <a:pt x="2197981" y="3657863"/>
                </a:moveTo>
                <a:cubicBezTo>
                  <a:pt x="2216176" y="3661683"/>
                  <a:pt x="2233138" y="3676600"/>
                  <a:pt x="2244688" y="3706915"/>
                </a:cubicBezTo>
                <a:cubicBezTo>
                  <a:pt x="2196567" y="3730013"/>
                  <a:pt x="2152297" y="3762735"/>
                  <a:pt x="2113801" y="3807005"/>
                </a:cubicBezTo>
                <a:cubicBezTo>
                  <a:pt x="2077712" y="3734825"/>
                  <a:pt x="2143394" y="3646404"/>
                  <a:pt x="2197981" y="3657863"/>
                </a:cubicBezTo>
                <a:close/>
                <a:moveTo>
                  <a:pt x="2096479" y="3649171"/>
                </a:moveTo>
                <a:cubicBezTo>
                  <a:pt x="2092628" y="3654945"/>
                  <a:pt x="2086854" y="3658796"/>
                  <a:pt x="2083004" y="3662645"/>
                </a:cubicBezTo>
                <a:cubicBezTo>
                  <a:pt x="2092628" y="3670345"/>
                  <a:pt x="2086854" y="3703066"/>
                  <a:pt x="2067606" y="3693442"/>
                </a:cubicBezTo>
                <a:cubicBezTo>
                  <a:pt x="2073380" y="3679969"/>
                  <a:pt x="2079155" y="3666495"/>
                  <a:pt x="2084929" y="3654945"/>
                </a:cubicBezTo>
                <a:cubicBezTo>
                  <a:pt x="2088780" y="3653020"/>
                  <a:pt x="2092628" y="3651096"/>
                  <a:pt x="2096479" y="3649171"/>
                </a:cubicBezTo>
                <a:close/>
                <a:moveTo>
                  <a:pt x="1973291" y="3637624"/>
                </a:moveTo>
                <a:cubicBezTo>
                  <a:pt x="1971367" y="3641473"/>
                  <a:pt x="1969443" y="3643398"/>
                  <a:pt x="1971367" y="3645323"/>
                </a:cubicBezTo>
                <a:cubicBezTo>
                  <a:pt x="1982916" y="3647248"/>
                  <a:pt x="1990615" y="3645323"/>
                  <a:pt x="2000239" y="3645323"/>
                </a:cubicBezTo>
                <a:cubicBezTo>
                  <a:pt x="1986765" y="3647248"/>
                  <a:pt x="1977141" y="3654947"/>
                  <a:pt x="1965592" y="3660721"/>
                </a:cubicBezTo>
                <a:cubicBezTo>
                  <a:pt x="1961743" y="3658796"/>
                  <a:pt x="1959818" y="3654947"/>
                  <a:pt x="1959818" y="3651097"/>
                </a:cubicBezTo>
                <a:cubicBezTo>
                  <a:pt x="1963667" y="3647248"/>
                  <a:pt x="1969443" y="3641473"/>
                  <a:pt x="1973291" y="3637624"/>
                </a:cubicBezTo>
                <a:close/>
                <a:moveTo>
                  <a:pt x="1915548" y="3637623"/>
                </a:moveTo>
                <a:cubicBezTo>
                  <a:pt x="1894376" y="3664570"/>
                  <a:pt x="1871278" y="3691517"/>
                  <a:pt x="1846256" y="3718464"/>
                </a:cubicBezTo>
                <a:cubicBezTo>
                  <a:pt x="1842406" y="3720389"/>
                  <a:pt x="1838556" y="3722313"/>
                  <a:pt x="1834707" y="3724238"/>
                </a:cubicBezTo>
                <a:cubicBezTo>
                  <a:pt x="1842406" y="3706915"/>
                  <a:pt x="1852031" y="3691517"/>
                  <a:pt x="1861654" y="3678043"/>
                </a:cubicBezTo>
                <a:cubicBezTo>
                  <a:pt x="1863579" y="3678043"/>
                  <a:pt x="1863579" y="3679968"/>
                  <a:pt x="1865503" y="3681893"/>
                </a:cubicBezTo>
                <a:cubicBezTo>
                  <a:pt x="1880902" y="3668419"/>
                  <a:pt x="1898225" y="3651096"/>
                  <a:pt x="1915548" y="3637623"/>
                </a:cubicBezTo>
                <a:close/>
                <a:moveTo>
                  <a:pt x="3490025" y="3627999"/>
                </a:moveTo>
                <a:cubicBezTo>
                  <a:pt x="3466927" y="3656871"/>
                  <a:pt x="3455378" y="3704990"/>
                  <a:pt x="3418808" y="3710764"/>
                </a:cubicBezTo>
                <a:cubicBezTo>
                  <a:pt x="3409184" y="3760809"/>
                  <a:pt x="3397635" y="3807004"/>
                  <a:pt x="3374538" y="3833951"/>
                </a:cubicBezTo>
                <a:cubicBezTo>
                  <a:pt x="3347590" y="3812778"/>
                  <a:pt x="3349515" y="3751185"/>
                  <a:pt x="3297546" y="3756959"/>
                </a:cubicBezTo>
                <a:cubicBezTo>
                  <a:pt x="3330268" y="3781982"/>
                  <a:pt x="3341816" y="3822402"/>
                  <a:pt x="3366838" y="3853199"/>
                </a:cubicBezTo>
                <a:cubicBezTo>
                  <a:pt x="3424582" y="3839725"/>
                  <a:pt x="3407259" y="3774282"/>
                  <a:pt x="3434206" y="3722313"/>
                </a:cubicBezTo>
                <a:cubicBezTo>
                  <a:pt x="3449604" y="3695366"/>
                  <a:pt x="3499649" y="3678043"/>
                  <a:pt x="3490025" y="3627999"/>
                </a:cubicBezTo>
                <a:close/>
                <a:moveTo>
                  <a:pt x="1694199" y="3626074"/>
                </a:moveTo>
                <a:cubicBezTo>
                  <a:pt x="1705748" y="3649172"/>
                  <a:pt x="1680724" y="3656872"/>
                  <a:pt x="1667251" y="3672270"/>
                </a:cubicBezTo>
                <a:cubicBezTo>
                  <a:pt x="1659552" y="3668420"/>
                  <a:pt x="1649928" y="3666496"/>
                  <a:pt x="1648003" y="3658796"/>
                </a:cubicBezTo>
                <a:cubicBezTo>
                  <a:pt x="1669176" y="3656872"/>
                  <a:pt x="1671100" y="3626074"/>
                  <a:pt x="1694199" y="3626074"/>
                </a:cubicBezTo>
                <a:close/>
                <a:moveTo>
                  <a:pt x="1798136" y="3602976"/>
                </a:moveTo>
                <a:cubicBezTo>
                  <a:pt x="1801985" y="3602976"/>
                  <a:pt x="1803910" y="3602976"/>
                  <a:pt x="1805835" y="3604901"/>
                </a:cubicBezTo>
                <a:cubicBezTo>
                  <a:pt x="1769264" y="3660720"/>
                  <a:pt x="1740392" y="3728088"/>
                  <a:pt x="1711520" y="3799305"/>
                </a:cubicBezTo>
                <a:cubicBezTo>
                  <a:pt x="1688424" y="3785832"/>
                  <a:pt x="1690348" y="3755035"/>
                  <a:pt x="1669175" y="3741562"/>
                </a:cubicBezTo>
                <a:cubicBezTo>
                  <a:pt x="1673024" y="3728088"/>
                  <a:pt x="1684573" y="3728088"/>
                  <a:pt x="1684573" y="3710765"/>
                </a:cubicBezTo>
                <a:cubicBezTo>
                  <a:pt x="1694197" y="3712690"/>
                  <a:pt x="1707671" y="3716539"/>
                  <a:pt x="1713445" y="3712690"/>
                </a:cubicBezTo>
                <a:cubicBezTo>
                  <a:pt x="1707671" y="3735787"/>
                  <a:pt x="1680724" y="3758885"/>
                  <a:pt x="1699971" y="3774283"/>
                </a:cubicBezTo>
                <a:cubicBezTo>
                  <a:pt x="1740392" y="3716539"/>
                  <a:pt x="1744242" y="3647246"/>
                  <a:pt x="1798136" y="3602976"/>
                </a:cubicBezTo>
                <a:close/>
                <a:moveTo>
                  <a:pt x="1892452" y="3601052"/>
                </a:moveTo>
                <a:cubicBezTo>
                  <a:pt x="1888602" y="3606826"/>
                  <a:pt x="1886678" y="3610676"/>
                  <a:pt x="1886678" y="3616450"/>
                </a:cubicBezTo>
                <a:cubicBezTo>
                  <a:pt x="1878979" y="3627999"/>
                  <a:pt x="1869354" y="3639548"/>
                  <a:pt x="1861654" y="3651097"/>
                </a:cubicBezTo>
                <a:cubicBezTo>
                  <a:pt x="1857805" y="3653021"/>
                  <a:pt x="1855880" y="3656871"/>
                  <a:pt x="1855880" y="3658796"/>
                </a:cubicBezTo>
                <a:cubicBezTo>
                  <a:pt x="1850106" y="3668419"/>
                  <a:pt x="1842407" y="3679968"/>
                  <a:pt x="1836632" y="3689592"/>
                </a:cubicBezTo>
                <a:cubicBezTo>
                  <a:pt x="1836632" y="3685743"/>
                  <a:pt x="1838558" y="3681893"/>
                  <a:pt x="1842407" y="3679968"/>
                </a:cubicBezTo>
                <a:cubicBezTo>
                  <a:pt x="1834707" y="3676119"/>
                  <a:pt x="1830858" y="3670344"/>
                  <a:pt x="1828933" y="3664570"/>
                </a:cubicBezTo>
                <a:cubicBezTo>
                  <a:pt x="1830858" y="3660720"/>
                  <a:pt x="1834707" y="3656871"/>
                  <a:pt x="1836632" y="3653021"/>
                </a:cubicBezTo>
                <a:cubicBezTo>
                  <a:pt x="1838558" y="3654946"/>
                  <a:pt x="1838558" y="3654946"/>
                  <a:pt x="1840482" y="3658796"/>
                </a:cubicBezTo>
                <a:cubicBezTo>
                  <a:pt x="1853955" y="3631849"/>
                  <a:pt x="1877054" y="3622225"/>
                  <a:pt x="1892452" y="3601052"/>
                </a:cubicBezTo>
                <a:close/>
                <a:moveTo>
                  <a:pt x="3372612" y="3597202"/>
                </a:moveTo>
                <a:cubicBezTo>
                  <a:pt x="3370688" y="3620300"/>
                  <a:pt x="3407260" y="3618376"/>
                  <a:pt x="3405335" y="3643398"/>
                </a:cubicBezTo>
                <a:cubicBezTo>
                  <a:pt x="3384161" y="3637624"/>
                  <a:pt x="3349515" y="3608752"/>
                  <a:pt x="3372612" y="3597202"/>
                </a:cubicBezTo>
                <a:close/>
                <a:moveTo>
                  <a:pt x="1929023" y="3597202"/>
                </a:moveTo>
                <a:cubicBezTo>
                  <a:pt x="1927098" y="3610676"/>
                  <a:pt x="1915548" y="3620300"/>
                  <a:pt x="1902075" y="3626075"/>
                </a:cubicBezTo>
                <a:cubicBezTo>
                  <a:pt x="1907849" y="3620300"/>
                  <a:pt x="1911699" y="3612601"/>
                  <a:pt x="1917474" y="3606827"/>
                </a:cubicBezTo>
                <a:cubicBezTo>
                  <a:pt x="1921324" y="3602976"/>
                  <a:pt x="1925173" y="3601051"/>
                  <a:pt x="1929023" y="3597202"/>
                </a:cubicBezTo>
                <a:close/>
                <a:moveTo>
                  <a:pt x="1755792" y="3583728"/>
                </a:moveTo>
                <a:cubicBezTo>
                  <a:pt x="1751943" y="3593352"/>
                  <a:pt x="1767341" y="3591427"/>
                  <a:pt x="1765416" y="3599126"/>
                </a:cubicBezTo>
                <a:cubicBezTo>
                  <a:pt x="1751943" y="3608750"/>
                  <a:pt x="1742318" y="3645321"/>
                  <a:pt x="1736543" y="3653020"/>
                </a:cubicBezTo>
                <a:cubicBezTo>
                  <a:pt x="1713447" y="3629923"/>
                  <a:pt x="1707673" y="3581803"/>
                  <a:pt x="1755792" y="3583728"/>
                </a:cubicBezTo>
                <a:close/>
                <a:moveTo>
                  <a:pt x="1990615" y="3574106"/>
                </a:moveTo>
                <a:cubicBezTo>
                  <a:pt x="1994466" y="3574106"/>
                  <a:pt x="1998314" y="3576031"/>
                  <a:pt x="2002165" y="3581805"/>
                </a:cubicBezTo>
                <a:cubicBezTo>
                  <a:pt x="1996390" y="3583730"/>
                  <a:pt x="1990615" y="3583730"/>
                  <a:pt x="1984841" y="3583730"/>
                </a:cubicBezTo>
                <a:cubicBezTo>
                  <a:pt x="1986766" y="3579880"/>
                  <a:pt x="1988690" y="3577955"/>
                  <a:pt x="1990615" y="3574106"/>
                </a:cubicBezTo>
                <a:close/>
                <a:moveTo>
                  <a:pt x="3374538" y="3562556"/>
                </a:moveTo>
                <a:cubicBezTo>
                  <a:pt x="3393785" y="3558706"/>
                  <a:pt x="3399559" y="3593353"/>
                  <a:pt x="3418808" y="3599128"/>
                </a:cubicBezTo>
                <a:cubicBezTo>
                  <a:pt x="3416883" y="3608752"/>
                  <a:pt x="3409184" y="3608752"/>
                  <a:pt x="3405334" y="3616451"/>
                </a:cubicBezTo>
                <a:cubicBezTo>
                  <a:pt x="3389935" y="3601052"/>
                  <a:pt x="3368762" y="3591428"/>
                  <a:pt x="3374538" y="3562556"/>
                </a:cubicBezTo>
                <a:close/>
                <a:moveTo>
                  <a:pt x="1990616" y="3541383"/>
                </a:moveTo>
                <a:cubicBezTo>
                  <a:pt x="1988692" y="3543308"/>
                  <a:pt x="1984842" y="3547157"/>
                  <a:pt x="1982918" y="3551008"/>
                </a:cubicBezTo>
                <a:cubicBezTo>
                  <a:pt x="1969443" y="3552932"/>
                  <a:pt x="1954044" y="3554857"/>
                  <a:pt x="1948270" y="3564481"/>
                </a:cubicBezTo>
                <a:cubicBezTo>
                  <a:pt x="1952119" y="3570256"/>
                  <a:pt x="1959819" y="3572180"/>
                  <a:pt x="1967518" y="3572180"/>
                </a:cubicBezTo>
                <a:cubicBezTo>
                  <a:pt x="1965593" y="3574105"/>
                  <a:pt x="1963669" y="3577955"/>
                  <a:pt x="1961743" y="3579880"/>
                </a:cubicBezTo>
                <a:cubicBezTo>
                  <a:pt x="1954044" y="3577955"/>
                  <a:pt x="1946345" y="3576030"/>
                  <a:pt x="1938646" y="3574105"/>
                </a:cubicBezTo>
                <a:cubicBezTo>
                  <a:pt x="1942495" y="3568331"/>
                  <a:pt x="1946345" y="3560632"/>
                  <a:pt x="1950195" y="3552932"/>
                </a:cubicBezTo>
                <a:cubicBezTo>
                  <a:pt x="1965593" y="3551008"/>
                  <a:pt x="1977142" y="3545232"/>
                  <a:pt x="1990616" y="3541383"/>
                </a:cubicBezTo>
                <a:close/>
                <a:moveTo>
                  <a:pt x="2011787" y="3537534"/>
                </a:moveTo>
                <a:cubicBezTo>
                  <a:pt x="2015637" y="3535609"/>
                  <a:pt x="2019487" y="3535609"/>
                  <a:pt x="2021412" y="3537534"/>
                </a:cubicBezTo>
                <a:cubicBezTo>
                  <a:pt x="2017562" y="3541384"/>
                  <a:pt x="2011787" y="3545234"/>
                  <a:pt x="2006013" y="3547158"/>
                </a:cubicBezTo>
                <a:cubicBezTo>
                  <a:pt x="2007939" y="3543309"/>
                  <a:pt x="2009862" y="3541384"/>
                  <a:pt x="2011787" y="3537534"/>
                </a:cubicBezTo>
                <a:close/>
                <a:moveTo>
                  <a:pt x="3430355" y="3493264"/>
                </a:moveTo>
                <a:cubicBezTo>
                  <a:pt x="3432280" y="3512513"/>
                  <a:pt x="3449604" y="3522137"/>
                  <a:pt x="3449604" y="3541385"/>
                </a:cubicBezTo>
                <a:cubicBezTo>
                  <a:pt x="3432280" y="3537535"/>
                  <a:pt x="3439979" y="3518287"/>
                  <a:pt x="3426506" y="3514437"/>
                </a:cubicBezTo>
                <a:cubicBezTo>
                  <a:pt x="3438055" y="3504812"/>
                  <a:pt x="3420731" y="3497113"/>
                  <a:pt x="3430355" y="3493264"/>
                </a:cubicBezTo>
                <a:close/>
                <a:moveTo>
                  <a:pt x="2138824" y="3481715"/>
                </a:moveTo>
                <a:cubicBezTo>
                  <a:pt x="2131124" y="3497113"/>
                  <a:pt x="2121500" y="3512512"/>
                  <a:pt x="2121500" y="3525985"/>
                </a:cubicBezTo>
                <a:cubicBezTo>
                  <a:pt x="2131124" y="3520211"/>
                  <a:pt x="2138824" y="3512512"/>
                  <a:pt x="2150372" y="3508662"/>
                </a:cubicBezTo>
                <a:cubicBezTo>
                  <a:pt x="2117651" y="3547158"/>
                  <a:pt x="2056058" y="3597203"/>
                  <a:pt x="2063757" y="3653022"/>
                </a:cubicBezTo>
                <a:cubicBezTo>
                  <a:pt x="2056058" y="3664571"/>
                  <a:pt x="2048358" y="3678044"/>
                  <a:pt x="2042584" y="3691518"/>
                </a:cubicBezTo>
                <a:cubicBezTo>
                  <a:pt x="2038736" y="3679969"/>
                  <a:pt x="2027186" y="3689593"/>
                  <a:pt x="2017562" y="3689593"/>
                </a:cubicBezTo>
                <a:cubicBezTo>
                  <a:pt x="2031035" y="3683819"/>
                  <a:pt x="2038736" y="3678044"/>
                  <a:pt x="2046434" y="3654947"/>
                </a:cubicBezTo>
                <a:cubicBezTo>
                  <a:pt x="2050283" y="3641473"/>
                  <a:pt x="2050283" y="3628000"/>
                  <a:pt x="2050283" y="3614526"/>
                </a:cubicBezTo>
                <a:cubicBezTo>
                  <a:pt x="2079155" y="3572181"/>
                  <a:pt x="2109952" y="3527910"/>
                  <a:pt x="2138824" y="3481715"/>
                </a:cubicBezTo>
                <a:close/>
                <a:moveTo>
                  <a:pt x="1855880" y="3481715"/>
                </a:moveTo>
                <a:cubicBezTo>
                  <a:pt x="1861654" y="3514436"/>
                  <a:pt x="1805835" y="3541383"/>
                  <a:pt x="1788512" y="3574105"/>
                </a:cubicBezTo>
                <a:cubicBezTo>
                  <a:pt x="1775039" y="3570255"/>
                  <a:pt x="1763491" y="3566405"/>
                  <a:pt x="1761565" y="3554857"/>
                </a:cubicBezTo>
                <a:cubicBezTo>
                  <a:pt x="1798136" y="3537534"/>
                  <a:pt x="1823158" y="3502888"/>
                  <a:pt x="1855880" y="3481715"/>
                </a:cubicBezTo>
                <a:close/>
                <a:moveTo>
                  <a:pt x="3351440" y="3479790"/>
                </a:moveTo>
                <a:cubicBezTo>
                  <a:pt x="3370688" y="3522135"/>
                  <a:pt x="3407259" y="3552932"/>
                  <a:pt x="3434206" y="3593353"/>
                </a:cubicBezTo>
                <a:cubicBezTo>
                  <a:pt x="3399560" y="3576029"/>
                  <a:pt x="3361065" y="3512512"/>
                  <a:pt x="3351440" y="3479790"/>
                </a:cubicBezTo>
                <a:close/>
                <a:moveTo>
                  <a:pt x="1977142" y="3472091"/>
                </a:moveTo>
                <a:cubicBezTo>
                  <a:pt x="1977142" y="3493264"/>
                  <a:pt x="1942495" y="3495188"/>
                  <a:pt x="1942495" y="3516361"/>
                </a:cubicBezTo>
                <a:cubicBezTo>
                  <a:pt x="1959819" y="3508662"/>
                  <a:pt x="1979067" y="3504812"/>
                  <a:pt x="1998315" y="3500963"/>
                </a:cubicBezTo>
                <a:cubicBezTo>
                  <a:pt x="1973293" y="3520211"/>
                  <a:pt x="1934796" y="3531759"/>
                  <a:pt x="1915548" y="3549082"/>
                </a:cubicBezTo>
                <a:cubicBezTo>
                  <a:pt x="1927098" y="3552932"/>
                  <a:pt x="1936721" y="3552932"/>
                  <a:pt x="1944420" y="3551007"/>
                </a:cubicBezTo>
                <a:cubicBezTo>
                  <a:pt x="1938646" y="3558706"/>
                  <a:pt x="1930946" y="3564481"/>
                  <a:pt x="1925172" y="3570255"/>
                </a:cubicBezTo>
                <a:cubicBezTo>
                  <a:pt x="1907849" y="3566405"/>
                  <a:pt x="1888602" y="3564481"/>
                  <a:pt x="1869353" y="3574105"/>
                </a:cubicBezTo>
                <a:cubicBezTo>
                  <a:pt x="1855880" y="3579879"/>
                  <a:pt x="1842406" y="3587578"/>
                  <a:pt x="1827008" y="3595277"/>
                </a:cubicBezTo>
                <a:cubicBezTo>
                  <a:pt x="1840482" y="3581804"/>
                  <a:pt x="1842406" y="3577954"/>
                  <a:pt x="1855880" y="3552932"/>
                </a:cubicBezTo>
                <a:cubicBezTo>
                  <a:pt x="1857805" y="3551007"/>
                  <a:pt x="1859729" y="3547158"/>
                  <a:pt x="1861654" y="3545233"/>
                </a:cubicBezTo>
                <a:cubicBezTo>
                  <a:pt x="1863579" y="3543308"/>
                  <a:pt x="1863579" y="3543308"/>
                  <a:pt x="1865504" y="3541383"/>
                </a:cubicBezTo>
                <a:cubicBezTo>
                  <a:pt x="1869353" y="3537534"/>
                  <a:pt x="1873203" y="3533684"/>
                  <a:pt x="1877052" y="3531759"/>
                </a:cubicBezTo>
                <a:cubicBezTo>
                  <a:pt x="1867428" y="3543308"/>
                  <a:pt x="1855880" y="3554857"/>
                  <a:pt x="1857805" y="3568330"/>
                </a:cubicBezTo>
                <a:cubicBezTo>
                  <a:pt x="1909774" y="3560631"/>
                  <a:pt x="1932872" y="3497113"/>
                  <a:pt x="1977142" y="3472091"/>
                </a:cubicBezTo>
                <a:close/>
                <a:moveTo>
                  <a:pt x="3613211" y="3460542"/>
                </a:moveTo>
                <a:cubicBezTo>
                  <a:pt x="3634384" y="3485564"/>
                  <a:pt x="3674805" y="3518286"/>
                  <a:pt x="3661332" y="3552932"/>
                </a:cubicBezTo>
                <a:cubicBezTo>
                  <a:pt x="3649782" y="3522135"/>
                  <a:pt x="3617061" y="3485564"/>
                  <a:pt x="3613211" y="3460542"/>
                </a:cubicBezTo>
                <a:close/>
                <a:moveTo>
                  <a:pt x="2029111" y="3454768"/>
                </a:moveTo>
                <a:cubicBezTo>
                  <a:pt x="2031035" y="3470166"/>
                  <a:pt x="2029111" y="3495188"/>
                  <a:pt x="2040659" y="3499038"/>
                </a:cubicBezTo>
                <a:cubicBezTo>
                  <a:pt x="2052208" y="3491339"/>
                  <a:pt x="2052208" y="3464392"/>
                  <a:pt x="2065683" y="3458617"/>
                </a:cubicBezTo>
                <a:cubicBezTo>
                  <a:pt x="2065683" y="3474016"/>
                  <a:pt x="2050283" y="3493264"/>
                  <a:pt x="2057983" y="3504812"/>
                </a:cubicBezTo>
                <a:cubicBezTo>
                  <a:pt x="2050283" y="3516361"/>
                  <a:pt x="2044510" y="3525985"/>
                  <a:pt x="2036810" y="3535609"/>
                </a:cubicBezTo>
                <a:cubicBezTo>
                  <a:pt x="2029111" y="3508662"/>
                  <a:pt x="2023336" y="3479790"/>
                  <a:pt x="2029111" y="3454768"/>
                </a:cubicBezTo>
                <a:close/>
                <a:moveTo>
                  <a:pt x="2223515" y="3450918"/>
                </a:moveTo>
                <a:cubicBezTo>
                  <a:pt x="2233138" y="3454768"/>
                  <a:pt x="2219665" y="3468241"/>
                  <a:pt x="2229289" y="3472091"/>
                </a:cubicBezTo>
                <a:cubicBezTo>
                  <a:pt x="2235063" y="3466316"/>
                  <a:pt x="2240838" y="3460542"/>
                  <a:pt x="2246612" y="3456692"/>
                </a:cubicBezTo>
                <a:cubicBezTo>
                  <a:pt x="2242762" y="3462467"/>
                  <a:pt x="2240838" y="3468241"/>
                  <a:pt x="2236988" y="3474016"/>
                </a:cubicBezTo>
                <a:cubicBezTo>
                  <a:pt x="2208116" y="3504813"/>
                  <a:pt x="2165771" y="3529835"/>
                  <a:pt x="2167696" y="3572181"/>
                </a:cubicBezTo>
                <a:cubicBezTo>
                  <a:pt x="2161921" y="3579880"/>
                  <a:pt x="2154222" y="3587579"/>
                  <a:pt x="2148448" y="3595278"/>
                </a:cubicBezTo>
                <a:cubicBezTo>
                  <a:pt x="2158073" y="3574106"/>
                  <a:pt x="2165771" y="3549083"/>
                  <a:pt x="2171545" y="3525986"/>
                </a:cubicBezTo>
                <a:cubicBezTo>
                  <a:pt x="2183094" y="3510587"/>
                  <a:pt x="2192718" y="3495188"/>
                  <a:pt x="2202342" y="3479790"/>
                </a:cubicBezTo>
                <a:cubicBezTo>
                  <a:pt x="2210041" y="3470166"/>
                  <a:pt x="2217740" y="3462467"/>
                  <a:pt x="2223515" y="3450918"/>
                </a:cubicBezTo>
                <a:close/>
                <a:moveTo>
                  <a:pt x="2292808" y="3441294"/>
                </a:moveTo>
                <a:cubicBezTo>
                  <a:pt x="2290883" y="3448993"/>
                  <a:pt x="2288958" y="3458617"/>
                  <a:pt x="2285109" y="3468241"/>
                </a:cubicBezTo>
                <a:cubicBezTo>
                  <a:pt x="2273560" y="3479790"/>
                  <a:pt x="2263937" y="3495188"/>
                  <a:pt x="2258161" y="3516362"/>
                </a:cubicBezTo>
                <a:cubicBezTo>
                  <a:pt x="2262010" y="3514437"/>
                  <a:pt x="2265861" y="3514437"/>
                  <a:pt x="2269711" y="3512512"/>
                </a:cubicBezTo>
                <a:cubicBezTo>
                  <a:pt x="2254311" y="3551008"/>
                  <a:pt x="2236988" y="3587579"/>
                  <a:pt x="2213891" y="3618376"/>
                </a:cubicBezTo>
                <a:cubicBezTo>
                  <a:pt x="2186944" y="3606827"/>
                  <a:pt x="2161921" y="3628000"/>
                  <a:pt x="2148448" y="3620300"/>
                </a:cubicBezTo>
                <a:cubicBezTo>
                  <a:pt x="2165771" y="3602977"/>
                  <a:pt x="2183094" y="3583729"/>
                  <a:pt x="2200418" y="3562557"/>
                </a:cubicBezTo>
                <a:cubicBezTo>
                  <a:pt x="2235063" y="3535610"/>
                  <a:pt x="2263937" y="3497113"/>
                  <a:pt x="2285109" y="3443219"/>
                </a:cubicBezTo>
                <a:cubicBezTo>
                  <a:pt x="2287034" y="3441294"/>
                  <a:pt x="2290883" y="3441294"/>
                  <a:pt x="2292808" y="3441294"/>
                </a:cubicBezTo>
                <a:close/>
                <a:moveTo>
                  <a:pt x="2113801" y="3437445"/>
                </a:moveTo>
                <a:cubicBezTo>
                  <a:pt x="2111876" y="3452843"/>
                  <a:pt x="2109951" y="3470166"/>
                  <a:pt x="2113801" y="3483640"/>
                </a:cubicBezTo>
                <a:cubicBezTo>
                  <a:pt x="2092628" y="3516362"/>
                  <a:pt x="2069531" y="3551009"/>
                  <a:pt x="2048358" y="3583730"/>
                </a:cubicBezTo>
                <a:cubicBezTo>
                  <a:pt x="2046433" y="3576031"/>
                  <a:pt x="2044510" y="3568332"/>
                  <a:pt x="2042584" y="3560633"/>
                </a:cubicBezTo>
                <a:cubicBezTo>
                  <a:pt x="2069531" y="3524061"/>
                  <a:pt x="2094554" y="3483640"/>
                  <a:pt x="2113801" y="3437445"/>
                </a:cubicBezTo>
                <a:close/>
                <a:moveTo>
                  <a:pt x="3336041" y="3425896"/>
                </a:moveTo>
                <a:cubicBezTo>
                  <a:pt x="3364913" y="3475940"/>
                  <a:pt x="3436130" y="3516362"/>
                  <a:pt x="3432280" y="3576030"/>
                </a:cubicBezTo>
                <a:cubicBezTo>
                  <a:pt x="3413032" y="3522136"/>
                  <a:pt x="3339890" y="3466316"/>
                  <a:pt x="3336041" y="3425896"/>
                </a:cubicBezTo>
                <a:close/>
                <a:moveTo>
                  <a:pt x="3178209" y="3423971"/>
                </a:moveTo>
                <a:cubicBezTo>
                  <a:pt x="3180134" y="3433595"/>
                  <a:pt x="3178209" y="3445144"/>
                  <a:pt x="3180134" y="3454768"/>
                </a:cubicBezTo>
                <a:cubicBezTo>
                  <a:pt x="3168586" y="3458617"/>
                  <a:pt x="3149337" y="3448993"/>
                  <a:pt x="3147412" y="3468241"/>
                </a:cubicBezTo>
                <a:cubicBezTo>
                  <a:pt x="3164735" y="3497113"/>
                  <a:pt x="3209005" y="3479790"/>
                  <a:pt x="3218630" y="3458617"/>
                </a:cubicBezTo>
                <a:cubicBezTo>
                  <a:pt x="3222479" y="3472091"/>
                  <a:pt x="3235952" y="3481715"/>
                  <a:pt x="3239802" y="3497113"/>
                </a:cubicBezTo>
                <a:cubicBezTo>
                  <a:pt x="3210930" y="3516361"/>
                  <a:pt x="3149337" y="3462467"/>
                  <a:pt x="3112766" y="3487489"/>
                </a:cubicBezTo>
                <a:cubicBezTo>
                  <a:pt x="3130089" y="3458617"/>
                  <a:pt x="3153187" y="3441294"/>
                  <a:pt x="3178209" y="3423971"/>
                </a:cubicBezTo>
                <a:close/>
                <a:moveTo>
                  <a:pt x="3305245" y="3416272"/>
                </a:moveTo>
                <a:cubicBezTo>
                  <a:pt x="3312944" y="3431671"/>
                  <a:pt x="3336042" y="3454769"/>
                  <a:pt x="3332193" y="3466317"/>
                </a:cubicBezTo>
                <a:cubicBezTo>
                  <a:pt x="3324494" y="3450919"/>
                  <a:pt x="3299471" y="3429745"/>
                  <a:pt x="3305245" y="3416272"/>
                </a:cubicBezTo>
                <a:close/>
                <a:moveTo>
                  <a:pt x="2175395" y="3412422"/>
                </a:moveTo>
                <a:cubicBezTo>
                  <a:pt x="2179244" y="3420121"/>
                  <a:pt x="2181168" y="3427820"/>
                  <a:pt x="2194644" y="3427820"/>
                </a:cubicBezTo>
                <a:cubicBezTo>
                  <a:pt x="2185019" y="3445144"/>
                  <a:pt x="2185019" y="3458617"/>
                  <a:pt x="2185019" y="3470166"/>
                </a:cubicBezTo>
                <a:cubicBezTo>
                  <a:pt x="2183094" y="3474015"/>
                  <a:pt x="2179244" y="3477865"/>
                  <a:pt x="2177319" y="3481714"/>
                </a:cubicBezTo>
                <a:cubicBezTo>
                  <a:pt x="2177319" y="3477865"/>
                  <a:pt x="2177319" y="3475940"/>
                  <a:pt x="2177319" y="3474015"/>
                </a:cubicBezTo>
                <a:cubicBezTo>
                  <a:pt x="2177319" y="3456692"/>
                  <a:pt x="2173469" y="3439369"/>
                  <a:pt x="2167695" y="3425896"/>
                </a:cubicBezTo>
                <a:cubicBezTo>
                  <a:pt x="2171544" y="3422046"/>
                  <a:pt x="2173469" y="3418196"/>
                  <a:pt x="2175395" y="3412422"/>
                </a:cubicBezTo>
                <a:close/>
                <a:moveTo>
                  <a:pt x="2161922" y="3393175"/>
                </a:moveTo>
                <a:cubicBezTo>
                  <a:pt x="2161922" y="3393175"/>
                  <a:pt x="2163847" y="3395100"/>
                  <a:pt x="2163847" y="3395100"/>
                </a:cubicBezTo>
                <a:cubicBezTo>
                  <a:pt x="2163847" y="3395100"/>
                  <a:pt x="2161922" y="3397025"/>
                  <a:pt x="2161922" y="3398949"/>
                </a:cubicBezTo>
                <a:cubicBezTo>
                  <a:pt x="2161922" y="3397025"/>
                  <a:pt x="2161922" y="3395100"/>
                  <a:pt x="2161922" y="3393175"/>
                </a:cubicBezTo>
                <a:close/>
                <a:moveTo>
                  <a:pt x="3237877" y="3372002"/>
                </a:moveTo>
                <a:cubicBezTo>
                  <a:pt x="3259050" y="3404723"/>
                  <a:pt x="3268674" y="3443219"/>
                  <a:pt x="3297547" y="3472091"/>
                </a:cubicBezTo>
                <a:cubicBezTo>
                  <a:pt x="3262900" y="3450918"/>
                  <a:pt x="3234028" y="3406648"/>
                  <a:pt x="3237877" y="3372002"/>
                </a:cubicBezTo>
                <a:close/>
                <a:moveTo>
                  <a:pt x="3634384" y="3366227"/>
                </a:moveTo>
                <a:cubicBezTo>
                  <a:pt x="3644008" y="3373927"/>
                  <a:pt x="3670956" y="3387401"/>
                  <a:pt x="3651708" y="3400874"/>
                </a:cubicBezTo>
                <a:cubicBezTo>
                  <a:pt x="3647858" y="3391250"/>
                  <a:pt x="3626685" y="3372001"/>
                  <a:pt x="3634384" y="3366227"/>
                </a:cubicBezTo>
                <a:close/>
                <a:moveTo>
                  <a:pt x="3411108" y="3333506"/>
                </a:moveTo>
                <a:cubicBezTo>
                  <a:pt x="3478475" y="3414347"/>
                  <a:pt x="3551617" y="3491338"/>
                  <a:pt x="3609362" y="3579879"/>
                </a:cubicBezTo>
                <a:cubicBezTo>
                  <a:pt x="3513122" y="3552932"/>
                  <a:pt x="3532370" y="3452843"/>
                  <a:pt x="3466927" y="3406648"/>
                </a:cubicBezTo>
                <a:cubicBezTo>
                  <a:pt x="3451529" y="3410497"/>
                  <a:pt x="3474626" y="3422046"/>
                  <a:pt x="3465002" y="3422046"/>
                </a:cubicBezTo>
                <a:cubicBezTo>
                  <a:pt x="3453453" y="3391250"/>
                  <a:pt x="3413033" y="3358528"/>
                  <a:pt x="3411108" y="3333506"/>
                </a:cubicBezTo>
                <a:close/>
                <a:moveTo>
                  <a:pt x="3472701" y="3321957"/>
                </a:moveTo>
                <a:cubicBezTo>
                  <a:pt x="3516971" y="3364302"/>
                  <a:pt x="3576639" y="3414347"/>
                  <a:pt x="3588188" y="3464391"/>
                </a:cubicBezTo>
                <a:cubicBezTo>
                  <a:pt x="3553542" y="3412422"/>
                  <a:pt x="3509272" y="3370077"/>
                  <a:pt x="3472701" y="3321957"/>
                </a:cubicBezTo>
                <a:close/>
                <a:moveTo>
                  <a:pt x="3520821" y="3320033"/>
                </a:moveTo>
                <a:cubicBezTo>
                  <a:pt x="3532369" y="3323882"/>
                  <a:pt x="3557392" y="3321958"/>
                  <a:pt x="3561241" y="3333506"/>
                </a:cubicBezTo>
                <a:cubicBezTo>
                  <a:pt x="3563166" y="3379702"/>
                  <a:pt x="3634383" y="3429747"/>
                  <a:pt x="3657482" y="3462468"/>
                </a:cubicBezTo>
                <a:cubicBezTo>
                  <a:pt x="3640159" y="3429747"/>
                  <a:pt x="3682504" y="3477866"/>
                  <a:pt x="3659407" y="3489415"/>
                </a:cubicBezTo>
                <a:cubicBezTo>
                  <a:pt x="3615135" y="3431671"/>
                  <a:pt x="3567016" y="3375852"/>
                  <a:pt x="3520821" y="3320033"/>
                </a:cubicBezTo>
                <a:close/>
                <a:moveTo>
                  <a:pt x="3434206" y="3318108"/>
                </a:moveTo>
                <a:cubicBezTo>
                  <a:pt x="3530445" y="3397024"/>
                  <a:pt x="3590114" y="3500964"/>
                  <a:pt x="3665180" y="3593354"/>
                </a:cubicBezTo>
                <a:cubicBezTo>
                  <a:pt x="3657481" y="3614526"/>
                  <a:pt x="3670955" y="3622225"/>
                  <a:pt x="3667105" y="3641473"/>
                </a:cubicBezTo>
                <a:cubicBezTo>
                  <a:pt x="3638233" y="3639548"/>
                  <a:pt x="3640158" y="3616451"/>
                  <a:pt x="3644008" y="3593354"/>
                </a:cubicBezTo>
                <a:cubicBezTo>
                  <a:pt x="3576640" y="3500964"/>
                  <a:pt x="3516972" y="3400874"/>
                  <a:pt x="3434206" y="3318108"/>
                </a:cubicBezTo>
                <a:close/>
                <a:moveTo>
                  <a:pt x="1588334" y="3304634"/>
                </a:moveTo>
                <a:cubicBezTo>
                  <a:pt x="1594108" y="3306559"/>
                  <a:pt x="1599884" y="3306559"/>
                  <a:pt x="1605658" y="3308483"/>
                </a:cubicBezTo>
                <a:cubicBezTo>
                  <a:pt x="1597959" y="3325807"/>
                  <a:pt x="1582560" y="3327732"/>
                  <a:pt x="1569086" y="3335431"/>
                </a:cubicBezTo>
                <a:cubicBezTo>
                  <a:pt x="1572936" y="3321958"/>
                  <a:pt x="1580635" y="3314259"/>
                  <a:pt x="1588334" y="3304634"/>
                </a:cubicBezTo>
                <a:close/>
                <a:moveTo>
                  <a:pt x="1938646" y="3285386"/>
                </a:moveTo>
                <a:cubicBezTo>
                  <a:pt x="1932872" y="3318108"/>
                  <a:pt x="1921322" y="3337356"/>
                  <a:pt x="1896300" y="3341206"/>
                </a:cubicBezTo>
                <a:cubicBezTo>
                  <a:pt x="1909774" y="3321958"/>
                  <a:pt x="1925173" y="3306559"/>
                  <a:pt x="1938646" y="3285386"/>
                </a:cubicBezTo>
                <a:close/>
                <a:moveTo>
                  <a:pt x="1003199" y="3266139"/>
                </a:moveTo>
                <a:cubicBezTo>
                  <a:pt x="993575" y="3289236"/>
                  <a:pt x="972403" y="3296935"/>
                  <a:pt x="964703" y="3321958"/>
                </a:cubicBezTo>
                <a:cubicBezTo>
                  <a:pt x="983951" y="3321958"/>
                  <a:pt x="987801" y="3296935"/>
                  <a:pt x="1008974" y="3296935"/>
                </a:cubicBezTo>
                <a:cubicBezTo>
                  <a:pt x="1016673" y="3339281"/>
                  <a:pt x="949305" y="3343130"/>
                  <a:pt x="939681" y="3393175"/>
                </a:cubicBezTo>
                <a:cubicBezTo>
                  <a:pt x="995500" y="3364303"/>
                  <a:pt x="1045545" y="3325807"/>
                  <a:pt x="1089815" y="3279612"/>
                </a:cubicBezTo>
                <a:cubicBezTo>
                  <a:pt x="1084040" y="3329657"/>
                  <a:pt x="1033996" y="3352754"/>
                  <a:pt x="1005124" y="3385476"/>
                </a:cubicBezTo>
                <a:cubicBezTo>
                  <a:pt x="1041695" y="3377777"/>
                  <a:pt x="1072492" y="3356604"/>
                  <a:pt x="1099439" y="3333506"/>
                </a:cubicBezTo>
                <a:cubicBezTo>
                  <a:pt x="1074416" y="3379701"/>
                  <a:pt x="1007049" y="3387401"/>
                  <a:pt x="997425" y="3439370"/>
                </a:cubicBezTo>
                <a:cubicBezTo>
                  <a:pt x="1045545" y="3429746"/>
                  <a:pt x="1080191" y="3346980"/>
                  <a:pt x="1122536" y="3364303"/>
                </a:cubicBezTo>
                <a:cubicBezTo>
                  <a:pt x="1103288" y="3406648"/>
                  <a:pt x="1030146" y="3439370"/>
                  <a:pt x="1010898" y="3481715"/>
                </a:cubicBezTo>
                <a:cubicBezTo>
                  <a:pt x="1060943" y="3443219"/>
                  <a:pt x="1126386" y="3425896"/>
                  <a:pt x="1161032" y="3364303"/>
                </a:cubicBezTo>
                <a:cubicBezTo>
                  <a:pt x="1172580" y="3368153"/>
                  <a:pt x="1189904" y="3354679"/>
                  <a:pt x="1195678" y="3368153"/>
                </a:cubicBezTo>
                <a:cubicBezTo>
                  <a:pt x="1128310" y="3431670"/>
                  <a:pt x="1043620" y="3472091"/>
                  <a:pt x="974327" y="3533684"/>
                </a:cubicBezTo>
                <a:cubicBezTo>
                  <a:pt x="1097514" y="3481715"/>
                  <a:pt x="1213001" y="3385476"/>
                  <a:pt x="1318864" y="3321958"/>
                </a:cubicBezTo>
                <a:cubicBezTo>
                  <a:pt x="1259196" y="3377777"/>
                  <a:pt x="1203377" y="3443219"/>
                  <a:pt x="1136010" y="3483640"/>
                </a:cubicBezTo>
                <a:cubicBezTo>
                  <a:pt x="1114837" y="3497113"/>
                  <a:pt x="1076341" y="3495189"/>
                  <a:pt x="1078266" y="3531760"/>
                </a:cubicBezTo>
                <a:cubicBezTo>
                  <a:pt x="1176430" y="3483640"/>
                  <a:pt x="1261121" y="3418197"/>
                  <a:pt x="1343887" y="3348905"/>
                </a:cubicBezTo>
                <a:cubicBezTo>
                  <a:pt x="1322714" y="3404724"/>
                  <a:pt x="1236099" y="3435520"/>
                  <a:pt x="1216851" y="3497113"/>
                </a:cubicBezTo>
                <a:cubicBezTo>
                  <a:pt x="1280369" y="3466317"/>
                  <a:pt x="1316940" y="3391250"/>
                  <a:pt x="1393931" y="3377777"/>
                </a:cubicBezTo>
                <a:cubicBezTo>
                  <a:pt x="1374683" y="3429746"/>
                  <a:pt x="1291917" y="3439370"/>
                  <a:pt x="1295767" y="3489414"/>
                </a:cubicBezTo>
                <a:cubicBezTo>
                  <a:pt x="1338112" y="3468242"/>
                  <a:pt x="1361210" y="3418197"/>
                  <a:pt x="1409329" y="3406648"/>
                </a:cubicBezTo>
                <a:cubicBezTo>
                  <a:pt x="1445900" y="3387401"/>
                  <a:pt x="1467073" y="3320033"/>
                  <a:pt x="1515194" y="3339281"/>
                </a:cubicBezTo>
                <a:cubicBezTo>
                  <a:pt x="1461299" y="3420122"/>
                  <a:pt x="1380458" y="3454768"/>
                  <a:pt x="1318864" y="3520211"/>
                </a:cubicBezTo>
                <a:cubicBezTo>
                  <a:pt x="1409329" y="3481715"/>
                  <a:pt x="1484396" y="3389325"/>
                  <a:pt x="1567162" y="3352754"/>
                </a:cubicBezTo>
                <a:cubicBezTo>
                  <a:pt x="1519042" y="3406648"/>
                  <a:pt x="1449750" y="3456693"/>
                  <a:pt x="1415104" y="3512512"/>
                </a:cubicBezTo>
                <a:cubicBezTo>
                  <a:pt x="1495945" y="3460542"/>
                  <a:pt x="1557539" y="3379701"/>
                  <a:pt x="1640304" y="3333506"/>
                </a:cubicBezTo>
                <a:cubicBezTo>
                  <a:pt x="1599883" y="3387401"/>
                  <a:pt x="1511343" y="3441294"/>
                  <a:pt x="1476697" y="3502888"/>
                </a:cubicBezTo>
                <a:cubicBezTo>
                  <a:pt x="1461299" y="3512512"/>
                  <a:pt x="1420878" y="3516361"/>
                  <a:pt x="1428577" y="3547158"/>
                </a:cubicBezTo>
                <a:cubicBezTo>
                  <a:pt x="1540215" y="3483640"/>
                  <a:pt x="1619131" y="3372002"/>
                  <a:pt x="1734619" y="3318108"/>
                </a:cubicBezTo>
                <a:cubicBezTo>
                  <a:pt x="1609507" y="3450918"/>
                  <a:pt x="1459374" y="3547158"/>
                  <a:pt x="1315015" y="3651096"/>
                </a:cubicBezTo>
                <a:cubicBezTo>
                  <a:pt x="1291917" y="3641473"/>
                  <a:pt x="1270745" y="3660720"/>
                  <a:pt x="1274594" y="3676119"/>
                </a:cubicBezTo>
                <a:cubicBezTo>
                  <a:pt x="1453599" y="3599127"/>
                  <a:pt x="1607583" y="3466317"/>
                  <a:pt x="1757717" y="3345055"/>
                </a:cubicBezTo>
                <a:cubicBezTo>
                  <a:pt x="1773114" y="3333506"/>
                  <a:pt x="1780813" y="3302710"/>
                  <a:pt x="1811610" y="3318108"/>
                </a:cubicBezTo>
                <a:cubicBezTo>
                  <a:pt x="1653777" y="3468242"/>
                  <a:pt x="1476697" y="3635698"/>
                  <a:pt x="1289993" y="3760809"/>
                </a:cubicBezTo>
                <a:cubicBezTo>
                  <a:pt x="1274594" y="3758884"/>
                  <a:pt x="1286143" y="3739637"/>
                  <a:pt x="1264970" y="3741561"/>
                </a:cubicBezTo>
                <a:cubicBezTo>
                  <a:pt x="1257271" y="3756960"/>
                  <a:pt x="1270745" y="3758884"/>
                  <a:pt x="1266895" y="3772358"/>
                </a:cubicBezTo>
                <a:cubicBezTo>
                  <a:pt x="1236099" y="3797380"/>
                  <a:pt x="1195678" y="3814703"/>
                  <a:pt x="1153333" y="3837801"/>
                </a:cubicBezTo>
                <a:cubicBezTo>
                  <a:pt x="1109063" y="3862823"/>
                  <a:pt x="1008974" y="3909018"/>
                  <a:pt x="993575" y="3939815"/>
                </a:cubicBezTo>
                <a:cubicBezTo>
                  <a:pt x="991650" y="3945589"/>
                  <a:pt x="989726" y="3951363"/>
                  <a:pt x="993575" y="3960987"/>
                </a:cubicBezTo>
                <a:cubicBezTo>
                  <a:pt x="997425" y="3960987"/>
                  <a:pt x="997425" y="3964837"/>
                  <a:pt x="1001274" y="3966762"/>
                </a:cubicBezTo>
                <a:cubicBezTo>
                  <a:pt x="1082116" y="3918642"/>
                  <a:pt x="1162957" y="3868598"/>
                  <a:pt x="1241873" y="3818553"/>
                </a:cubicBezTo>
                <a:cubicBezTo>
                  <a:pt x="1313090" y="3957138"/>
                  <a:pt x="1118686" y="3993709"/>
                  <a:pt x="1076341" y="4036054"/>
                </a:cubicBezTo>
                <a:cubicBezTo>
                  <a:pt x="1178355" y="4041828"/>
                  <a:pt x="1355435" y="3922491"/>
                  <a:pt x="1245722" y="3814703"/>
                </a:cubicBezTo>
                <a:cubicBezTo>
                  <a:pt x="1289993" y="3760809"/>
                  <a:pt x="1311165" y="3822402"/>
                  <a:pt x="1316940" y="3876297"/>
                </a:cubicBezTo>
                <a:cubicBezTo>
                  <a:pt x="1316940" y="3866673"/>
                  <a:pt x="1316940" y="3857049"/>
                  <a:pt x="1318864" y="3847425"/>
                </a:cubicBezTo>
                <a:cubicBezTo>
                  <a:pt x="1320789" y="3849350"/>
                  <a:pt x="1320789" y="3849350"/>
                  <a:pt x="1322714" y="3851274"/>
                </a:cubicBezTo>
                <a:cubicBezTo>
                  <a:pt x="1324639" y="3866673"/>
                  <a:pt x="1332338" y="3880146"/>
                  <a:pt x="1326563" y="3899394"/>
                </a:cubicBezTo>
                <a:cubicBezTo>
                  <a:pt x="1328488" y="3901319"/>
                  <a:pt x="1332338" y="3903243"/>
                  <a:pt x="1334263" y="3907093"/>
                </a:cubicBezTo>
                <a:cubicBezTo>
                  <a:pt x="1340037" y="3868598"/>
                  <a:pt x="1330413" y="3824327"/>
                  <a:pt x="1301541" y="3776208"/>
                </a:cubicBezTo>
                <a:cubicBezTo>
                  <a:pt x="1505569" y="3653021"/>
                  <a:pt x="1682650" y="3458618"/>
                  <a:pt x="1867429" y="3321958"/>
                </a:cubicBezTo>
                <a:cubicBezTo>
                  <a:pt x="1734619" y="3487489"/>
                  <a:pt x="1569087" y="3635698"/>
                  <a:pt x="1411254" y="3745411"/>
                </a:cubicBezTo>
                <a:cubicBezTo>
                  <a:pt x="1417029" y="3747336"/>
                  <a:pt x="1422803" y="3747336"/>
                  <a:pt x="1426653" y="3747336"/>
                </a:cubicBezTo>
                <a:cubicBezTo>
                  <a:pt x="1426653" y="3743486"/>
                  <a:pt x="1426653" y="3741561"/>
                  <a:pt x="1426653" y="3739637"/>
                </a:cubicBezTo>
                <a:cubicBezTo>
                  <a:pt x="1426653" y="3737712"/>
                  <a:pt x="1428577" y="3735787"/>
                  <a:pt x="1432427" y="3737712"/>
                </a:cubicBezTo>
                <a:cubicBezTo>
                  <a:pt x="1432427" y="3739637"/>
                  <a:pt x="1434352" y="3741561"/>
                  <a:pt x="1436276" y="3743486"/>
                </a:cubicBezTo>
                <a:cubicBezTo>
                  <a:pt x="1445900" y="3735787"/>
                  <a:pt x="1453599" y="3722314"/>
                  <a:pt x="1463223" y="3714615"/>
                </a:cubicBezTo>
                <a:cubicBezTo>
                  <a:pt x="1578711" y="3622225"/>
                  <a:pt x="1719220" y="3558707"/>
                  <a:pt x="1811610" y="3429746"/>
                </a:cubicBezTo>
                <a:cubicBezTo>
                  <a:pt x="1825084" y="3435520"/>
                  <a:pt x="1828933" y="3448994"/>
                  <a:pt x="1834707" y="3460542"/>
                </a:cubicBezTo>
                <a:cubicBezTo>
                  <a:pt x="1726920" y="3585653"/>
                  <a:pt x="1592184" y="3670344"/>
                  <a:pt x="1467073" y="3770433"/>
                </a:cubicBezTo>
                <a:cubicBezTo>
                  <a:pt x="1467073" y="3770433"/>
                  <a:pt x="1468998" y="3772358"/>
                  <a:pt x="1468998" y="3772358"/>
                </a:cubicBezTo>
                <a:cubicBezTo>
                  <a:pt x="1455524" y="3781982"/>
                  <a:pt x="1451675" y="3797380"/>
                  <a:pt x="1449750" y="3812779"/>
                </a:cubicBezTo>
                <a:cubicBezTo>
                  <a:pt x="1455524" y="3810854"/>
                  <a:pt x="1459374" y="3808929"/>
                  <a:pt x="1463223" y="3807004"/>
                </a:cubicBezTo>
                <a:cubicBezTo>
                  <a:pt x="1467073" y="3797380"/>
                  <a:pt x="1472847" y="3787756"/>
                  <a:pt x="1480546" y="3785832"/>
                </a:cubicBezTo>
                <a:cubicBezTo>
                  <a:pt x="1482471" y="3785832"/>
                  <a:pt x="1484396" y="3787756"/>
                  <a:pt x="1484396" y="3789681"/>
                </a:cubicBezTo>
                <a:cubicBezTo>
                  <a:pt x="1501719" y="3772358"/>
                  <a:pt x="1517117" y="3751185"/>
                  <a:pt x="1538290" y="3756960"/>
                </a:cubicBezTo>
                <a:cubicBezTo>
                  <a:pt x="1522892" y="3785832"/>
                  <a:pt x="1499794" y="3807004"/>
                  <a:pt x="1474772" y="3826252"/>
                </a:cubicBezTo>
                <a:cubicBezTo>
                  <a:pt x="1472847" y="3828177"/>
                  <a:pt x="1468998" y="3830102"/>
                  <a:pt x="1467073" y="3832026"/>
                </a:cubicBezTo>
                <a:cubicBezTo>
                  <a:pt x="1461299" y="3837801"/>
                  <a:pt x="1453599" y="3841650"/>
                  <a:pt x="1445900" y="3847425"/>
                </a:cubicBezTo>
                <a:cubicBezTo>
                  <a:pt x="1443976" y="3857049"/>
                  <a:pt x="1440126" y="3864748"/>
                  <a:pt x="1432427" y="3870522"/>
                </a:cubicBezTo>
                <a:cubicBezTo>
                  <a:pt x="1428577" y="3868598"/>
                  <a:pt x="1424728" y="3866673"/>
                  <a:pt x="1422803" y="3864748"/>
                </a:cubicBezTo>
                <a:cubicBezTo>
                  <a:pt x="1420878" y="3866673"/>
                  <a:pt x="1417029" y="3870522"/>
                  <a:pt x="1413179" y="3872447"/>
                </a:cubicBezTo>
                <a:cubicBezTo>
                  <a:pt x="1417029" y="3880146"/>
                  <a:pt x="1418953" y="3889770"/>
                  <a:pt x="1420878" y="3897469"/>
                </a:cubicBezTo>
                <a:cubicBezTo>
                  <a:pt x="1455524" y="3878221"/>
                  <a:pt x="1492095" y="3851274"/>
                  <a:pt x="1520968" y="3843575"/>
                </a:cubicBezTo>
                <a:cubicBezTo>
                  <a:pt x="1488246" y="3872447"/>
                  <a:pt x="1453599" y="3897469"/>
                  <a:pt x="1418953" y="3924416"/>
                </a:cubicBezTo>
                <a:cubicBezTo>
                  <a:pt x="1415104" y="3934040"/>
                  <a:pt x="1409329" y="3941739"/>
                  <a:pt x="1397781" y="3951363"/>
                </a:cubicBezTo>
                <a:cubicBezTo>
                  <a:pt x="1395856" y="3949439"/>
                  <a:pt x="1395856" y="3947514"/>
                  <a:pt x="1393931" y="3945589"/>
                </a:cubicBezTo>
                <a:cubicBezTo>
                  <a:pt x="1388157" y="3951363"/>
                  <a:pt x="1382382" y="3955213"/>
                  <a:pt x="1376608" y="3960987"/>
                </a:cubicBezTo>
                <a:cubicBezTo>
                  <a:pt x="1376608" y="3970611"/>
                  <a:pt x="1372758" y="3982160"/>
                  <a:pt x="1366984" y="3993709"/>
                </a:cubicBezTo>
                <a:cubicBezTo>
                  <a:pt x="1386232" y="3982160"/>
                  <a:pt x="1405480" y="3966762"/>
                  <a:pt x="1420878" y="3959062"/>
                </a:cubicBezTo>
                <a:cubicBezTo>
                  <a:pt x="1424728" y="3957138"/>
                  <a:pt x="1428577" y="3955213"/>
                  <a:pt x="1434352" y="3953288"/>
                </a:cubicBezTo>
                <a:cubicBezTo>
                  <a:pt x="1434352" y="3953288"/>
                  <a:pt x="1434352" y="3955213"/>
                  <a:pt x="1434352" y="3955213"/>
                </a:cubicBezTo>
                <a:cubicBezTo>
                  <a:pt x="1438201" y="3955213"/>
                  <a:pt x="1440126" y="3955213"/>
                  <a:pt x="1443976" y="3957138"/>
                </a:cubicBezTo>
                <a:cubicBezTo>
                  <a:pt x="1445900" y="3964837"/>
                  <a:pt x="1443976" y="3972536"/>
                  <a:pt x="1438201" y="3978310"/>
                </a:cubicBezTo>
                <a:cubicBezTo>
                  <a:pt x="1438201" y="3989859"/>
                  <a:pt x="1438201" y="4001408"/>
                  <a:pt x="1436276" y="4012957"/>
                </a:cubicBezTo>
                <a:cubicBezTo>
                  <a:pt x="1443976" y="4007182"/>
                  <a:pt x="1451675" y="3997558"/>
                  <a:pt x="1459374" y="3987934"/>
                </a:cubicBezTo>
                <a:cubicBezTo>
                  <a:pt x="1461299" y="4005257"/>
                  <a:pt x="1447825" y="4024505"/>
                  <a:pt x="1430502" y="4034129"/>
                </a:cubicBezTo>
                <a:cubicBezTo>
                  <a:pt x="1428577" y="4043753"/>
                  <a:pt x="1424728" y="4053377"/>
                  <a:pt x="1420878" y="4063002"/>
                </a:cubicBezTo>
                <a:cubicBezTo>
                  <a:pt x="1432427" y="4059151"/>
                  <a:pt x="1445900" y="4055302"/>
                  <a:pt x="1457449" y="4051452"/>
                </a:cubicBezTo>
                <a:cubicBezTo>
                  <a:pt x="1465148" y="4034129"/>
                  <a:pt x="1472847" y="4022581"/>
                  <a:pt x="1486321" y="4014881"/>
                </a:cubicBezTo>
                <a:cubicBezTo>
                  <a:pt x="1486321" y="4007182"/>
                  <a:pt x="1484396" y="3999483"/>
                  <a:pt x="1482471" y="3991784"/>
                </a:cubicBezTo>
                <a:cubicBezTo>
                  <a:pt x="1476697" y="3995633"/>
                  <a:pt x="1470923" y="3999483"/>
                  <a:pt x="1463223" y="4003333"/>
                </a:cubicBezTo>
                <a:cubicBezTo>
                  <a:pt x="1467073" y="3991784"/>
                  <a:pt x="1470923" y="3982160"/>
                  <a:pt x="1476697" y="3974461"/>
                </a:cubicBezTo>
                <a:cubicBezTo>
                  <a:pt x="1472847" y="3962912"/>
                  <a:pt x="1465148" y="3953288"/>
                  <a:pt x="1459374" y="3943664"/>
                </a:cubicBezTo>
                <a:cubicBezTo>
                  <a:pt x="1476697" y="3905168"/>
                  <a:pt x="1515194" y="3920567"/>
                  <a:pt x="1532516" y="3882071"/>
                </a:cubicBezTo>
                <a:cubicBezTo>
                  <a:pt x="1532516" y="3874372"/>
                  <a:pt x="1534441" y="3866673"/>
                  <a:pt x="1538290" y="3858974"/>
                </a:cubicBezTo>
                <a:cubicBezTo>
                  <a:pt x="1540215" y="3849350"/>
                  <a:pt x="1540215" y="3839726"/>
                  <a:pt x="1540215" y="3830102"/>
                </a:cubicBezTo>
                <a:cubicBezTo>
                  <a:pt x="1536365" y="3833951"/>
                  <a:pt x="1530591" y="3837801"/>
                  <a:pt x="1528666" y="3841650"/>
                </a:cubicBezTo>
                <a:cubicBezTo>
                  <a:pt x="1522892" y="3826252"/>
                  <a:pt x="1528666" y="3801230"/>
                  <a:pt x="1542140" y="3783907"/>
                </a:cubicBezTo>
                <a:cubicBezTo>
                  <a:pt x="1545989" y="3766584"/>
                  <a:pt x="1557539" y="3755035"/>
                  <a:pt x="1582560" y="3751185"/>
                </a:cubicBezTo>
                <a:cubicBezTo>
                  <a:pt x="1597959" y="3755035"/>
                  <a:pt x="1594109" y="3768508"/>
                  <a:pt x="1613357" y="3770433"/>
                </a:cubicBezTo>
                <a:cubicBezTo>
                  <a:pt x="1613357" y="3758884"/>
                  <a:pt x="1597959" y="3755035"/>
                  <a:pt x="1609507" y="3747336"/>
                </a:cubicBezTo>
                <a:cubicBezTo>
                  <a:pt x="1630680" y="3751185"/>
                  <a:pt x="1649928" y="3756960"/>
                  <a:pt x="1671102" y="3760809"/>
                </a:cubicBezTo>
                <a:cubicBezTo>
                  <a:pt x="1688424" y="3795456"/>
                  <a:pt x="1705747" y="3878221"/>
                  <a:pt x="1773114" y="3847425"/>
                </a:cubicBezTo>
                <a:cubicBezTo>
                  <a:pt x="1775039" y="3830102"/>
                  <a:pt x="1786588" y="3808929"/>
                  <a:pt x="1780813" y="3797380"/>
                </a:cubicBezTo>
                <a:cubicBezTo>
                  <a:pt x="1809685" y="3805079"/>
                  <a:pt x="1821234" y="3824327"/>
                  <a:pt x="1850106" y="3833951"/>
                </a:cubicBezTo>
                <a:cubicBezTo>
                  <a:pt x="1902075" y="3808929"/>
                  <a:pt x="1859730" y="3756960"/>
                  <a:pt x="1877054" y="3714615"/>
                </a:cubicBezTo>
                <a:cubicBezTo>
                  <a:pt x="1913142" y="3630887"/>
                  <a:pt x="2003366" y="3692239"/>
                  <a:pt x="2036479" y="3767937"/>
                </a:cubicBezTo>
                <a:lnTo>
                  <a:pt x="2042906" y="3789836"/>
                </a:lnTo>
                <a:lnTo>
                  <a:pt x="2037381" y="3758252"/>
                </a:lnTo>
                <a:cubicBezTo>
                  <a:pt x="2034885" y="3745290"/>
                  <a:pt x="2031516" y="3732899"/>
                  <a:pt x="2025261" y="3722313"/>
                </a:cubicBezTo>
                <a:cubicBezTo>
                  <a:pt x="2050283" y="3722313"/>
                  <a:pt x="2069531" y="3741561"/>
                  <a:pt x="2086854" y="3735786"/>
                </a:cubicBezTo>
                <a:cubicBezTo>
                  <a:pt x="2088780" y="3731937"/>
                  <a:pt x="2088780" y="3730012"/>
                  <a:pt x="2092628" y="3731937"/>
                </a:cubicBezTo>
                <a:cubicBezTo>
                  <a:pt x="2088780" y="3764658"/>
                  <a:pt x="2096478" y="3789680"/>
                  <a:pt x="2104177" y="3816627"/>
                </a:cubicBezTo>
                <a:cubicBezTo>
                  <a:pt x="2083006" y="3816627"/>
                  <a:pt x="2102252" y="3841650"/>
                  <a:pt x="2090704" y="3857048"/>
                </a:cubicBezTo>
                <a:cubicBezTo>
                  <a:pt x="2075305" y="3851755"/>
                  <a:pt x="2065080" y="3843334"/>
                  <a:pt x="2058012" y="3833018"/>
                </a:cubicBezTo>
                <a:lnTo>
                  <a:pt x="2047753" y="3806596"/>
                </a:lnTo>
                <a:lnTo>
                  <a:pt x="2046434" y="3843575"/>
                </a:lnTo>
                <a:cubicBezTo>
                  <a:pt x="2063757" y="3860898"/>
                  <a:pt x="2077231" y="3868598"/>
                  <a:pt x="2104178" y="3874372"/>
                </a:cubicBezTo>
                <a:cubicBezTo>
                  <a:pt x="2142673" y="3799305"/>
                  <a:pt x="2200418" y="3756960"/>
                  <a:pt x="2263935" y="3720389"/>
                </a:cubicBezTo>
                <a:cubicBezTo>
                  <a:pt x="2283183" y="3751185"/>
                  <a:pt x="2287033" y="3789681"/>
                  <a:pt x="2300506" y="3824327"/>
                </a:cubicBezTo>
                <a:cubicBezTo>
                  <a:pt x="2242762" y="3824327"/>
                  <a:pt x="2181169" y="3835876"/>
                  <a:pt x="2125351" y="3855124"/>
                </a:cubicBezTo>
                <a:cubicBezTo>
                  <a:pt x="2121501" y="3870522"/>
                  <a:pt x="2140749" y="3870522"/>
                  <a:pt x="2131125" y="3889770"/>
                </a:cubicBezTo>
                <a:cubicBezTo>
                  <a:pt x="2071456" y="3882071"/>
                  <a:pt x="2009863" y="3872447"/>
                  <a:pt x="1996390" y="3937890"/>
                </a:cubicBezTo>
                <a:cubicBezTo>
                  <a:pt x="2104178" y="3976385"/>
                  <a:pt x="2206192" y="3899394"/>
                  <a:pt x="2273559" y="3891695"/>
                </a:cubicBezTo>
                <a:cubicBezTo>
                  <a:pt x="2152297" y="3962912"/>
                  <a:pt x="2000239" y="3986009"/>
                  <a:pt x="1884752" y="4066851"/>
                </a:cubicBezTo>
                <a:cubicBezTo>
                  <a:pt x="2042585" y="4097648"/>
                  <a:pt x="2215815" y="3987934"/>
                  <a:pt x="2335152" y="3922491"/>
                </a:cubicBezTo>
                <a:cubicBezTo>
                  <a:pt x="2258161" y="4014881"/>
                  <a:pt x="2140749" y="4043753"/>
                  <a:pt x="2034885" y="4091874"/>
                </a:cubicBezTo>
                <a:cubicBezTo>
                  <a:pt x="2038736" y="4099573"/>
                  <a:pt x="2046434" y="4107272"/>
                  <a:pt x="2056058" y="4113047"/>
                </a:cubicBezTo>
                <a:cubicBezTo>
                  <a:pt x="2208116" y="4116896"/>
                  <a:pt x="2329378" y="4074551"/>
                  <a:pt x="2421768" y="3984085"/>
                </a:cubicBezTo>
                <a:cubicBezTo>
                  <a:pt x="2419843" y="3991784"/>
                  <a:pt x="2419843" y="3997558"/>
                  <a:pt x="2425617" y="4001408"/>
                </a:cubicBezTo>
                <a:cubicBezTo>
                  <a:pt x="2494910" y="3964837"/>
                  <a:pt x="2550728" y="3905168"/>
                  <a:pt x="2612322" y="3857049"/>
                </a:cubicBezTo>
                <a:cubicBezTo>
                  <a:pt x="2564202" y="3943664"/>
                  <a:pt x="2485286" y="3978310"/>
                  <a:pt x="2423692" y="4043753"/>
                </a:cubicBezTo>
                <a:cubicBezTo>
                  <a:pt x="2421768" y="4037979"/>
                  <a:pt x="2433316" y="4024505"/>
                  <a:pt x="2423692" y="4022581"/>
                </a:cubicBezTo>
                <a:cubicBezTo>
                  <a:pt x="2356326" y="4030280"/>
                  <a:pt x="2317829" y="4091874"/>
                  <a:pt x="2260085" y="4114971"/>
                </a:cubicBezTo>
                <a:cubicBezTo>
                  <a:pt x="2158073" y="4157317"/>
                  <a:pt x="2044510" y="4193888"/>
                  <a:pt x="1954044" y="4249706"/>
                </a:cubicBezTo>
                <a:cubicBezTo>
                  <a:pt x="1979067" y="4261255"/>
                  <a:pt x="2004089" y="4267030"/>
                  <a:pt x="2027186" y="4270879"/>
                </a:cubicBezTo>
                <a:cubicBezTo>
                  <a:pt x="2044510" y="4265105"/>
                  <a:pt x="2065682" y="4267030"/>
                  <a:pt x="2086855" y="4270879"/>
                </a:cubicBezTo>
                <a:cubicBezTo>
                  <a:pt x="2169621" y="4261255"/>
                  <a:pt x="2238914" y="4211210"/>
                  <a:pt x="2304356" y="4178489"/>
                </a:cubicBezTo>
                <a:cubicBezTo>
                  <a:pt x="2262010" y="4222759"/>
                  <a:pt x="2213891" y="4274729"/>
                  <a:pt x="2171545" y="4326698"/>
                </a:cubicBezTo>
                <a:cubicBezTo>
                  <a:pt x="2186944" y="4328623"/>
                  <a:pt x="2206192" y="4336322"/>
                  <a:pt x="2225439" y="4344021"/>
                </a:cubicBezTo>
                <a:cubicBezTo>
                  <a:pt x="2238914" y="4336322"/>
                  <a:pt x="2254311" y="4330548"/>
                  <a:pt x="2269709" y="4326698"/>
                </a:cubicBezTo>
                <a:cubicBezTo>
                  <a:pt x="2288958" y="4301676"/>
                  <a:pt x="2321679" y="4293976"/>
                  <a:pt x="2329378" y="4249706"/>
                </a:cubicBezTo>
                <a:cubicBezTo>
                  <a:pt x="2339002" y="4240082"/>
                  <a:pt x="2358250" y="4247782"/>
                  <a:pt x="2365949" y="4236233"/>
                </a:cubicBezTo>
                <a:cubicBezTo>
                  <a:pt x="2429467" y="4136144"/>
                  <a:pt x="2510308" y="4059151"/>
                  <a:pt x="2587301" y="3976385"/>
                </a:cubicBezTo>
                <a:cubicBezTo>
                  <a:pt x="2550728" y="4099573"/>
                  <a:pt x="2396745" y="4141918"/>
                  <a:pt x="2394822" y="4299751"/>
                </a:cubicBezTo>
                <a:cubicBezTo>
                  <a:pt x="2408294" y="4305525"/>
                  <a:pt x="2410219" y="4295901"/>
                  <a:pt x="2423692" y="4301676"/>
                </a:cubicBezTo>
                <a:cubicBezTo>
                  <a:pt x="2435241" y="4542274"/>
                  <a:pt x="2512233" y="4740527"/>
                  <a:pt x="2425617" y="5042719"/>
                </a:cubicBezTo>
                <a:cubicBezTo>
                  <a:pt x="2417918" y="5060042"/>
                  <a:pt x="2396745" y="5067741"/>
                  <a:pt x="2402520" y="5088914"/>
                </a:cubicBezTo>
                <a:cubicBezTo>
                  <a:pt x="2412144" y="5092764"/>
                  <a:pt x="2410219" y="5077365"/>
                  <a:pt x="2417918" y="5079290"/>
                </a:cubicBezTo>
                <a:cubicBezTo>
                  <a:pt x="2367874" y="5200551"/>
                  <a:pt x="2283183" y="5273694"/>
                  <a:pt x="2186944" y="5327587"/>
                </a:cubicBezTo>
                <a:cubicBezTo>
                  <a:pt x="2186944" y="5333362"/>
                  <a:pt x="2188868" y="5339136"/>
                  <a:pt x="2188868" y="5344910"/>
                </a:cubicBezTo>
                <a:cubicBezTo>
                  <a:pt x="2308205" y="5279468"/>
                  <a:pt x="2406370" y="5181303"/>
                  <a:pt x="2462188" y="5008072"/>
                </a:cubicBezTo>
                <a:cubicBezTo>
                  <a:pt x="2543029" y="4750151"/>
                  <a:pt x="2429467" y="4513402"/>
                  <a:pt x="2433316" y="4286277"/>
                </a:cubicBezTo>
                <a:cubicBezTo>
                  <a:pt x="2446790" y="4272804"/>
                  <a:pt x="2460263" y="4257406"/>
                  <a:pt x="2479511" y="4249706"/>
                </a:cubicBezTo>
                <a:cubicBezTo>
                  <a:pt x="2452564" y="4324773"/>
                  <a:pt x="2469887" y="4430636"/>
                  <a:pt x="2473737" y="4528800"/>
                </a:cubicBezTo>
                <a:cubicBezTo>
                  <a:pt x="2481437" y="4725129"/>
                  <a:pt x="2544954" y="4983050"/>
                  <a:pt x="2410219" y="5177454"/>
                </a:cubicBezTo>
                <a:cubicBezTo>
                  <a:pt x="2414068" y="5185153"/>
                  <a:pt x="2423692" y="5187078"/>
                  <a:pt x="2423692" y="5196702"/>
                </a:cubicBezTo>
                <a:cubicBezTo>
                  <a:pt x="2364024" y="5294866"/>
                  <a:pt x="2287033" y="5364158"/>
                  <a:pt x="2198492" y="5416128"/>
                </a:cubicBezTo>
                <a:cubicBezTo>
                  <a:pt x="2198492" y="5421902"/>
                  <a:pt x="2198492" y="5425752"/>
                  <a:pt x="2196568" y="5429602"/>
                </a:cubicBezTo>
                <a:cubicBezTo>
                  <a:pt x="2194644" y="5429602"/>
                  <a:pt x="2194644" y="5431526"/>
                  <a:pt x="2194644" y="5431526"/>
                </a:cubicBezTo>
                <a:cubicBezTo>
                  <a:pt x="2192718" y="5433451"/>
                  <a:pt x="2190793" y="5435376"/>
                  <a:pt x="2188868" y="5437301"/>
                </a:cubicBezTo>
                <a:cubicBezTo>
                  <a:pt x="2358250" y="5350685"/>
                  <a:pt x="2491060" y="5200551"/>
                  <a:pt x="2510308" y="4958028"/>
                </a:cubicBezTo>
                <a:cubicBezTo>
                  <a:pt x="2529556" y="4715505"/>
                  <a:pt x="2467962" y="4484531"/>
                  <a:pt x="2489135" y="4242007"/>
                </a:cubicBezTo>
                <a:cubicBezTo>
                  <a:pt x="2506458" y="4234308"/>
                  <a:pt x="2527631" y="4205436"/>
                  <a:pt x="2543029" y="4215060"/>
                </a:cubicBezTo>
                <a:cubicBezTo>
                  <a:pt x="2519933" y="4503778"/>
                  <a:pt x="2646968" y="4779023"/>
                  <a:pt x="2562278" y="5088914"/>
                </a:cubicBezTo>
                <a:cubicBezTo>
                  <a:pt x="2552653" y="5123560"/>
                  <a:pt x="2531481" y="5146657"/>
                  <a:pt x="2521857" y="5175529"/>
                </a:cubicBezTo>
                <a:cubicBezTo>
                  <a:pt x="2502609" y="5233273"/>
                  <a:pt x="2494910" y="5277543"/>
                  <a:pt x="2469887" y="5314114"/>
                </a:cubicBezTo>
                <a:cubicBezTo>
                  <a:pt x="2381347" y="5439225"/>
                  <a:pt x="2190793" y="5441150"/>
                  <a:pt x="2146523" y="5620155"/>
                </a:cubicBezTo>
                <a:cubicBezTo>
                  <a:pt x="2231214" y="5443075"/>
                  <a:pt x="2446790" y="5437301"/>
                  <a:pt x="2527631" y="5265995"/>
                </a:cubicBezTo>
                <a:cubicBezTo>
                  <a:pt x="2706636" y="4886811"/>
                  <a:pt x="2521857" y="4542274"/>
                  <a:pt x="2560352" y="4191963"/>
                </a:cubicBezTo>
                <a:cubicBezTo>
                  <a:pt x="2614246" y="4099573"/>
                  <a:pt x="2662366" y="3966762"/>
                  <a:pt x="2739358" y="3926341"/>
                </a:cubicBezTo>
                <a:cubicBezTo>
                  <a:pt x="2718185" y="4041828"/>
                  <a:pt x="2716260" y="4257406"/>
                  <a:pt x="2621945" y="4261255"/>
                </a:cubicBezTo>
                <a:cubicBezTo>
                  <a:pt x="2643118" y="4224684"/>
                  <a:pt x="2691238" y="4188113"/>
                  <a:pt x="2700862" y="4122670"/>
                </a:cubicBezTo>
                <a:cubicBezTo>
                  <a:pt x="2706636" y="4086099"/>
                  <a:pt x="2704711" y="4045678"/>
                  <a:pt x="2698937" y="4018731"/>
                </a:cubicBezTo>
                <a:cubicBezTo>
                  <a:pt x="2631569" y="4047603"/>
                  <a:pt x="2610397" y="4147693"/>
                  <a:pt x="2581525" y="4238158"/>
                </a:cubicBezTo>
                <a:cubicBezTo>
                  <a:pt x="2587301" y="4245857"/>
                  <a:pt x="2593074" y="4253556"/>
                  <a:pt x="2608472" y="4253556"/>
                </a:cubicBezTo>
                <a:cubicBezTo>
                  <a:pt x="2598848" y="4501854"/>
                  <a:pt x="2627720" y="4725129"/>
                  <a:pt x="2620021" y="4971502"/>
                </a:cubicBezTo>
                <a:cubicBezTo>
                  <a:pt x="2621945" y="4984975"/>
                  <a:pt x="2629645" y="4973427"/>
                  <a:pt x="2635419" y="4983050"/>
                </a:cubicBezTo>
                <a:cubicBezTo>
                  <a:pt x="2654185" y="5183710"/>
                  <a:pt x="2556021" y="5350805"/>
                  <a:pt x="2440805" y="5453481"/>
                </a:cubicBezTo>
                <a:lnTo>
                  <a:pt x="2383752" y="5498123"/>
                </a:lnTo>
                <a:lnTo>
                  <a:pt x="2412925" y="5470744"/>
                </a:lnTo>
                <a:cubicBezTo>
                  <a:pt x="2438128" y="5445481"/>
                  <a:pt x="2461225" y="5419015"/>
                  <a:pt x="2479511" y="5389181"/>
                </a:cubicBezTo>
                <a:cubicBezTo>
                  <a:pt x="2358250" y="5516217"/>
                  <a:pt x="2185019" y="5587434"/>
                  <a:pt x="2158073" y="5843431"/>
                </a:cubicBezTo>
                <a:cubicBezTo>
                  <a:pt x="2167696" y="5868453"/>
                  <a:pt x="2198492" y="5897325"/>
                  <a:pt x="2177320" y="5930046"/>
                </a:cubicBezTo>
                <a:cubicBezTo>
                  <a:pt x="2163847" y="5937745"/>
                  <a:pt x="2165771" y="5908874"/>
                  <a:pt x="2142673" y="5912723"/>
                </a:cubicBezTo>
                <a:cubicBezTo>
                  <a:pt x="2127275" y="5914648"/>
                  <a:pt x="2129200" y="5945444"/>
                  <a:pt x="2104178" y="5933896"/>
                </a:cubicBezTo>
                <a:cubicBezTo>
                  <a:pt x="2094554" y="5914648"/>
                  <a:pt x="2081080" y="5895400"/>
                  <a:pt x="2063757" y="5880002"/>
                </a:cubicBezTo>
                <a:cubicBezTo>
                  <a:pt x="2063757" y="5880002"/>
                  <a:pt x="2061832" y="5878077"/>
                  <a:pt x="2061832" y="5878077"/>
                </a:cubicBezTo>
                <a:cubicBezTo>
                  <a:pt x="2057983" y="5880002"/>
                  <a:pt x="2056058" y="5883851"/>
                  <a:pt x="2052209" y="5885776"/>
                </a:cubicBezTo>
                <a:cubicBezTo>
                  <a:pt x="2050284" y="5885776"/>
                  <a:pt x="2050284" y="5885776"/>
                  <a:pt x="2050284" y="5885776"/>
                </a:cubicBezTo>
                <a:cubicBezTo>
                  <a:pt x="2048359" y="5881927"/>
                  <a:pt x="2046434" y="5880002"/>
                  <a:pt x="2044510" y="5878077"/>
                </a:cubicBezTo>
                <a:cubicBezTo>
                  <a:pt x="2042585" y="5880002"/>
                  <a:pt x="2044510" y="5883851"/>
                  <a:pt x="2044510" y="5885776"/>
                </a:cubicBezTo>
                <a:cubicBezTo>
                  <a:pt x="2034885" y="5885776"/>
                  <a:pt x="2029111" y="5885776"/>
                  <a:pt x="2021412" y="5883851"/>
                </a:cubicBezTo>
                <a:cubicBezTo>
                  <a:pt x="2021412" y="5878077"/>
                  <a:pt x="2021412" y="5872303"/>
                  <a:pt x="2021412" y="5868453"/>
                </a:cubicBezTo>
                <a:cubicBezTo>
                  <a:pt x="2023337" y="5866528"/>
                  <a:pt x="2027186" y="5864603"/>
                  <a:pt x="2029111" y="5862679"/>
                </a:cubicBezTo>
                <a:cubicBezTo>
                  <a:pt x="2032962" y="5864603"/>
                  <a:pt x="2036810" y="5864603"/>
                  <a:pt x="2040660" y="5864603"/>
                </a:cubicBezTo>
                <a:cubicBezTo>
                  <a:pt x="2032962" y="5858829"/>
                  <a:pt x="2023337" y="5851130"/>
                  <a:pt x="2013713" y="5845355"/>
                </a:cubicBezTo>
                <a:cubicBezTo>
                  <a:pt x="2007939" y="5845355"/>
                  <a:pt x="2007939" y="5847280"/>
                  <a:pt x="2009863" y="5851130"/>
                </a:cubicBezTo>
                <a:cubicBezTo>
                  <a:pt x="2007939" y="5851130"/>
                  <a:pt x="2007939" y="5853055"/>
                  <a:pt x="2006014" y="5853055"/>
                </a:cubicBezTo>
                <a:cubicBezTo>
                  <a:pt x="2006014" y="5849205"/>
                  <a:pt x="2006014" y="5845355"/>
                  <a:pt x="2007939" y="5843431"/>
                </a:cubicBezTo>
                <a:cubicBezTo>
                  <a:pt x="2009863" y="5843431"/>
                  <a:pt x="2009863" y="5843431"/>
                  <a:pt x="2011788" y="5843431"/>
                </a:cubicBezTo>
                <a:cubicBezTo>
                  <a:pt x="2019487" y="5828032"/>
                  <a:pt x="2019487" y="5818408"/>
                  <a:pt x="2015638" y="5810709"/>
                </a:cubicBezTo>
                <a:cubicBezTo>
                  <a:pt x="2011788" y="5812634"/>
                  <a:pt x="2007939" y="5814559"/>
                  <a:pt x="2004089" y="5816483"/>
                </a:cubicBezTo>
                <a:cubicBezTo>
                  <a:pt x="2002164" y="5808784"/>
                  <a:pt x="2007939" y="5806859"/>
                  <a:pt x="2007939" y="5801085"/>
                </a:cubicBezTo>
                <a:cubicBezTo>
                  <a:pt x="2004089" y="5795311"/>
                  <a:pt x="2002164" y="5791461"/>
                  <a:pt x="2000239" y="5787612"/>
                </a:cubicBezTo>
                <a:cubicBezTo>
                  <a:pt x="1996390" y="5787612"/>
                  <a:pt x="1994466" y="5785687"/>
                  <a:pt x="1992540" y="5783762"/>
                </a:cubicBezTo>
                <a:cubicBezTo>
                  <a:pt x="1994466" y="5781837"/>
                  <a:pt x="1994466" y="5781837"/>
                  <a:pt x="1994466" y="5779913"/>
                </a:cubicBezTo>
                <a:cubicBezTo>
                  <a:pt x="1996390" y="5779913"/>
                  <a:pt x="1996390" y="5779913"/>
                  <a:pt x="1998314" y="5779913"/>
                </a:cubicBezTo>
                <a:cubicBezTo>
                  <a:pt x="1996390" y="5777988"/>
                  <a:pt x="1998314" y="5774138"/>
                  <a:pt x="1998314" y="5770289"/>
                </a:cubicBezTo>
                <a:cubicBezTo>
                  <a:pt x="2002164" y="5768364"/>
                  <a:pt x="2007939" y="5764514"/>
                  <a:pt x="2013713" y="5762590"/>
                </a:cubicBezTo>
                <a:cubicBezTo>
                  <a:pt x="2013713" y="5751041"/>
                  <a:pt x="2015638" y="5739492"/>
                  <a:pt x="2013713" y="5729868"/>
                </a:cubicBezTo>
                <a:cubicBezTo>
                  <a:pt x="2017562" y="5733718"/>
                  <a:pt x="2029111" y="5729868"/>
                  <a:pt x="2029111" y="5722169"/>
                </a:cubicBezTo>
                <a:cubicBezTo>
                  <a:pt x="2036810" y="5727944"/>
                  <a:pt x="2029111" y="5739492"/>
                  <a:pt x="2027186" y="5749116"/>
                </a:cubicBezTo>
                <a:cubicBezTo>
                  <a:pt x="2027186" y="5752966"/>
                  <a:pt x="2025261" y="5754891"/>
                  <a:pt x="2025261" y="5758740"/>
                </a:cubicBezTo>
                <a:cubicBezTo>
                  <a:pt x="2027186" y="5758740"/>
                  <a:pt x="2029111" y="5756815"/>
                  <a:pt x="2031036" y="5756815"/>
                </a:cubicBezTo>
                <a:cubicBezTo>
                  <a:pt x="2031036" y="5751041"/>
                  <a:pt x="2032962" y="5745267"/>
                  <a:pt x="2034885" y="5739492"/>
                </a:cubicBezTo>
                <a:cubicBezTo>
                  <a:pt x="2036810" y="5741417"/>
                  <a:pt x="2036810" y="5745267"/>
                  <a:pt x="2040660" y="5745267"/>
                </a:cubicBezTo>
                <a:cubicBezTo>
                  <a:pt x="2046434" y="5739492"/>
                  <a:pt x="2042585" y="5731793"/>
                  <a:pt x="2038736" y="5727944"/>
                </a:cubicBezTo>
                <a:cubicBezTo>
                  <a:pt x="2042585" y="5726019"/>
                  <a:pt x="2036810" y="5720244"/>
                  <a:pt x="2038736" y="5718320"/>
                </a:cubicBezTo>
                <a:cubicBezTo>
                  <a:pt x="2046434" y="5726019"/>
                  <a:pt x="2056058" y="5718320"/>
                  <a:pt x="2056058" y="5708696"/>
                </a:cubicBezTo>
                <a:cubicBezTo>
                  <a:pt x="2052209" y="5704846"/>
                  <a:pt x="2046434" y="5710620"/>
                  <a:pt x="2040660" y="5708696"/>
                </a:cubicBezTo>
                <a:cubicBezTo>
                  <a:pt x="2044510" y="5704846"/>
                  <a:pt x="2052209" y="5702921"/>
                  <a:pt x="2057983" y="5700996"/>
                </a:cubicBezTo>
                <a:cubicBezTo>
                  <a:pt x="2059908" y="5704846"/>
                  <a:pt x="2059908" y="5710620"/>
                  <a:pt x="2063757" y="5710620"/>
                </a:cubicBezTo>
                <a:cubicBezTo>
                  <a:pt x="2071456" y="5708696"/>
                  <a:pt x="2069531" y="5699072"/>
                  <a:pt x="2065682" y="5695222"/>
                </a:cubicBezTo>
                <a:cubicBezTo>
                  <a:pt x="2069531" y="5695222"/>
                  <a:pt x="2071456" y="5693297"/>
                  <a:pt x="2075306" y="5693297"/>
                </a:cubicBezTo>
                <a:cubicBezTo>
                  <a:pt x="2077231" y="5710620"/>
                  <a:pt x="2073381" y="5729868"/>
                  <a:pt x="2073381" y="5745267"/>
                </a:cubicBezTo>
                <a:cubicBezTo>
                  <a:pt x="2077231" y="5745267"/>
                  <a:pt x="2081080" y="5743342"/>
                  <a:pt x="2084930" y="5741417"/>
                </a:cubicBezTo>
                <a:cubicBezTo>
                  <a:pt x="2084930" y="5731793"/>
                  <a:pt x="2084930" y="5722169"/>
                  <a:pt x="2086855" y="5712545"/>
                </a:cubicBezTo>
                <a:cubicBezTo>
                  <a:pt x="2088780" y="5708696"/>
                  <a:pt x="2090704" y="5706771"/>
                  <a:pt x="2092629" y="5702921"/>
                </a:cubicBezTo>
                <a:cubicBezTo>
                  <a:pt x="2092629" y="5700996"/>
                  <a:pt x="2092629" y="5699072"/>
                  <a:pt x="2092629" y="5699072"/>
                </a:cubicBezTo>
                <a:cubicBezTo>
                  <a:pt x="2094554" y="5697147"/>
                  <a:pt x="2096479" y="5695222"/>
                  <a:pt x="2098403" y="5693297"/>
                </a:cubicBezTo>
                <a:cubicBezTo>
                  <a:pt x="2104178" y="5693297"/>
                  <a:pt x="2109952" y="5693297"/>
                  <a:pt x="2115726" y="5693297"/>
                </a:cubicBezTo>
                <a:cubicBezTo>
                  <a:pt x="2117651" y="5697147"/>
                  <a:pt x="2119577" y="5700996"/>
                  <a:pt x="2123426" y="5700996"/>
                </a:cubicBezTo>
                <a:cubicBezTo>
                  <a:pt x="2123426" y="5699072"/>
                  <a:pt x="2123426" y="5699072"/>
                  <a:pt x="2123426" y="5697147"/>
                </a:cubicBezTo>
                <a:cubicBezTo>
                  <a:pt x="2121501" y="5695222"/>
                  <a:pt x="2121501" y="5695222"/>
                  <a:pt x="2119577" y="5693297"/>
                </a:cubicBezTo>
                <a:cubicBezTo>
                  <a:pt x="2121501" y="5693297"/>
                  <a:pt x="2121501" y="5693297"/>
                  <a:pt x="2123426" y="5693297"/>
                </a:cubicBezTo>
                <a:cubicBezTo>
                  <a:pt x="2123426" y="5691372"/>
                  <a:pt x="2123426" y="5687523"/>
                  <a:pt x="2123426" y="5685598"/>
                </a:cubicBezTo>
                <a:cubicBezTo>
                  <a:pt x="2117651" y="5685598"/>
                  <a:pt x="2113803" y="5685598"/>
                  <a:pt x="2108027" y="5685598"/>
                </a:cubicBezTo>
                <a:cubicBezTo>
                  <a:pt x="2111877" y="5681748"/>
                  <a:pt x="2117651" y="5679824"/>
                  <a:pt x="2121501" y="5675974"/>
                </a:cubicBezTo>
                <a:cubicBezTo>
                  <a:pt x="2121501" y="5675974"/>
                  <a:pt x="2119577" y="5674049"/>
                  <a:pt x="2119577" y="5672124"/>
                </a:cubicBezTo>
                <a:cubicBezTo>
                  <a:pt x="2117651" y="5674049"/>
                  <a:pt x="2115726" y="5675974"/>
                  <a:pt x="2113803" y="5677899"/>
                </a:cubicBezTo>
                <a:cubicBezTo>
                  <a:pt x="2115726" y="5674049"/>
                  <a:pt x="2111877" y="5675974"/>
                  <a:pt x="2111877" y="5674049"/>
                </a:cubicBezTo>
                <a:cubicBezTo>
                  <a:pt x="2111877" y="5670200"/>
                  <a:pt x="2115726" y="5670200"/>
                  <a:pt x="2117651" y="5668275"/>
                </a:cubicBezTo>
                <a:cubicBezTo>
                  <a:pt x="2117651" y="5666350"/>
                  <a:pt x="2115726" y="5664425"/>
                  <a:pt x="2115726" y="5662500"/>
                </a:cubicBezTo>
                <a:cubicBezTo>
                  <a:pt x="2108027" y="5656726"/>
                  <a:pt x="2100328" y="5654801"/>
                  <a:pt x="2094554" y="5650952"/>
                </a:cubicBezTo>
                <a:cubicBezTo>
                  <a:pt x="2092629" y="5650952"/>
                  <a:pt x="2092629" y="5652876"/>
                  <a:pt x="2092629" y="5652876"/>
                </a:cubicBezTo>
                <a:cubicBezTo>
                  <a:pt x="2094554" y="5654801"/>
                  <a:pt x="2098403" y="5656726"/>
                  <a:pt x="2100328" y="5660576"/>
                </a:cubicBezTo>
                <a:cubicBezTo>
                  <a:pt x="2096479" y="5664425"/>
                  <a:pt x="2092629" y="5668275"/>
                  <a:pt x="2086855" y="5672124"/>
                </a:cubicBezTo>
                <a:lnTo>
                  <a:pt x="2086855" y="5654801"/>
                </a:lnTo>
                <a:lnTo>
                  <a:pt x="2086855" y="5649027"/>
                </a:lnTo>
                <a:cubicBezTo>
                  <a:pt x="2081080" y="5647102"/>
                  <a:pt x="2077231" y="5647102"/>
                  <a:pt x="2071456" y="5645177"/>
                </a:cubicBezTo>
                <a:cubicBezTo>
                  <a:pt x="2071456" y="5645177"/>
                  <a:pt x="2071456" y="5647102"/>
                  <a:pt x="2071456" y="5647102"/>
                </a:cubicBezTo>
                <a:cubicBezTo>
                  <a:pt x="2067607" y="5649027"/>
                  <a:pt x="2061832" y="5650952"/>
                  <a:pt x="2057983" y="5652876"/>
                </a:cubicBezTo>
                <a:lnTo>
                  <a:pt x="2059633" y="5644627"/>
                </a:lnTo>
                <a:lnTo>
                  <a:pt x="2054133" y="5643252"/>
                </a:lnTo>
                <a:lnTo>
                  <a:pt x="2045953" y="5643252"/>
                </a:lnTo>
                <a:lnTo>
                  <a:pt x="2056058" y="5649027"/>
                </a:lnTo>
                <a:cubicBezTo>
                  <a:pt x="2056058" y="5649027"/>
                  <a:pt x="2054134" y="5650952"/>
                  <a:pt x="2054134" y="5652876"/>
                </a:cubicBezTo>
                <a:cubicBezTo>
                  <a:pt x="2050284" y="5652876"/>
                  <a:pt x="2050284" y="5649027"/>
                  <a:pt x="2046433" y="5649027"/>
                </a:cubicBezTo>
                <a:cubicBezTo>
                  <a:pt x="2046433" y="5654801"/>
                  <a:pt x="2050284" y="5658651"/>
                  <a:pt x="2052209" y="5662500"/>
                </a:cubicBezTo>
                <a:cubicBezTo>
                  <a:pt x="2048359" y="5666350"/>
                  <a:pt x="2040659" y="5668275"/>
                  <a:pt x="2034885" y="5670200"/>
                </a:cubicBezTo>
                <a:cubicBezTo>
                  <a:pt x="2034885" y="5670200"/>
                  <a:pt x="2032960" y="5670200"/>
                  <a:pt x="2032960" y="5670200"/>
                </a:cubicBezTo>
                <a:lnTo>
                  <a:pt x="2033559" y="5666616"/>
                </a:lnTo>
                <a:lnTo>
                  <a:pt x="2015638" y="5704846"/>
                </a:lnTo>
                <a:cubicBezTo>
                  <a:pt x="2012750" y="5694741"/>
                  <a:pt x="2015276" y="5686531"/>
                  <a:pt x="2019562" y="5679098"/>
                </a:cubicBezTo>
                <a:lnTo>
                  <a:pt x="2023512" y="5673349"/>
                </a:lnTo>
                <a:lnTo>
                  <a:pt x="2021412" y="5674049"/>
                </a:lnTo>
                <a:cubicBezTo>
                  <a:pt x="2021412" y="5666350"/>
                  <a:pt x="2025262" y="5658651"/>
                  <a:pt x="2031036" y="5652876"/>
                </a:cubicBezTo>
                <a:lnTo>
                  <a:pt x="2028350" y="5666307"/>
                </a:lnTo>
                <a:lnTo>
                  <a:pt x="2034043" y="5658019"/>
                </a:lnTo>
                <a:lnTo>
                  <a:pt x="2036035" y="5651752"/>
                </a:lnTo>
                <a:lnTo>
                  <a:pt x="2036809" y="5647102"/>
                </a:lnTo>
                <a:lnTo>
                  <a:pt x="2037839" y="5646072"/>
                </a:lnTo>
                <a:lnTo>
                  <a:pt x="2038736" y="5643252"/>
                </a:lnTo>
                <a:cubicBezTo>
                  <a:pt x="2036810" y="5643252"/>
                  <a:pt x="2032962" y="5645177"/>
                  <a:pt x="2031036" y="5645177"/>
                </a:cubicBezTo>
                <a:cubicBezTo>
                  <a:pt x="2027186" y="5650952"/>
                  <a:pt x="2023337" y="5656726"/>
                  <a:pt x="2017562" y="5660576"/>
                </a:cubicBezTo>
                <a:cubicBezTo>
                  <a:pt x="2017562" y="5654801"/>
                  <a:pt x="2017562" y="5650952"/>
                  <a:pt x="2017562" y="5647102"/>
                </a:cubicBezTo>
                <a:cubicBezTo>
                  <a:pt x="2013713" y="5649027"/>
                  <a:pt x="2009863" y="5649027"/>
                  <a:pt x="2006014" y="5650952"/>
                </a:cubicBezTo>
                <a:cubicBezTo>
                  <a:pt x="2004089" y="5658651"/>
                  <a:pt x="2002164" y="5666350"/>
                  <a:pt x="1996390" y="5670200"/>
                </a:cubicBezTo>
                <a:cubicBezTo>
                  <a:pt x="1992540" y="5666350"/>
                  <a:pt x="1990615" y="5662500"/>
                  <a:pt x="1988690" y="5656726"/>
                </a:cubicBezTo>
                <a:cubicBezTo>
                  <a:pt x="1984841" y="5658651"/>
                  <a:pt x="1982916" y="5658651"/>
                  <a:pt x="1979067" y="5660576"/>
                </a:cubicBezTo>
                <a:cubicBezTo>
                  <a:pt x="1986766" y="5677899"/>
                  <a:pt x="2004089" y="5691372"/>
                  <a:pt x="2006014" y="5708696"/>
                </a:cubicBezTo>
                <a:cubicBezTo>
                  <a:pt x="2004089" y="5706771"/>
                  <a:pt x="2000239" y="5702921"/>
                  <a:pt x="1996390" y="5700996"/>
                </a:cubicBezTo>
                <a:cubicBezTo>
                  <a:pt x="1994466" y="5700996"/>
                  <a:pt x="1994466" y="5702921"/>
                  <a:pt x="1992540" y="5704846"/>
                </a:cubicBezTo>
                <a:cubicBezTo>
                  <a:pt x="1985803" y="5700997"/>
                  <a:pt x="1980991" y="5704365"/>
                  <a:pt x="1976179" y="5707734"/>
                </a:cubicBezTo>
                <a:lnTo>
                  <a:pt x="1972626" y="5709711"/>
                </a:lnTo>
                <a:lnTo>
                  <a:pt x="1973292" y="5720244"/>
                </a:lnTo>
                <a:cubicBezTo>
                  <a:pt x="1969443" y="5724094"/>
                  <a:pt x="1967517" y="5726018"/>
                  <a:pt x="1963669" y="5727943"/>
                </a:cubicBezTo>
                <a:cubicBezTo>
                  <a:pt x="1963669" y="5722169"/>
                  <a:pt x="1963669" y="5714470"/>
                  <a:pt x="1957893" y="5710620"/>
                </a:cubicBezTo>
                <a:cubicBezTo>
                  <a:pt x="1957893" y="5714470"/>
                  <a:pt x="1961743" y="5720244"/>
                  <a:pt x="1959818" y="5724094"/>
                </a:cubicBezTo>
                <a:cubicBezTo>
                  <a:pt x="1959818" y="5722169"/>
                  <a:pt x="1957893" y="5720244"/>
                  <a:pt x="1954044" y="5720244"/>
                </a:cubicBezTo>
                <a:cubicBezTo>
                  <a:pt x="1950194" y="5720244"/>
                  <a:pt x="1952119" y="5724094"/>
                  <a:pt x="1950194" y="5724094"/>
                </a:cubicBezTo>
                <a:cubicBezTo>
                  <a:pt x="1948269" y="5718319"/>
                  <a:pt x="1944420" y="5712545"/>
                  <a:pt x="1942495" y="5704846"/>
                </a:cubicBezTo>
                <a:lnTo>
                  <a:pt x="1955969" y="5696127"/>
                </a:lnTo>
                <a:lnTo>
                  <a:pt x="1955969" y="5677899"/>
                </a:lnTo>
                <a:cubicBezTo>
                  <a:pt x="1959819" y="5675974"/>
                  <a:pt x="1963669" y="5675974"/>
                  <a:pt x="1965593" y="5672124"/>
                </a:cubicBezTo>
                <a:cubicBezTo>
                  <a:pt x="1965593" y="5670200"/>
                  <a:pt x="1961743" y="5670200"/>
                  <a:pt x="1961743" y="5668275"/>
                </a:cubicBezTo>
                <a:cubicBezTo>
                  <a:pt x="1954044" y="5670200"/>
                  <a:pt x="1946345" y="5672124"/>
                  <a:pt x="1938646" y="5674049"/>
                </a:cubicBezTo>
                <a:cubicBezTo>
                  <a:pt x="1938646" y="5674049"/>
                  <a:pt x="1938646" y="5675974"/>
                  <a:pt x="1938646" y="5675974"/>
                </a:cubicBezTo>
                <a:lnTo>
                  <a:pt x="1932872" y="5677899"/>
                </a:lnTo>
                <a:lnTo>
                  <a:pt x="1932872" y="5679342"/>
                </a:lnTo>
                <a:cubicBezTo>
                  <a:pt x="1932390" y="5684635"/>
                  <a:pt x="1930947" y="5689448"/>
                  <a:pt x="1927098" y="5693297"/>
                </a:cubicBezTo>
                <a:cubicBezTo>
                  <a:pt x="1927098" y="5691372"/>
                  <a:pt x="1927098" y="5687523"/>
                  <a:pt x="1923247" y="5689447"/>
                </a:cubicBezTo>
                <a:lnTo>
                  <a:pt x="1925438" y="5676506"/>
                </a:lnTo>
                <a:lnTo>
                  <a:pt x="1925172" y="5675974"/>
                </a:lnTo>
                <a:cubicBezTo>
                  <a:pt x="1925172" y="5675974"/>
                  <a:pt x="1925172" y="5674049"/>
                  <a:pt x="1925172" y="5674049"/>
                </a:cubicBezTo>
                <a:lnTo>
                  <a:pt x="1921324" y="5674049"/>
                </a:lnTo>
                <a:lnTo>
                  <a:pt x="1915548" y="5674049"/>
                </a:lnTo>
                <a:cubicBezTo>
                  <a:pt x="1913625" y="5677899"/>
                  <a:pt x="1911699" y="5679824"/>
                  <a:pt x="1909774" y="5683673"/>
                </a:cubicBezTo>
                <a:cubicBezTo>
                  <a:pt x="1907849" y="5683673"/>
                  <a:pt x="1907849" y="5683673"/>
                  <a:pt x="1905925" y="5683673"/>
                </a:cubicBezTo>
                <a:cubicBezTo>
                  <a:pt x="1905925" y="5683673"/>
                  <a:pt x="1907849" y="5685598"/>
                  <a:pt x="1907849" y="5685598"/>
                </a:cubicBezTo>
                <a:cubicBezTo>
                  <a:pt x="1905925" y="5685598"/>
                  <a:pt x="1905925" y="5687523"/>
                  <a:pt x="1904000" y="5687523"/>
                </a:cubicBezTo>
                <a:lnTo>
                  <a:pt x="1904000" y="5691372"/>
                </a:lnTo>
                <a:cubicBezTo>
                  <a:pt x="1898225" y="5710620"/>
                  <a:pt x="1892451" y="5727943"/>
                  <a:pt x="1871278" y="5731793"/>
                </a:cubicBezTo>
                <a:lnTo>
                  <a:pt x="1873972" y="5712933"/>
                </a:lnTo>
                <a:lnTo>
                  <a:pt x="1863579" y="5751041"/>
                </a:lnTo>
                <a:lnTo>
                  <a:pt x="1864323" y="5752530"/>
                </a:lnTo>
                <a:lnTo>
                  <a:pt x="1886676" y="5739490"/>
                </a:lnTo>
                <a:cubicBezTo>
                  <a:pt x="1886676" y="5743340"/>
                  <a:pt x="1888602" y="5745265"/>
                  <a:pt x="1888602" y="5747190"/>
                </a:cubicBezTo>
                <a:cubicBezTo>
                  <a:pt x="1892451" y="5749114"/>
                  <a:pt x="1900150" y="5749114"/>
                  <a:pt x="1903999" y="5752964"/>
                </a:cubicBezTo>
                <a:cubicBezTo>
                  <a:pt x="1903999" y="5758738"/>
                  <a:pt x="1903999" y="5764513"/>
                  <a:pt x="1902075" y="5770287"/>
                </a:cubicBezTo>
                <a:cubicBezTo>
                  <a:pt x="1896300" y="5774136"/>
                  <a:pt x="1886676" y="5776061"/>
                  <a:pt x="1884751" y="5783760"/>
                </a:cubicBezTo>
                <a:cubicBezTo>
                  <a:pt x="1886676" y="5785685"/>
                  <a:pt x="1892451" y="5785685"/>
                  <a:pt x="1898225" y="5785685"/>
                </a:cubicBezTo>
                <a:cubicBezTo>
                  <a:pt x="1896300" y="5789535"/>
                  <a:pt x="1896300" y="5791459"/>
                  <a:pt x="1896300" y="5795309"/>
                </a:cubicBezTo>
                <a:cubicBezTo>
                  <a:pt x="1894376" y="5797234"/>
                  <a:pt x="1892451" y="5797234"/>
                  <a:pt x="1892451" y="5799158"/>
                </a:cubicBezTo>
                <a:cubicBezTo>
                  <a:pt x="1871278" y="5824181"/>
                  <a:pt x="1853955" y="5858827"/>
                  <a:pt x="1834707" y="5876150"/>
                </a:cubicBezTo>
                <a:cubicBezTo>
                  <a:pt x="1843368" y="5858827"/>
                  <a:pt x="1851549" y="5840061"/>
                  <a:pt x="1857082" y="5819610"/>
                </a:cubicBezTo>
                <a:lnTo>
                  <a:pt x="1862742" y="5761553"/>
                </a:lnTo>
                <a:lnTo>
                  <a:pt x="1861414" y="5762349"/>
                </a:lnTo>
                <a:cubicBezTo>
                  <a:pt x="1860211" y="5764514"/>
                  <a:pt x="1859730" y="5767402"/>
                  <a:pt x="1859730" y="5770289"/>
                </a:cubicBezTo>
                <a:cubicBezTo>
                  <a:pt x="1815460" y="5756815"/>
                  <a:pt x="1790437" y="5718320"/>
                  <a:pt x="1763491" y="5689448"/>
                </a:cubicBezTo>
                <a:lnTo>
                  <a:pt x="1754683" y="5697277"/>
                </a:lnTo>
                <a:lnTo>
                  <a:pt x="1760303" y="5709387"/>
                </a:lnTo>
                <a:cubicBezTo>
                  <a:pt x="1763009" y="5726620"/>
                  <a:pt x="1750017" y="5741417"/>
                  <a:pt x="1732694" y="5752965"/>
                </a:cubicBezTo>
                <a:cubicBezTo>
                  <a:pt x="1732694" y="5737567"/>
                  <a:pt x="1730769" y="5720244"/>
                  <a:pt x="1730769" y="5702921"/>
                </a:cubicBezTo>
                <a:cubicBezTo>
                  <a:pt x="1735581" y="5701958"/>
                  <a:pt x="1739431" y="5700996"/>
                  <a:pt x="1742799" y="5699312"/>
                </a:cubicBezTo>
                <a:lnTo>
                  <a:pt x="1746167" y="5696387"/>
                </a:lnTo>
                <a:lnTo>
                  <a:pt x="1746167" y="5675974"/>
                </a:lnTo>
                <a:cubicBezTo>
                  <a:pt x="1748092" y="5675974"/>
                  <a:pt x="1751943" y="5677899"/>
                  <a:pt x="1755791" y="5677899"/>
                </a:cubicBezTo>
                <a:cubicBezTo>
                  <a:pt x="1740393" y="5664425"/>
                  <a:pt x="1723070" y="5652876"/>
                  <a:pt x="1701897" y="5650952"/>
                </a:cubicBezTo>
                <a:cubicBezTo>
                  <a:pt x="1684574" y="5637478"/>
                  <a:pt x="1678800" y="5604757"/>
                  <a:pt x="1659552" y="5575885"/>
                </a:cubicBezTo>
                <a:cubicBezTo>
                  <a:pt x="1659552" y="5589359"/>
                  <a:pt x="1659552" y="5602832"/>
                  <a:pt x="1659552" y="5612456"/>
                </a:cubicBezTo>
                <a:cubicBezTo>
                  <a:pt x="1657627" y="5614381"/>
                  <a:pt x="1653777" y="5618230"/>
                  <a:pt x="1649928" y="5620155"/>
                </a:cubicBezTo>
                <a:cubicBezTo>
                  <a:pt x="1648003" y="5600908"/>
                  <a:pt x="1649928" y="5581660"/>
                  <a:pt x="1651853" y="5564337"/>
                </a:cubicBezTo>
                <a:cubicBezTo>
                  <a:pt x="1648003" y="5560487"/>
                  <a:pt x="1644153" y="5556637"/>
                  <a:pt x="1640304" y="5552788"/>
                </a:cubicBezTo>
                <a:cubicBezTo>
                  <a:pt x="1638379" y="5564337"/>
                  <a:pt x="1634529" y="5577810"/>
                  <a:pt x="1632606" y="5589359"/>
                </a:cubicBezTo>
                <a:cubicBezTo>
                  <a:pt x="1628755" y="5614381"/>
                  <a:pt x="1624906" y="5639403"/>
                  <a:pt x="1619131" y="5658651"/>
                </a:cubicBezTo>
                <a:cubicBezTo>
                  <a:pt x="1582560" y="5641328"/>
                  <a:pt x="1603733" y="5585509"/>
                  <a:pt x="1599883" y="5548938"/>
                </a:cubicBezTo>
                <a:cubicBezTo>
                  <a:pt x="1596035" y="5568186"/>
                  <a:pt x="1586410" y="5581660"/>
                  <a:pt x="1586410" y="5602832"/>
                </a:cubicBezTo>
                <a:cubicBezTo>
                  <a:pt x="1567162" y="5591284"/>
                  <a:pt x="1584485" y="5556637"/>
                  <a:pt x="1572936" y="5541239"/>
                </a:cubicBezTo>
                <a:cubicBezTo>
                  <a:pt x="1551765" y="5573961"/>
                  <a:pt x="1580636" y="5610531"/>
                  <a:pt x="1584485" y="5641328"/>
                </a:cubicBezTo>
                <a:cubicBezTo>
                  <a:pt x="1569087" y="5639403"/>
                  <a:pt x="1565237" y="5614381"/>
                  <a:pt x="1551765" y="5614381"/>
                </a:cubicBezTo>
                <a:cubicBezTo>
                  <a:pt x="1557539" y="5649027"/>
                  <a:pt x="1596035" y="5654801"/>
                  <a:pt x="1615282" y="5677899"/>
                </a:cubicBezTo>
                <a:cubicBezTo>
                  <a:pt x="1628755" y="5710620"/>
                  <a:pt x="1634529" y="5779913"/>
                  <a:pt x="1615282" y="5810709"/>
                </a:cubicBezTo>
                <a:cubicBezTo>
                  <a:pt x="1613357" y="5783762"/>
                  <a:pt x="1582560" y="5774138"/>
                  <a:pt x="1588335" y="5747191"/>
                </a:cubicBezTo>
                <a:cubicBezTo>
                  <a:pt x="1592184" y="5729868"/>
                  <a:pt x="1630680" y="5716395"/>
                  <a:pt x="1611432" y="5697147"/>
                </a:cubicBezTo>
                <a:cubicBezTo>
                  <a:pt x="1599883" y="5700996"/>
                  <a:pt x="1605658" y="5718320"/>
                  <a:pt x="1596035" y="5722169"/>
                </a:cubicBezTo>
                <a:cubicBezTo>
                  <a:pt x="1592184" y="5714470"/>
                  <a:pt x="1594109" y="5699072"/>
                  <a:pt x="1588335" y="5691372"/>
                </a:cubicBezTo>
                <a:cubicBezTo>
                  <a:pt x="1580636" y="5706771"/>
                  <a:pt x="1582560" y="5729868"/>
                  <a:pt x="1574861" y="5745267"/>
                </a:cubicBezTo>
                <a:cubicBezTo>
                  <a:pt x="1572936" y="5743342"/>
                  <a:pt x="1571012" y="5743342"/>
                  <a:pt x="1569087" y="5741417"/>
                </a:cubicBezTo>
                <a:cubicBezTo>
                  <a:pt x="1569087" y="5737568"/>
                  <a:pt x="1567162" y="5735643"/>
                  <a:pt x="1567162" y="5731793"/>
                </a:cubicBezTo>
                <a:cubicBezTo>
                  <a:pt x="1567162" y="5729868"/>
                  <a:pt x="1569087" y="5729868"/>
                  <a:pt x="1569087" y="5726019"/>
                </a:cubicBezTo>
                <a:cubicBezTo>
                  <a:pt x="1567162" y="5724094"/>
                  <a:pt x="1565237" y="5726019"/>
                  <a:pt x="1563312" y="5726019"/>
                </a:cubicBezTo>
                <a:cubicBezTo>
                  <a:pt x="1565237" y="5712545"/>
                  <a:pt x="1574861" y="5695222"/>
                  <a:pt x="1565237" y="5685598"/>
                </a:cubicBezTo>
                <a:cubicBezTo>
                  <a:pt x="1561388" y="5691372"/>
                  <a:pt x="1559463" y="5699072"/>
                  <a:pt x="1555613" y="5704846"/>
                </a:cubicBezTo>
                <a:cubicBezTo>
                  <a:pt x="1555613" y="5699072"/>
                  <a:pt x="1553688" y="5693297"/>
                  <a:pt x="1551765" y="5687523"/>
                </a:cubicBezTo>
                <a:cubicBezTo>
                  <a:pt x="1553688" y="5687523"/>
                  <a:pt x="1553688" y="5687523"/>
                  <a:pt x="1553688" y="5685598"/>
                </a:cubicBezTo>
                <a:cubicBezTo>
                  <a:pt x="1547914" y="5681748"/>
                  <a:pt x="1549839" y="5675974"/>
                  <a:pt x="1547914" y="5670200"/>
                </a:cubicBezTo>
                <a:cubicBezTo>
                  <a:pt x="1553688" y="5670200"/>
                  <a:pt x="1559463" y="5675974"/>
                  <a:pt x="1563312" y="5672124"/>
                </a:cubicBezTo>
                <a:cubicBezTo>
                  <a:pt x="1561388" y="5668275"/>
                  <a:pt x="1553688" y="5668275"/>
                  <a:pt x="1549839" y="5664425"/>
                </a:cubicBezTo>
                <a:cubicBezTo>
                  <a:pt x="1553688" y="5666350"/>
                  <a:pt x="1557539" y="5664425"/>
                  <a:pt x="1559463" y="5660576"/>
                </a:cubicBezTo>
                <a:cubicBezTo>
                  <a:pt x="1557539" y="5658651"/>
                  <a:pt x="1553688" y="5658651"/>
                  <a:pt x="1551765" y="5654801"/>
                </a:cubicBezTo>
                <a:cubicBezTo>
                  <a:pt x="1549839" y="5654801"/>
                  <a:pt x="1547914" y="5658651"/>
                  <a:pt x="1545989" y="5656726"/>
                </a:cubicBezTo>
                <a:cubicBezTo>
                  <a:pt x="1551765" y="5652876"/>
                  <a:pt x="1561388" y="5643252"/>
                  <a:pt x="1553688" y="5637478"/>
                </a:cubicBezTo>
                <a:cubicBezTo>
                  <a:pt x="1545989" y="5639403"/>
                  <a:pt x="1545989" y="5649027"/>
                  <a:pt x="1544065" y="5654801"/>
                </a:cubicBezTo>
                <a:cubicBezTo>
                  <a:pt x="1544065" y="5650952"/>
                  <a:pt x="1544065" y="5649027"/>
                  <a:pt x="1542140" y="5647102"/>
                </a:cubicBezTo>
                <a:cubicBezTo>
                  <a:pt x="1538290" y="5645177"/>
                  <a:pt x="1540215" y="5649027"/>
                  <a:pt x="1536365" y="5649027"/>
                </a:cubicBezTo>
                <a:cubicBezTo>
                  <a:pt x="1530591" y="5641328"/>
                  <a:pt x="1524817" y="5622080"/>
                  <a:pt x="1530591" y="5612456"/>
                </a:cubicBezTo>
                <a:cubicBezTo>
                  <a:pt x="1530591" y="5610531"/>
                  <a:pt x="1530591" y="5610531"/>
                  <a:pt x="1530591" y="5610531"/>
                </a:cubicBezTo>
                <a:cubicBezTo>
                  <a:pt x="1530591" y="5602832"/>
                  <a:pt x="1534441" y="5593208"/>
                  <a:pt x="1536365" y="5585509"/>
                </a:cubicBezTo>
                <a:cubicBezTo>
                  <a:pt x="1545989" y="5589359"/>
                  <a:pt x="1557539" y="5591284"/>
                  <a:pt x="1563312" y="5585509"/>
                </a:cubicBezTo>
                <a:cubicBezTo>
                  <a:pt x="1559463" y="5581660"/>
                  <a:pt x="1551765" y="5579735"/>
                  <a:pt x="1544065" y="5577810"/>
                </a:cubicBezTo>
                <a:cubicBezTo>
                  <a:pt x="1547914" y="5572036"/>
                  <a:pt x="1557539" y="5572036"/>
                  <a:pt x="1557539" y="5564337"/>
                </a:cubicBezTo>
                <a:cubicBezTo>
                  <a:pt x="1555613" y="5564337"/>
                  <a:pt x="1555613" y="5562412"/>
                  <a:pt x="1555613" y="5562412"/>
                </a:cubicBezTo>
                <a:cubicBezTo>
                  <a:pt x="1551765" y="5564337"/>
                  <a:pt x="1547914" y="5564337"/>
                  <a:pt x="1544065" y="5566261"/>
                </a:cubicBezTo>
                <a:cubicBezTo>
                  <a:pt x="1545989" y="5562412"/>
                  <a:pt x="1547914" y="5558562"/>
                  <a:pt x="1549839" y="5554713"/>
                </a:cubicBezTo>
                <a:cubicBezTo>
                  <a:pt x="1557539" y="5541239"/>
                  <a:pt x="1571012" y="5531615"/>
                  <a:pt x="1578711" y="5520066"/>
                </a:cubicBezTo>
                <a:cubicBezTo>
                  <a:pt x="1574861" y="5518141"/>
                  <a:pt x="1572936" y="5516217"/>
                  <a:pt x="1569087" y="5514292"/>
                </a:cubicBezTo>
                <a:cubicBezTo>
                  <a:pt x="1565237" y="5520066"/>
                  <a:pt x="1561388" y="5525841"/>
                  <a:pt x="1553688" y="5527765"/>
                </a:cubicBezTo>
                <a:cubicBezTo>
                  <a:pt x="1553688" y="5518141"/>
                  <a:pt x="1555613" y="5512367"/>
                  <a:pt x="1557539" y="5506593"/>
                </a:cubicBezTo>
                <a:cubicBezTo>
                  <a:pt x="1555613" y="5504668"/>
                  <a:pt x="1555613" y="5504668"/>
                  <a:pt x="1553688" y="5502743"/>
                </a:cubicBezTo>
                <a:cubicBezTo>
                  <a:pt x="1544065" y="5512367"/>
                  <a:pt x="1540215" y="5527765"/>
                  <a:pt x="1536365" y="5543164"/>
                </a:cubicBezTo>
                <a:cubicBezTo>
                  <a:pt x="1536365" y="5543164"/>
                  <a:pt x="1534441" y="5541239"/>
                  <a:pt x="1534441" y="5541239"/>
                </a:cubicBezTo>
                <a:cubicBezTo>
                  <a:pt x="1524817" y="5543164"/>
                  <a:pt x="1524817" y="5554713"/>
                  <a:pt x="1519042" y="5560487"/>
                </a:cubicBezTo>
                <a:cubicBezTo>
                  <a:pt x="1519042" y="5543164"/>
                  <a:pt x="1522892" y="5525841"/>
                  <a:pt x="1524817" y="5510442"/>
                </a:cubicBezTo>
                <a:cubicBezTo>
                  <a:pt x="1532516" y="5506593"/>
                  <a:pt x="1542140" y="5504668"/>
                  <a:pt x="1549839" y="5500818"/>
                </a:cubicBezTo>
                <a:cubicBezTo>
                  <a:pt x="1542140" y="5493119"/>
                  <a:pt x="1538290" y="5483495"/>
                  <a:pt x="1542140" y="5471947"/>
                </a:cubicBezTo>
                <a:cubicBezTo>
                  <a:pt x="1538290" y="5473871"/>
                  <a:pt x="1534441" y="5473871"/>
                  <a:pt x="1530591" y="5475796"/>
                </a:cubicBezTo>
                <a:cubicBezTo>
                  <a:pt x="1534441" y="5464247"/>
                  <a:pt x="1538290" y="5454624"/>
                  <a:pt x="1544065" y="5445000"/>
                </a:cubicBezTo>
                <a:cubicBezTo>
                  <a:pt x="1555613" y="5441150"/>
                  <a:pt x="1567162" y="5439225"/>
                  <a:pt x="1578711" y="5435376"/>
                </a:cubicBezTo>
                <a:cubicBezTo>
                  <a:pt x="1580636" y="5441150"/>
                  <a:pt x="1584485" y="5445000"/>
                  <a:pt x="1580636" y="5448849"/>
                </a:cubicBezTo>
                <a:cubicBezTo>
                  <a:pt x="1574861" y="5446924"/>
                  <a:pt x="1565237" y="5441150"/>
                  <a:pt x="1561388" y="5445000"/>
                </a:cubicBezTo>
                <a:cubicBezTo>
                  <a:pt x="1563312" y="5448849"/>
                  <a:pt x="1563312" y="5450774"/>
                  <a:pt x="1565237" y="5452699"/>
                </a:cubicBezTo>
                <a:cubicBezTo>
                  <a:pt x="1574861" y="5450774"/>
                  <a:pt x="1586410" y="5448849"/>
                  <a:pt x="1599883" y="5448849"/>
                </a:cubicBezTo>
                <a:cubicBezTo>
                  <a:pt x="1596035" y="5445000"/>
                  <a:pt x="1590259" y="5439225"/>
                  <a:pt x="1586410" y="5435376"/>
                </a:cubicBezTo>
                <a:cubicBezTo>
                  <a:pt x="1592184" y="5435376"/>
                  <a:pt x="1597959" y="5433451"/>
                  <a:pt x="1603733" y="5431526"/>
                </a:cubicBezTo>
                <a:cubicBezTo>
                  <a:pt x="1605658" y="5433451"/>
                  <a:pt x="1605658" y="5433451"/>
                  <a:pt x="1607583" y="5433451"/>
                </a:cubicBezTo>
                <a:cubicBezTo>
                  <a:pt x="1607583" y="5439225"/>
                  <a:pt x="1607583" y="5445000"/>
                  <a:pt x="1607583" y="5448849"/>
                </a:cubicBezTo>
                <a:cubicBezTo>
                  <a:pt x="1605658" y="5448849"/>
                  <a:pt x="1605658" y="5450774"/>
                  <a:pt x="1603733" y="5450774"/>
                </a:cubicBezTo>
                <a:cubicBezTo>
                  <a:pt x="1621056" y="5450774"/>
                  <a:pt x="1640304" y="5454624"/>
                  <a:pt x="1653777" y="5458473"/>
                </a:cubicBezTo>
                <a:cubicBezTo>
                  <a:pt x="1655702" y="5458473"/>
                  <a:pt x="1657627" y="5456548"/>
                  <a:pt x="1657627" y="5456548"/>
                </a:cubicBezTo>
                <a:cubicBezTo>
                  <a:pt x="1655702" y="5448849"/>
                  <a:pt x="1651853" y="5439225"/>
                  <a:pt x="1649928" y="5431526"/>
                </a:cubicBezTo>
                <a:cubicBezTo>
                  <a:pt x="1648003" y="5431526"/>
                  <a:pt x="1644153" y="5433451"/>
                  <a:pt x="1642229" y="5433451"/>
                </a:cubicBezTo>
                <a:cubicBezTo>
                  <a:pt x="1638379" y="5427677"/>
                  <a:pt x="1640304" y="5418053"/>
                  <a:pt x="1632606" y="5414203"/>
                </a:cubicBezTo>
                <a:cubicBezTo>
                  <a:pt x="1634529" y="5410354"/>
                  <a:pt x="1638379" y="5408429"/>
                  <a:pt x="1640304" y="5404579"/>
                </a:cubicBezTo>
                <a:cubicBezTo>
                  <a:pt x="1638379" y="5400730"/>
                  <a:pt x="1636454" y="5394955"/>
                  <a:pt x="1634529" y="5391106"/>
                </a:cubicBezTo>
                <a:cubicBezTo>
                  <a:pt x="1632606" y="5393030"/>
                  <a:pt x="1632606" y="5393030"/>
                  <a:pt x="1632606" y="5393030"/>
                </a:cubicBezTo>
                <a:cubicBezTo>
                  <a:pt x="1630680" y="5391106"/>
                  <a:pt x="1630680" y="5389181"/>
                  <a:pt x="1630680" y="5387256"/>
                </a:cubicBezTo>
                <a:cubicBezTo>
                  <a:pt x="1630680" y="5383406"/>
                  <a:pt x="1628755" y="5381482"/>
                  <a:pt x="1626830" y="5377632"/>
                </a:cubicBezTo>
                <a:cubicBezTo>
                  <a:pt x="1619131" y="5381482"/>
                  <a:pt x="1609507" y="5385331"/>
                  <a:pt x="1603733" y="5389181"/>
                </a:cubicBezTo>
                <a:cubicBezTo>
                  <a:pt x="1607583" y="5379557"/>
                  <a:pt x="1611432" y="5369933"/>
                  <a:pt x="1617206" y="5362234"/>
                </a:cubicBezTo>
                <a:cubicBezTo>
                  <a:pt x="1615282" y="5360309"/>
                  <a:pt x="1615282" y="5358384"/>
                  <a:pt x="1613357" y="5356459"/>
                </a:cubicBezTo>
                <a:cubicBezTo>
                  <a:pt x="1609507" y="5352610"/>
                  <a:pt x="1603733" y="5348760"/>
                  <a:pt x="1597959" y="5346835"/>
                </a:cubicBezTo>
                <a:cubicBezTo>
                  <a:pt x="1597959" y="5348760"/>
                  <a:pt x="1597959" y="5352610"/>
                  <a:pt x="1597959" y="5354534"/>
                </a:cubicBezTo>
                <a:lnTo>
                  <a:pt x="1579263" y="5361133"/>
                </a:lnTo>
                <a:lnTo>
                  <a:pt x="1590261" y="5358383"/>
                </a:lnTo>
                <a:cubicBezTo>
                  <a:pt x="1588336" y="5364158"/>
                  <a:pt x="1588336" y="5369933"/>
                  <a:pt x="1588336" y="5371858"/>
                </a:cubicBezTo>
                <a:cubicBezTo>
                  <a:pt x="1576786" y="5381482"/>
                  <a:pt x="1565237" y="5393030"/>
                  <a:pt x="1553689" y="5402654"/>
                </a:cubicBezTo>
                <a:cubicBezTo>
                  <a:pt x="1549839" y="5402654"/>
                  <a:pt x="1545989" y="5404579"/>
                  <a:pt x="1542140" y="5404579"/>
                </a:cubicBezTo>
                <a:cubicBezTo>
                  <a:pt x="1542140" y="5393030"/>
                  <a:pt x="1542140" y="5381482"/>
                  <a:pt x="1544065" y="5369933"/>
                </a:cubicBezTo>
                <a:lnTo>
                  <a:pt x="1567658" y="5364034"/>
                </a:lnTo>
                <a:lnTo>
                  <a:pt x="1590259" y="5344910"/>
                </a:lnTo>
                <a:cubicBezTo>
                  <a:pt x="1584485" y="5342986"/>
                  <a:pt x="1574861" y="5341061"/>
                  <a:pt x="1567162" y="5341061"/>
                </a:cubicBezTo>
                <a:cubicBezTo>
                  <a:pt x="1563312" y="5344910"/>
                  <a:pt x="1561388" y="5346835"/>
                  <a:pt x="1557539" y="5350685"/>
                </a:cubicBezTo>
                <a:cubicBezTo>
                  <a:pt x="1557539" y="5346835"/>
                  <a:pt x="1559463" y="5344910"/>
                  <a:pt x="1561388" y="5341061"/>
                </a:cubicBezTo>
                <a:cubicBezTo>
                  <a:pt x="1553688" y="5341061"/>
                  <a:pt x="1545989" y="5341061"/>
                  <a:pt x="1538290" y="5341061"/>
                </a:cubicBezTo>
                <a:cubicBezTo>
                  <a:pt x="1539252" y="5346836"/>
                  <a:pt x="1540697" y="5352610"/>
                  <a:pt x="1540697" y="5357663"/>
                </a:cubicBezTo>
                <a:lnTo>
                  <a:pt x="1535284" y="5368278"/>
                </a:lnTo>
                <a:lnTo>
                  <a:pt x="1528666" y="5369933"/>
                </a:lnTo>
                <a:cubicBezTo>
                  <a:pt x="1520968" y="5364158"/>
                  <a:pt x="1517117" y="5354534"/>
                  <a:pt x="1519042" y="5344910"/>
                </a:cubicBezTo>
                <a:cubicBezTo>
                  <a:pt x="1509418" y="5346835"/>
                  <a:pt x="1501719" y="5346835"/>
                  <a:pt x="1494020" y="5348760"/>
                </a:cubicBezTo>
                <a:cubicBezTo>
                  <a:pt x="1494020" y="5350685"/>
                  <a:pt x="1492095" y="5350685"/>
                  <a:pt x="1492095" y="5352610"/>
                </a:cubicBezTo>
                <a:cubicBezTo>
                  <a:pt x="1490170" y="5350685"/>
                  <a:pt x="1490170" y="5348760"/>
                  <a:pt x="1490170" y="5348760"/>
                </a:cubicBezTo>
                <a:cubicBezTo>
                  <a:pt x="1488246" y="5350685"/>
                  <a:pt x="1484396" y="5350685"/>
                  <a:pt x="1482471" y="5350685"/>
                </a:cubicBezTo>
                <a:cubicBezTo>
                  <a:pt x="1482471" y="5354534"/>
                  <a:pt x="1482471" y="5358384"/>
                  <a:pt x="1484396" y="5362234"/>
                </a:cubicBezTo>
                <a:cubicBezTo>
                  <a:pt x="1484396" y="5362234"/>
                  <a:pt x="1482471" y="5364158"/>
                  <a:pt x="1482471" y="5364158"/>
                </a:cubicBezTo>
                <a:cubicBezTo>
                  <a:pt x="1480546" y="5364158"/>
                  <a:pt x="1480546" y="5364158"/>
                  <a:pt x="1480546" y="5364158"/>
                </a:cubicBezTo>
                <a:cubicBezTo>
                  <a:pt x="1480546" y="5362234"/>
                  <a:pt x="1478622" y="5360309"/>
                  <a:pt x="1478622" y="5358384"/>
                </a:cubicBezTo>
                <a:cubicBezTo>
                  <a:pt x="1478622" y="5354534"/>
                  <a:pt x="1478622" y="5352610"/>
                  <a:pt x="1478622" y="5350685"/>
                </a:cubicBezTo>
                <a:cubicBezTo>
                  <a:pt x="1474772" y="5352610"/>
                  <a:pt x="1470923" y="5352610"/>
                  <a:pt x="1468998" y="5352610"/>
                </a:cubicBezTo>
                <a:cubicBezTo>
                  <a:pt x="1463223" y="5339136"/>
                  <a:pt x="1463223" y="5327587"/>
                  <a:pt x="1467073" y="5317963"/>
                </a:cubicBezTo>
                <a:cubicBezTo>
                  <a:pt x="1465148" y="5316039"/>
                  <a:pt x="1463223" y="5314114"/>
                  <a:pt x="1463223" y="5312189"/>
                </a:cubicBezTo>
                <a:cubicBezTo>
                  <a:pt x="1465148" y="5310264"/>
                  <a:pt x="1468998" y="5310264"/>
                  <a:pt x="1470923" y="5310264"/>
                </a:cubicBezTo>
                <a:cubicBezTo>
                  <a:pt x="1478622" y="5294866"/>
                  <a:pt x="1492095" y="5279468"/>
                  <a:pt x="1499794" y="5264070"/>
                </a:cubicBezTo>
                <a:cubicBezTo>
                  <a:pt x="1499794" y="5262145"/>
                  <a:pt x="1497870" y="5262145"/>
                  <a:pt x="1497870" y="5260220"/>
                </a:cubicBezTo>
                <a:cubicBezTo>
                  <a:pt x="1495945" y="5254446"/>
                  <a:pt x="1494020" y="5248671"/>
                  <a:pt x="1494020" y="5240972"/>
                </a:cubicBezTo>
                <a:cubicBezTo>
                  <a:pt x="1492095" y="5231348"/>
                  <a:pt x="1492095" y="5223649"/>
                  <a:pt x="1490170" y="5215950"/>
                </a:cubicBezTo>
                <a:cubicBezTo>
                  <a:pt x="1490170" y="5214025"/>
                  <a:pt x="1488246" y="5214025"/>
                  <a:pt x="1488246" y="5214025"/>
                </a:cubicBezTo>
                <a:cubicBezTo>
                  <a:pt x="1486321" y="5217875"/>
                  <a:pt x="1484396" y="5223649"/>
                  <a:pt x="1482471" y="5227499"/>
                </a:cubicBezTo>
                <a:cubicBezTo>
                  <a:pt x="1478622" y="5223649"/>
                  <a:pt x="1476697" y="5215950"/>
                  <a:pt x="1474772" y="5208251"/>
                </a:cubicBezTo>
                <a:cubicBezTo>
                  <a:pt x="1472847" y="5206326"/>
                  <a:pt x="1468998" y="5206326"/>
                  <a:pt x="1467073" y="5204401"/>
                </a:cubicBezTo>
                <a:cubicBezTo>
                  <a:pt x="1467073" y="5204401"/>
                  <a:pt x="1465148" y="5206326"/>
                  <a:pt x="1465148" y="5206326"/>
                </a:cubicBezTo>
                <a:cubicBezTo>
                  <a:pt x="1465148" y="5212100"/>
                  <a:pt x="1467073" y="5215950"/>
                  <a:pt x="1467073" y="5221724"/>
                </a:cubicBezTo>
                <a:cubicBezTo>
                  <a:pt x="1468998" y="5231348"/>
                  <a:pt x="1470923" y="5242897"/>
                  <a:pt x="1474772" y="5252521"/>
                </a:cubicBezTo>
                <a:cubicBezTo>
                  <a:pt x="1478622" y="5260220"/>
                  <a:pt x="1484396" y="5269844"/>
                  <a:pt x="1486321" y="5275618"/>
                </a:cubicBezTo>
                <a:cubicBezTo>
                  <a:pt x="1486321" y="5275618"/>
                  <a:pt x="1484396" y="5275618"/>
                  <a:pt x="1484396" y="5275618"/>
                </a:cubicBezTo>
                <a:cubicBezTo>
                  <a:pt x="1474772" y="5273694"/>
                  <a:pt x="1465148" y="5275618"/>
                  <a:pt x="1457449" y="5277543"/>
                </a:cubicBezTo>
                <a:cubicBezTo>
                  <a:pt x="1457449" y="5277543"/>
                  <a:pt x="1455524" y="5277543"/>
                  <a:pt x="1455524" y="5277543"/>
                </a:cubicBezTo>
                <a:cubicBezTo>
                  <a:pt x="1457449" y="5273694"/>
                  <a:pt x="1459374" y="5271769"/>
                  <a:pt x="1455524" y="5269844"/>
                </a:cubicBezTo>
                <a:cubicBezTo>
                  <a:pt x="1451675" y="5271769"/>
                  <a:pt x="1451675" y="5273694"/>
                  <a:pt x="1447825" y="5273694"/>
                </a:cubicBezTo>
                <a:cubicBezTo>
                  <a:pt x="1445900" y="5265995"/>
                  <a:pt x="1451675" y="5262145"/>
                  <a:pt x="1449750" y="5258295"/>
                </a:cubicBezTo>
                <a:cubicBezTo>
                  <a:pt x="1447825" y="5258295"/>
                  <a:pt x="1445900" y="5260220"/>
                  <a:pt x="1443976" y="5262145"/>
                </a:cubicBezTo>
                <a:cubicBezTo>
                  <a:pt x="1442051" y="5260220"/>
                  <a:pt x="1442051" y="5256371"/>
                  <a:pt x="1440126" y="5252521"/>
                </a:cubicBezTo>
                <a:cubicBezTo>
                  <a:pt x="1447825" y="5240972"/>
                  <a:pt x="1455524" y="5231348"/>
                  <a:pt x="1455524" y="5219799"/>
                </a:cubicBezTo>
                <a:cubicBezTo>
                  <a:pt x="1455524" y="5219799"/>
                  <a:pt x="1455524" y="5219799"/>
                  <a:pt x="1455524" y="5217875"/>
                </a:cubicBezTo>
                <a:cubicBezTo>
                  <a:pt x="1447825" y="5225574"/>
                  <a:pt x="1442051" y="5235198"/>
                  <a:pt x="1436276" y="5244822"/>
                </a:cubicBezTo>
                <a:lnTo>
                  <a:pt x="1415105" y="5244365"/>
                </a:lnTo>
                <a:lnTo>
                  <a:pt x="1415105" y="5264069"/>
                </a:lnTo>
                <a:cubicBezTo>
                  <a:pt x="1411255" y="5258294"/>
                  <a:pt x="1407406" y="5252520"/>
                  <a:pt x="1401630" y="5248670"/>
                </a:cubicBezTo>
                <a:cubicBezTo>
                  <a:pt x="1399706" y="5254445"/>
                  <a:pt x="1401630" y="5260219"/>
                  <a:pt x="1403556" y="5265994"/>
                </a:cubicBezTo>
                <a:cubicBezTo>
                  <a:pt x="1395856" y="5262144"/>
                  <a:pt x="1390082" y="5256370"/>
                  <a:pt x="1386232" y="5248670"/>
                </a:cubicBezTo>
                <a:cubicBezTo>
                  <a:pt x="1393931" y="5246746"/>
                  <a:pt x="1399706" y="5244821"/>
                  <a:pt x="1403556" y="5244821"/>
                </a:cubicBezTo>
                <a:lnTo>
                  <a:pt x="1407299" y="5244197"/>
                </a:lnTo>
                <a:lnTo>
                  <a:pt x="1402833" y="5244100"/>
                </a:lnTo>
                <a:cubicBezTo>
                  <a:pt x="1392969" y="5242416"/>
                  <a:pt x="1384307" y="5238085"/>
                  <a:pt x="1376608" y="5227499"/>
                </a:cubicBezTo>
                <a:cubicBezTo>
                  <a:pt x="1380458" y="5215950"/>
                  <a:pt x="1382382" y="5206326"/>
                  <a:pt x="1384307" y="5198627"/>
                </a:cubicBezTo>
                <a:cubicBezTo>
                  <a:pt x="1384307" y="5190927"/>
                  <a:pt x="1382382" y="5185153"/>
                  <a:pt x="1380458" y="5179379"/>
                </a:cubicBezTo>
                <a:cubicBezTo>
                  <a:pt x="1380458" y="5177454"/>
                  <a:pt x="1380458" y="5175529"/>
                  <a:pt x="1384307" y="5175529"/>
                </a:cubicBezTo>
                <a:cubicBezTo>
                  <a:pt x="1384307" y="5171679"/>
                  <a:pt x="1384307" y="5167830"/>
                  <a:pt x="1382382" y="5163980"/>
                </a:cubicBezTo>
                <a:cubicBezTo>
                  <a:pt x="1378533" y="5162056"/>
                  <a:pt x="1374683" y="5160131"/>
                  <a:pt x="1370834" y="5158206"/>
                </a:cubicBezTo>
                <a:cubicBezTo>
                  <a:pt x="1365059" y="5154356"/>
                  <a:pt x="1359285" y="5150507"/>
                  <a:pt x="1353511" y="5146657"/>
                </a:cubicBezTo>
                <a:cubicBezTo>
                  <a:pt x="1349661" y="5144733"/>
                  <a:pt x="1347736" y="5144733"/>
                  <a:pt x="1343887" y="5142808"/>
                </a:cubicBezTo>
                <a:cubicBezTo>
                  <a:pt x="1343887" y="5142808"/>
                  <a:pt x="1345811" y="5140883"/>
                  <a:pt x="1345811" y="5140883"/>
                </a:cubicBezTo>
                <a:cubicBezTo>
                  <a:pt x="1324639" y="5125485"/>
                  <a:pt x="1301541" y="5110087"/>
                  <a:pt x="1280369" y="5092764"/>
                </a:cubicBezTo>
                <a:cubicBezTo>
                  <a:pt x="1272670" y="5112012"/>
                  <a:pt x="1263046" y="5131259"/>
                  <a:pt x="1255346" y="5150507"/>
                </a:cubicBezTo>
                <a:cubicBezTo>
                  <a:pt x="1251497" y="5127410"/>
                  <a:pt x="1251497" y="5102388"/>
                  <a:pt x="1253422" y="5075440"/>
                </a:cubicBezTo>
                <a:cubicBezTo>
                  <a:pt x="1253422" y="5075440"/>
                  <a:pt x="1255346" y="5073516"/>
                  <a:pt x="1255346" y="5073516"/>
                </a:cubicBezTo>
                <a:cubicBezTo>
                  <a:pt x="1234174" y="5054268"/>
                  <a:pt x="1213001" y="5035020"/>
                  <a:pt x="1193753" y="5011922"/>
                </a:cubicBezTo>
                <a:cubicBezTo>
                  <a:pt x="1147558" y="4956104"/>
                  <a:pt x="1120611" y="4890661"/>
                  <a:pt x="1078266" y="4832917"/>
                </a:cubicBezTo>
                <a:cubicBezTo>
                  <a:pt x="1047469" y="4788647"/>
                  <a:pt x="987801" y="4752076"/>
                  <a:pt x="993575" y="4690483"/>
                </a:cubicBezTo>
                <a:cubicBezTo>
                  <a:pt x="999350" y="4625040"/>
                  <a:pt x="1095589" y="4571146"/>
                  <a:pt x="1155257" y="4596168"/>
                </a:cubicBezTo>
                <a:cubicBezTo>
                  <a:pt x="1197603" y="4613491"/>
                  <a:pt x="1263046" y="4569221"/>
                  <a:pt x="1309240" y="4574996"/>
                </a:cubicBezTo>
                <a:cubicBezTo>
                  <a:pt x="1288068" y="4607717"/>
                  <a:pt x="1239948" y="4621190"/>
                  <a:pt x="1205302" y="4636589"/>
                </a:cubicBezTo>
                <a:cubicBezTo>
                  <a:pt x="1180280" y="4648138"/>
                  <a:pt x="1155257" y="4675084"/>
                  <a:pt x="1184129" y="4700107"/>
                </a:cubicBezTo>
                <a:cubicBezTo>
                  <a:pt x="1207227" y="4719355"/>
                  <a:pt x="1255346" y="4707806"/>
                  <a:pt x="1291917" y="4711655"/>
                </a:cubicBezTo>
                <a:cubicBezTo>
                  <a:pt x="1313090" y="4636589"/>
                  <a:pt x="1316940" y="4555748"/>
                  <a:pt x="1334263" y="4476831"/>
                </a:cubicBezTo>
                <a:cubicBezTo>
                  <a:pt x="1315015" y="4442185"/>
                  <a:pt x="1293842" y="4407539"/>
                  <a:pt x="1297692" y="4369043"/>
                </a:cubicBezTo>
                <a:cubicBezTo>
                  <a:pt x="1299616" y="4372893"/>
                  <a:pt x="1309240" y="4376742"/>
                  <a:pt x="1313090" y="4380592"/>
                </a:cubicBezTo>
                <a:cubicBezTo>
                  <a:pt x="1313090" y="4378667"/>
                  <a:pt x="1313090" y="4374817"/>
                  <a:pt x="1313090" y="4372893"/>
                </a:cubicBezTo>
                <a:cubicBezTo>
                  <a:pt x="1278444" y="4317074"/>
                  <a:pt x="1315015" y="4259330"/>
                  <a:pt x="1340037" y="4195812"/>
                </a:cubicBezTo>
                <a:cubicBezTo>
                  <a:pt x="1338112" y="4195812"/>
                  <a:pt x="1336187" y="4197737"/>
                  <a:pt x="1334263" y="4197737"/>
                </a:cubicBezTo>
                <a:cubicBezTo>
                  <a:pt x="1340037" y="4182339"/>
                  <a:pt x="1341962" y="4168865"/>
                  <a:pt x="1336187" y="4159241"/>
                </a:cubicBezTo>
                <a:cubicBezTo>
                  <a:pt x="1318864" y="4180414"/>
                  <a:pt x="1332338" y="4218910"/>
                  <a:pt x="1311165" y="4234308"/>
                </a:cubicBezTo>
                <a:cubicBezTo>
                  <a:pt x="1305391" y="4216985"/>
                  <a:pt x="1307316" y="4195812"/>
                  <a:pt x="1313090" y="4172715"/>
                </a:cubicBezTo>
                <a:cubicBezTo>
                  <a:pt x="1289993" y="4188113"/>
                  <a:pt x="1259196" y="4197737"/>
                  <a:pt x="1234174" y="4207361"/>
                </a:cubicBezTo>
                <a:cubicBezTo>
                  <a:pt x="1126386" y="4251631"/>
                  <a:pt x="943531" y="4355570"/>
                  <a:pt x="837667" y="4320924"/>
                </a:cubicBezTo>
                <a:cubicBezTo>
                  <a:pt x="810720" y="4313224"/>
                  <a:pt x="799172" y="4276653"/>
                  <a:pt x="793397" y="4268954"/>
                </a:cubicBezTo>
                <a:cubicBezTo>
                  <a:pt x="774150" y="4240082"/>
                  <a:pt x="745278" y="4218910"/>
                  <a:pt x="752977" y="4178489"/>
                </a:cubicBezTo>
                <a:cubicBezTo>
                  <a:pt x="756826" y="4159241"/>
                  <a:pt x="793397" y="4120746"/>
                  <a:pt x="762601" y="4099573"/>
                </a:cubicBezTo>
                <a:cubicBezTo>
                  <a:pt x="699083" y="4103423"/>
                  <a:pt x="639414" y="4082250"/>
                  <a:pt x="616317" y="4036054"/>
                </a:cubicBezTo>
                <a:cubicBezTo>
                  <a:pt x="622091" y="3704991"/>
                  <a:pt x="822269" y="3427821"/>
                  <a:pt x="1003199" y="3266139"/>
                </a:cubicBezTo>
                <a:close/>
                <a:moveTo>
                  <a:pt x="3347590" y="3264214"/>
                </a:moveTo>
                <a:cubicBezTo>
                  <a:pt x="3374538" y="3269988"/>
                  <a:pt x="3397635" y="3298861"/>
                  <a:pt x="3391861" y="3318109"/>
                </a:cubicBezTo>
                <a:cubicBezTo>
                  <a:pt x="3374538" y="3300786"/>
                  <a:pt x="3362988" y="3281538"/>
                  <a:pt x="3347590" y="3264214"/>
                </a:cubicBezTo>
                <a:close/>
                <a:moveTo>
                  <a:pt x="3239802" y="3260364"/>
                </a:moveTo>
                <a:cubicBezTo>
                  <a:pt x="3241726" y="3273838"/>
                  <a:pt x="3266749" y="3289237"/>
                  <a:pt x="3257125" y="3295011"/>
                </a:cubicBezTo>
                <a:cubicBezTo>
                  <a:pt x="3253276" y="3283462"/>
                  <a:pt x="3230178" y="3268064"/>
                  <a:pt x="3239802" y="3260364"/>
                </a:cubicBezTo>
                <a:close/>
                <a:moveTo>
                  <a:pt x="3203233" y="3235342"/>
                </a:moveTo>
                <a:cubicBezTo>
                  <a:pt x="3132015" y="3414347"/>
                  <a:pt x="2995354" y="3487489"/>
                  <a:pt x="2872168" y="3583729"/>
                </a:cubicBezTo>
                <a:cubicBezTo>
                  <a:pt x="3003053" y="3531759"/>
                  <a:pt x="3103142" y="3431670"/>
                  <a:pt x="3191684" y="3314258"/>
                </a:cubicBezTo>
                <a:cubicBezTo>
                  <a:pt x="3197458" y="3356604"/>
                  <a:pt x="3162812" y="3389325"/>
                  <a:pt x="3137791" y="3418197"/>
                </a:cubicBezTo>
                <a:cubicBezTo>
                  <a:pt x="3070421" y="3491339"/>
                  <a:pt x="2981881" y="3543308"/>
                  <a:pt x="2931837" y="3604901"/>
                </a:cubicBezTo>
                <a:cubicBezTo>
                  <a:pt x="3014602" y="3601052"/>
                  <a:pt x="3058873" y="3499038"/>
                  <a:pt x="3118542" y="3462467"/>
                </a:cubicBezTo>
                <a:cubicBezTo>
                  <a:pt x="3060797" y="3531759"/>
                  <a:pt x="3004978" y="3602976"/>
                  <a:pt x="2918364" y="3624149"/>
                </a:cubicBezTo>
                <a:cubicBezTo>
                  <a:pt x="2883717" y="3610676"/>
                  <a:pt x="2858694" y="3591428"/>
                  <a:pt x="2854845" y="3558706"/>
                </a:cubicBezTo>
                <a:cubicBezTo>
                  <a:pt x="2993431" y="3483640"/>
                  <a:pt x="3106992" y="3372002"/>
                  <a:pt x="3203233" y="3235342"/>
                </a:cubicBezTo>
                <a:close/>
                <a:moveTo>
                  <a:pt x="2027186" y="3204545"/>
                </a:moveTo>
                <a:cubicBezTo>
                  <a:pt x="2029110" y="3214169"/>
                  <a:pt x="2007939" y="3225717"/>
                  <a:pt x="2011787" y="3239191"/>
                </a:cubicBezTo>
                <a:cubicBezTo>
                  <a:pt x="2031035" y="3235341"/>
                  <a:pt x="2046434" y="3223793"/>
                  <a:pt x="2065681" y="3219943"/>
                </a:cubicBezTo>
                <a:cubicBezTo>
                  <a:pt x="2063757" y="3225717"/>
                  <a:pt x="2052208" y="3231492"/>
                  <a:pt x="2056058" y="3235341"/>
                </a:cubicBezTo>
                <a:cubicBezTo>
                  <a:pt x="2067606" y="3233417"/>
                  <a:pt x="2086854" y="3225717"/>
                  <a:pt x="2094554" y="3229567"/>
                </a:cubicBezTo>
                <a:cubicBezTo>
                  <a:pt x="2052208" y="3244965"/>
                  <a:pt x="2009863" y="3262289"/>
                  <a:pt x="1973292" y="3289235"/>
                </a:cubicBezTo>
                <a:cubicBezTo>
                  <a:pt x="1973292" y="3275762"/>
                  <a:pt x="1969443" y="3264213"/>
                  <a:pt x="1961743" y="3256514"/>
                </a:cubicBezTo>
                <a:cubicBezTo>
                  <a:pt x="1986765" y="3244965"/>
                  <a:pt x="2006013" y="3223793"/>
                  <a:pt x="2027186" y="3204545"/>
                </a:cubicBezTo>
                <a:close/>
                <a:moveTo>
                  <a:pt x="3287922" y="3202622"/>
                </a:moveTo>
                <a:cubicBezTo>
                  <a:pt x="3293697" y="3204547"/>
                  <a:pt x="3299471" y="3204547"/>
                  <a:pt x="3305247" y="3206471"/>
                </a:cubicBezTo>
                <a:cubicBezTo>
                  <a:pt x="3299471" y="3216095"/>
                  <a:pt x="3311020" y="3216095"/>
                  <a:pt x="3309096" y="3223795"/>
                </a:cubicBezTo>
                <a:cubicBezTo>
                  <a:pt x="3295621" y="3219945"/>
                  <a:pt x="3295621" y="3210321"/>
                  <a:pt x="3287922" y="3202622"/>
                </a:cubicBezTo>
                <a:close/>
                <a:moveTo>
                  <a:pt x="1888602" y="3202621"/>
                </a:moveTo>
                <a:cubicBezTo>
                  <a:pt x="1900151" y="3214171"/>
                  <a:pt x="1907851" y="3225719"/>
                  <a:pt x="1913625" y="3241118"/>
                </a:cubicBezTo>
                <a:cubicBezTo>
                  <a:pt x="1890526" y="3235343"/>
                  <a:pt x="1869354" y="3227644"/>
                  <a:pt x="1850106" y="3218020"/>
                </a:cubicBezTo>
                <a:cubicBezTo>
                  <a:pt x="1865504" y="3223795"/>
                  <a:pt x="1877054" y="3214171"/>
                  <a:pt x="1888602" y="3202621"/>
                </a:cubicBezTo>
                <a:close/>
                <a:moveTo>
                  <a:pt x="2158073" y="3198771"/>
                </a:moveTo>
                <a:cubicBezTo>
                  <a:pt x="2158073" y="3204545"/>
                  <a:pt x="2146523" y="3206470"/>
                  <a:pt x="2152298" y="3210319"/>
                </a:cubicBezTo>
                <a:cubicBezTo>
                  <a:pt x="2159997" y="3208395"/>
                  <a:pt x="2167696" y="3210319"/>
                  <a:pt x="2173470" y="3206470"/>
                </a:cubicBezTo>
                <a:cubicBezTo>
                  <a:pt x="2167696" y="3216094"/>
                  <a:pt x="2156147" y="3214169"/>
                  <a:pt x="2152298" y="3225718"/>
                </a:cubicBezTo>
                <a:cubicBezTo>
                  <a:pt x="2175395" y="3235342"/>
                  <a:pt x="2183094" y="3221868"/>
                  <a:pt x="2202342" y="3223793"/>
                </a:cubicBezTo>
                <a:cubicBezTo>
                  <a:pt x="2208117" y="3221868"/>
                  <a:pt x="2186944" y="3229567"/>
                  <a:pt x="2179245" y="3227643"/>
                </a:cubicBezTo>
                <a:cubicBezTo>
                  <a:pt x="2136899" y="3244966"/>
                  <a:pt x="2088780" y="3254590"/>
                  <a:pt x="2054132" y="3285386"/>
                </a:cubicBezTo>
                <a:cubicBezTo>
                  <a:pt x="2054132" y="3289236"/>
                  <a:pt x="2063757" y="3289236"/>
                  <a:pt x="2057983" y="3295010"/>
                </a:cubicBezTo>
                <a:cubicBezTo>
                  <a:pt x="2027185" y="3287311"/>
                  <a:pt x="2013713" y="3316183"/>
                  <a:pt x="1994464" y="3331581"/>
                </a:cubicBezTo>
                <a:cubicBezTo>
                  <a:pt x="2023336" y="3356603"/>
                  <a:pt x="2056057" y="3331581"/>
                  <a:pt x="2077230" y="3320033"/>
                </a:cubicBezTo>
                <a:cubicBezTo>
                  <a:pt x="2077230" y="3325807"/>
                  <a:pt x="2067606" y="3333506"/>
                  <a:pt x="2073380" y="3335431"/>
                </a:cubicBezTo>
                <a:cubicBezTo>
                  <a:pt x="2083004" y="3337356"/>
                  <a:pt x="2096478" y="3331581"/>
                  <a:pt x="2100328" y="3335431"/>
                </a:cubicBezTo>
                <a:cubicBezTo>
                  <a:pt x="2084929" y="3343130"/>
                  <a:pt x="2067606" y="3343130"/>
                  <a:pt x="2057983" y="3358528"/>
                </a:cubicBezTo>
                <a:cubicBezTo>
                  <a:pt x="2065681" y="3370077"/>
                  <a:pt x="2081080" y="3377776"/>
                  <a:pt x="2096478" y="3385475"/>
                </a:cubicBezTo>
                <a:cubicBezTo>
                  <a:pt x="2036809" y="3381626"/>
                  <a:pt x="1992539" y="3408573"/>
                  <a:pt x="1946344" y="3433595"/>
                </a:cubicBezTo>
                <a:cubicBezTo>
                  <a:pt x="1967517" y="3445144"/>
                  <a:pt x="1986765" y="3431670"/>
                  <a:pt x="2004088" y="3447068"/>
                </a:cubicBezTo>
                <a:cubicBezTo>
                  <a:pt x="1957893" y="3452843"/>
                  <a:pt x="1911698" y="3448993"/>
                  <a:pt x="1875127" y="3462467"/>
                </a:cubicBezTo>
                <a:cubicBezTo>
                  <a:pt x="1857805" y="3443219"/>
                  <a:pt x="1832782" y="3429745"/>
                  <a:pt x="1836631" y="3408573"/>
                </a:cubicBezTo>
                <a:cubicBezTo>
                  <a:pt x="1844331" y="3356603"/>
                  <a:pt x="1929021" y="3375851"/>
                  <a:pt x="1952119" y="3352754"/>
                </a:cubicBezTo>
                <a:cubicBezTo>
                  <a:pt x="1955968" y="3346980"/>
                  <a:pt x="1959818" y="3343130"/>
                  <a:pt x="1961743" y="3337356"/>
                </a:cubicBezTo>
                <a:cubicBezTo>
                  <a:pt x="1979066" y="3331581"/>
                  <a:pt x="1996389" y="3323882"/>
                  <a:pt x="2009862" y="3310409"/>
                </a:cubicBezTo>
                <a:cubicBezTo>
                  <a:pt x="2015637" y="3304634"/>
                  <a:pt x="2017562" y="3295010"/>
                  <a:pt x="2023336" y="3289236"/>
                </a:cubicBezTo>
                <a:cubicBezTo>
                  <a:pt x="2052208" y="3260364"/>
                  <a:pt x="2104177" y="3260364"/>
                  <a:pt x="2121501" y="3218019"/>
                </a:cubicBezTo>
                <a:cubicBezTo>
                  <a:pt x="2121501" y="3221868"/>
                  <a:pt x="2125351" y="3223793"/>
                  <a:pt x="2129200" y="3225718"/>
                </a:cubicBezTo>
                <a:cubicBezTo>
                  <a:pt x="2144598" y="3225718"/>
                  <a:pt x="2144598" y="3202620"/>
                  <a:pt x="2158073" y="3198771"/>
                </a:cubicBezTo>
                <a:close/>
                <a:moveTo>
                  <a:pt x="3241727" y="3191080"/>
                </a:moveTo>
                <a:cubicBezTo>
                  <a:pt x="3307169" y="3266139"/>
                  <a:pt x="3364913" y="3364304"/>
                  <a:pt x="3430356" y="3427822"/>
                </a:cubicBezTo>
                <a:cubicBezTo>
                  <a:pt x="3432280" y="3420123"/>
                  <a:pt x="3411108" y="3406649"/>
                  <a:pt x="3422657" y="3404724"/>
                </a:cubicBezTo>
                <a:cubicBezTo>
                  <a:pt x="3453453" y="3454769"/>
                  <a:pt x="3501573" y="3491340"/>
                  <a:pt x="3520821" y="3547159"/>
                </a:cubicBezTo>
                <a:cubicBezTo>
                  <a:pt x="3505422" y="3539460"/>
                  <a:pt x="3497723" y="3527911"/>
                  <a:pt x="3478475" y="3524061"/>
                </a:cubicBezTo>
                <a:cubicBezTo>
                  <a:pt x="3407258" y="3416273"/>
                  <a:pt x="3334116" y="3323883"/>
                  <a:pt x="3239802" y="3225718"/>
                </a:cubicBezTo>
                <a:cubicBezTo>
                  <a:pt x="3243651" y="3216094"/>
                  <a:pt x="3232103" y="3196846"/>
                  <a:pt x="3241727" y="3191080"/>
                </a:cubicBezTo>
                <a:close/>
                <a:moveTo>
                  <a:pt x="5316648" y="3191079"/>
                </a:moveTo>
                <a:cubicBezTo>
                  <a:pt x="5326272" y="3189155"/>
                  <a:pt x="5330122" y="3204546"/>
                  <a:pt x="5320498" y="3204546"/>
                </a:cubicBezTo>
                <a:cubicBezTo>
                  <a:pt x="5318573" y="3202621"/>
                  <a:pt x="5316648" y="3202621"/>
                  <a:pt x="5314723" y="3202621"/>
                </a:cubicBezTo>
                <a:cubicBezTo>
                  <a:pt x="5301249" y="3202621"/>
                  <a:pt x="5308949" y="3191079"/>
                  <a:pt x="5316648" y="3191079"/>
                </a:cubicBezTo>
                <a:close/>
                <a:moveTo>
                  <a:pt x="4028965" y="3183380"/>
                </a:moveTo>
                <a:cubicBezTo>
                  <a:pt x="4032815" y="3200697"/>
                  <a:pt x="4052064" y="3210321"/>
                  <a:pt x="4048214" y="3231494"/>
                </a:cubicBezTo>
                <a:cubicBezTo>
                  <a:pt x="4021266" y="3243042"/>
                  <a:pt x="4017417" y="3194922"/>
                  <a:pt x="4028965" y="3183380"/>
                </a:cubicBezTo>
                <a:close/>
                <a:moveTo>
                  <a:pt x="5029373" y="3173995"/>
                </a:moveTo>
                <a:cubicBezTo>
                  <a:pt x="5040922" y="3175198"/>
                  <a:pt x="5053914" y="3178567"/>
                  <a:pt x="5062576" y="3181455"/>
                </a:cubicBezTo>
                <a:cubicBezTo>
                  <a:pt x="5120319" y="3202621"/>
                  <a:pt x="5172288" y="3225718"/>
                  <a:pt x="5231957" y="3239191"/>
                </a:cubicBezTo>
                <a:cubicBezTo>
                  <a:pt x="5235806" y="3239191"/>
                  <a:pt x="5243505" y="3246891"/>
                  <a:pt x="5237731" y="3258439"/>
                </a:cubicBezTo>
                <a:cubicBezTo>
                  <a:pt x="5166514" y="3231492"/>
                  <a:pt x="5089522" y="3214169"/>
                  <a:pt x="5020230" y="3194922"/>
                </a:cubicBezTo>
                <a:cubicBezTo>
                  <a:pt x="5010606" y="3191080"/>
                  <a:pt x="5008681" y="3181455"/>
                  <a:pt x="5004832" y="3179530"/>
                </a:cubicBezTo>
                <a:cubicBezTo>
                  <a:pt x="5007719" y="3173754"/>
                  <a:pt x="5017824" y="3172792"/>
                  <a:pt x="5029373" y="3173995"/>
                </a:cubicBezTo>
                <a:close/>
                <a:moveTo>
                  <a:pt x="3199383" y="3173755"/>
                </a:moveTo>
                <a:cubicBezTo>
                  <a:pt x="3201308" y="3183380"/>
                  <a:pt x="3199383" y="3194922"/>
                  <a:pt x="3201308" y="3204546"/>
                </a:cubicBezTo>
                <a:cubicBezTo>
                  <a:pt x="3105067" y="3346981"/>
                  <a:pt x="2995354" y="3470167"/>
                  <a:pt x="2854845" y="3541385"/>
                </a:cubicBezTo>
                <a:cubicBezTo>
                  <a:pt x="2881793" y="3477867"/>
                  <a:pt x="2949159" y="3441295"/>
                  <a:pt x="2999205" y="3393176"/>
                </a:cubicBezTo>
                <a:cubicBezTo>
                  <a:pt x="3064647" y="3329658"/>
                  <a:pt x="3137791" y="3264214"/>
                  <a:pt x="3187835" y="3181455"/>
                </a:cubicBezTo>
                <a:cubicBezTo>
                  <a:pt x="3189759" y="3177605"/>
                  <a:pt x="3189759" y="3175680"/>
                  <a:pt x="3193609" y="3177605"/>
                </a:cubicBezTo>
                <a:cubicBezTo>
                  <a:pt x="3195533" y="3173755"/>
                  <a:pt x="3195533" y="3171830"/>
                  <a:pt x="3199383" y="3173755"/>
                </a:cubicBezTo>
                <a:close/>
                <a:moveTo>
                  <a:pt x="1218776" y="3167975"/>
                </a:moveTo>
                <a:cubicBezTo>
                  <a:pt x="1199527" y="3214170"/>
                  <a:pt x="1164881" y="3264214"/>
                  <a:pt x="1147558" y="3298860"/>
                </a:cubicBezTo>
                <a:cubicBezTo>
                  <a:pt x="1197602" y="3289236"/>
                  <a:pt x="1209151" y="3212245"/>
                  <a:pt x="1218776" y="3167975"/>
                </a:cubicBezTo>
                <a:close/>
                <a:moveTo>
                  <a:pt x="3241727" y="3137182"/>
                </a:moveTo>
                <a:cubicBezTo>
                  <a:pt x="3243653" y="3148730"/>
                  <a:pt x="3255203" y="3154506"/>
                  <a:pt x="3257126" y="3166057"/>
                </a:cubicBezTo>
                <a:cubicBezTo>
                  <a:pt x="3241727" y="3164132"/>
                  <a:pt x="3234028" y="3141031"/>
                  <a:pt x="3241727" y="3137182"/>
                </a:cubicBezTo>
                <a:close/>
                <a:moveTo>
                  <a:pt x="4034740" y="3135255"/>
                </a:moveTo>
                <a:cubicBezTo>
                  <a:pt x="4013567" y="3167980"/>
                  <a:pt x="3992394" y="3183380"/>
                  <a:pt x="3988544" y="3208395"/>
                </a:cubicBezTo>
                <a:cubicBezTo>
                  <a:pt x="3982770" y="3264214"/>
                  <a:pt x="4013567" y="3266139"/>
                  <a:pt x="4046288" y="3254590"/>
                </a:cubicBezTo>
                <a:lnTo>
                  <a:pt x="4067461" y="3214169"/>
                </a:lnTo>
                <a:cubicBezTo>
                  <a:pt x="4055912" y="3204546"/>
                  <a:pt x="4053987" y="3189154"/>
                  <a:pt x="4048213" y="3175680"/>
                </a:cubicBezTo>
                <a:cubicBezTo>
                  <a:pt x="4050138" y="3171830"/>
                  <a:pt x="4053987" y="3171830"/>
                  <a:pt x="4057837" y="3169904"/>
                </a:cubicBezTo>
                <a:cubicBezTo>
                  <a:pt x="4061686" y="3181455"/>
                  <a:pt x="4069386" y="3191080"/>
                  <a:pt x="4075160" y="3202621"/>
                </a:cubicBezTo>
                <a:lnTo>
                  <a:pt x="4077085" y="3198771"/>
                </a:lnTo>
                <a:cubicBezTo>
                  <a:pt x="4080934" y="3191080"/>
                  <a:pt x="4075160" y="3177604"/>
                  <a:pt x="4073235" y="3175680"/>
                </a:cubicBezTo>
                <a:cubicBezTo>
                  <a:pt x="4059762" y="3162206"/>
                  <a:pt x="4048213" y="3148730"/>
                  <a:pt x="4034740" y="3135255"/>
                </a:cubicBezTo>
                <a:close/>
                <a:moveTo>
                  <a:pt x="2042584" y="3135254"/>
                </a:moveTo>
                <a:cubicBezTo>
                  <a:pt x="2038734" y="3142954"/>
                  <a:pt x="2034885" y="3150653"/>
                  <a:pt x="2038734" y="3156429"/>
                </a:cubicBezTo>
                <a:cubicBezTo>
                  <a:pt x="2048358" y="3154503"/>
                  <a:pt x="2052208" y="3144878"/>
                  <a:pt x="2061833" y="3144878"/>
                </a:cubicBezTo>
                <a:cubicBezTo>
                  <a:pt x="2052208" y="3158353"/>
                  <a:pt x="2025261" y="3166054"/>
                  <a:pt x="2036809" y="3183378"/>
                </a:cubicBezTo>
                <a:cubicBezTo>
                  <a:pt x="2057983" y="3181453"/>
                  <a:pt x="2088780" y="3177602"/>
                  <a:pt x="2104178" y="3175678"/>
                </a:cubicBezTo>
                <a:cubicBezTo>
                  <a:pt x="2056057" y="3200696"/>
                  <a:pt x="1984840" y="3179527"/>
                  <a:pt x="1938646" y="3208395"/>
                </a:cubicBezTo>
                <a:cubicBezTo>
                  <a:pt x="1940570" y="3214169"/>
                  <a:pt x="1936720" y="3221868"/>
                  <a:pt x="1940570" y="3227643"/>
                </a:cubicBezTo>
                <a:cubicBezTo>
                  <a:pt x="1952119" y="3223793"/>
                  <a:pt x="1969443" y="3227643"/>
                  <a:pt x="1982916" y="3223793"/>
                </a:cubicBezTo>
                <a:cubicBezTo>
                  <a:pt x="1979066" y="3233417"/>
                  <a:pt x="1959818" y="3235342"/>
                  <a:pt x="1948269" y="3244966"/>
                </a:cubicBezTo>
                <a:cubicBezTo>
                  <a:pt x="1944420" y="3243041"/>
                  <a:pt x="1938646" y="3241116"/>
                  <a:pt x="1932872" y="3241116"/>
                </a:cubicBezTo>
                <a:cubicBezTo>
                  <a:pt x="1929021" y="3223793"/>
                  <a:pt x="1921322" y="3210320"/>
                  <a:pt x="1913623" y="3198771"/>
                </a:cubicBezTo>
                <a:cubicBezTo>
                  <a:pt x="1938646" y="3187227"/>
                  <a:pt x="1959818" y="3169902"/>
                  <a:pt x="1982916" y="3152578"/>
                </a:cubicBezTo>
                <a:cubicBezTo>
                  <a:pt x="1977141" y="3164128"/>
                  <a:pt x="1959818" y="3177602"/>
                  <a:pt x="1957893" y="3185303"/>
                </a:cubicBezTo>
                <a:cubicBezTo>
                  <a:pt x="2002163" y="3198771"/>
                  <a:pt x="2021411" y="3166054"/>
                  <a:pt x="2042584" y="3135254"/>
                </a:cubicBezTo>
                <a:close/>
                <a:moveTo>
                  <a:pt x="1270745" y="3114081"/>
                </a:moveTo>
                <a:cubicBezTo>
                  <a:pt x="1226474" y="3175674"/>
                  <a:pt x="1222624" y="3302710"/>
                  <a:pt x="1157182" y="3329657"/>
                </a:cubicBezTo>
                <a:cubicBezTo>
                  <a:pt x="1234173" y="3345055"/>
                  <a:pt x="1249571" y="3185298"/>
                  <a:pt x="1270745" y="3114081"/>
                </a:cubicBezTo>
                <a:close/>
                <a:moveTo>
                  <a:pt x="5251205" y="3090988"/>
                </a:moveTo>
                <a:cubicBezTo>
                  <a:pt x="5293551" y="3096764"/>
                  <a:pt x="5330122" y="3114084"/>
                  <a:pt x="5370542" y="3133331"/>
                </a:cubicBezTo>
                <a:cubicBezTo>
                  <a:pt x="5362843" y="3156432"/>
                  <a:pt x="5333971" y="3127557"/>
                  <a:pt x="5324347" y="3125633"/>
                </a:cubicBezTo>
                <a:cubicBezTo>
                  <a:pt x="5293551" y="3121783"/>
                  <a:pt x="5268528" y="3112159"/>
                  <a:pt x="5245431" y="3102536"/>
                </a:cubicBezTo>
                <a:cubicBezTo>
                  <a:pt x="5231957" y="3096764"/>
                  <a:pt x="5245431" y="3089065"/>
                  <a:pt x="5251205" y="3090988"/>
                </a:cubicBezTo>
                <a:close/>
                <a:moveTo>
                  <a:pt x="3195533" y="3079442"/>
                </a:moveTo>
                <a:cubicBezTo>
                  <a:pt x="3193609" y="3090988"/>
                  <a:pt x="3195533" y="3102536"/>
                  <a:pt x="3195533" y="3114082"/>
                </a:cubicBezTo>
                <a:cubicBezTo>
                  <a:pt x="3130091" y="3227643"/>
                  <a:pt x="3045399" y="3329656"/>
                  <a:pt x="2962634" y="3406648"/>
                </a:cubicBezTo>
                <a:cubicBezTo>
                  <a:pt x="2935686" y="3431670"/>
                  <a:pt x="2902965" y="3475940"/>
                  <a:pt x="2864469" y="3466316"/>
                </a:cubicBezTo>
                <a:cubicBezTo>
                  <a:pt x="2972257" y="3356603"/>
                  <a:pt x="3110843" y="3244965"/>
                  <a:pt x="3195533" y="3079442"/>
                </a:cubicBezTo>
                <a:close/>
                <a:moveTo>
                  <a:pt x="1742317" y="3079436"/>
                </a:moveTo>
                <a:cubicBezTo>
                  <a:pt x="1765415" y="3108307"/>
                  <a:pt x="1790437" y="3135253"/>
                  <a:pt x="1817384" y="3160276"/>
                </a:cubicBezTo>
                <a:cubicBezTo>
                  <a:pt x="1811610" y="3169900"/>
                  <a:pt x="1803910" y="3179524"/>
                  <a:pt x="1800061" y="3187224"/>
                </a:cubicBezTo>
                <a:cubicBezTo>
                  <a:pt x="1775039" y="3167975"/>
                  <a:pt x="1755791" y="3144877"/>
                  <a:pt x="1736543" y="3119854"/>
                </a:cubicBezTo>
                <a:cubicBezTo>
                  <a:pt x="1738468" y="3106382"/>
                  <a:pt x="1740392" y="3090983"/>
                  <a:pt x="1742317" y="3079436"/>
                </a:cubicBezTo>
                <a:close/>
                <a:moveTo>
                  <a:pt x="3944274" y="3077516"/>
                </a:moveTo>
                <a:cubicBezTo>
                  <a:pt x="3951973" y="3079442"/>
                  <a:pt x="3957747" y="3079442"/>
                  <a:pt x="3961597" y="3077516"/>
                </a:cubicBezTo>
                <a:cubicBezTo>
                  <a:pt x="3957747" y="3094839"/>
                  <a:pt x="3973147" y="3102536"/>
                  <a:pt x="3975071" y="3114084"/>
                </a:cubicBezTo>
                <a:cubicBezTo>
                  <a:pt x="3967371" y="3114084"/>
                  <a:pt x="3961597" y="3112160"/>
                  <a:pt x="3953898" y="3110235"/>
                </a:cubicBezTo>
                <a:cubicBezTo>
                  <a:pt x="3961597" y="3092913"/>
                  <a:pt x="3944274" y="3090989"/>
                  <a:pt x="3944274" y="3077516"/>
                </a:cubicBezTo>
                <a:close/>
                <a:moveTo>
                  <a:pt x="3243653" y="3071743"/>
                </a:moveTo>
                <a:cubicBezTo>
                  <a:pt x="3285998" y="3146808"/>
                  <a:pt x="3237878" y="3114084"/>
                  <a:pt x="3243653" y="3071743"/>
                </a:cubicBezTo>
                <a:close/>
                <a:moveTo>
                  <a:pt x="4002018" y="3064046"/>
                </a:moveTo>
                <a:cubicBezTo>
                  <a:pt x="3994319" y="3062121"/>
                  <a:pt x="3984695" y="3069819"/>
                  <a:pt x="3994319" y="3073669"/>
                </a:cubicBezTo>
                <a:cubicBezTo>
                  <a:pt x="3996244" y="3071742"/>
                  <a:pt x="3998168" y="3071742"/>
                  <a:pt x="4002018" y="3073669"/>
                </a:cubicBezTo>
                <a:cubicBezTo>
                  <a:pt x="4002018" y="3077516"/>
                  <a:pt x="4002018" y="3079442"/>
                  <a:pt x="4003943" y="3081366"/>
                </a:cubicBezTo>
                <a:cubicBezTo>
                  <a:pt x="4028965" y="3108310"/>
                  <a:pt x="4053987" y="3127557"/>
                  <a:pt x="4069386" y="3156432"/>
                </a:cubicBezTo>
                <a:cubicBezTo>
                  <a:pt x="4069386" y="3154506"/>
                  <a:pt x="4071310" y="3150655"/>
                  <a:pt x="4071310" y="3148730"/>
                </a:cubicBezTo>
                <a:cubicBezTo>
                  <a:pt x="4071310" y="3144880"/>
                  <a:pt x="4069386" y="3142955"/>
                  <a:pt x="4069386" y="3139106"/>
                </a:cubicBezTo>
                <a:cubicBezTo>
                  <a:pt x="4069386" y="3139106"/>
                  <a:pt x="4071310" y="3141030"/>
                  <a:pt x="4071310" y="3141030"/>
                </a:cubicBezTo>
                <a:cubicBezTo>
                  <a:pt x="4071310" y="3139106"/>
                  <a:pt x="4071310" y="3137180"/>
                  <a:pt x="4071310" y="3137180"/>
                </a:cubicBezTo>
                <a:cubicBezTo>
                  <a:pt x="4052063" y="3104461"/>
                  <a:pt x="4030890" y="3077516"/>
                  <a:pt x="4002018" y="3064046"/>
                </a:cubicBezTo>
                <a:close/>
                <a:moveTo>
                  <a:pt x="3951974" y="3050573"/>
                </a:moveTo>
                <a:cubicBezTo>
                  <a:pt x="3940425" y="3050573"/>
                  <a:pt x="3930801" y="3050573"/>
                  <a:pt x="3923102" y="3056346"/>
                </a:cubicBezTo>
                <a:cubicBezTo>
                  <a:pt x="3886531" y="3156432"/>
                  <a:pt x="3975071" y="3142955"/>
                  <a:pt x="4030890" y="3133331"/>
                </a:cubicBezTo>
                <a:cubicBezTo>
                  <a:pt x="4023191" y="3125633"/>
                  <a:pt x="4015492" y="3117934"/>
                  <a:pt x="4007792" y="3110236"/>
                </a:cubicBezTo>
                <a:cubicBezTo>
                  <a:pt x="4000093" y="3106385"/>
                  <a:pt x="3998168" y="3112160"/>
                  <a:pt x="3990469" y="3110236"/>
                </a:cubicBezTo>
                <a:cubicBezTo>
                  <a:pt x="3992394" y="3098688"/>
                  <a:pt x="3986620" y="3092914"/>
                  <a:pt x="3982770" y="3083292"/>
                </a:cubicBezTo>
                <a:cubicBezTo>
                  <a:pt x="3973146" y="3071742"/>
                  <a:pt x="3963522" y="3062121"/>
                  <a:pt x="3951974" y="3050573"/>
                </a:cubicBezTo>
                <a:close/>
                <a:moveTo>
                  <a:pt x="1755791" y="3040945"/>
                </a:moveTo>
                <a:cubicBezTo>
                  <a:pt x="1784663" y="3073663"/>
                  <a:pt x="1821234" y="3100608"/>
                  <a:pt x="1863579" y="3112156"/>
                </a:cubicBezTo>
                <a:cubicBezTo>
                  <a:pt x="1853955" y="3119854"/>
                  <a:pt x="1844331" y="3127554"/>
                  <a:pt x="1834707" y="3137179"/>
                </a:cubicBezTo>
                <a:cubicBezTo>
                  <a:pt x="1813535" y="3125628"/>
                  <a:pt x="1794287" y="3114081"/>
                  <a:pt x="1776964" y="3098685"/>
                </a:cubicBezTo>
                <a:cubicBezTo>
                  <a:pt x="1765415" y="3089061"/>
                  <a:pt x="1755791" y="3077513"/>
                  <a:pt x="1746167" y="3065964"/>
                </a:cubicBezTo>
                <a:cubicBezTo>
                  <a:pt x="1750016" y="3056341"/>
                  <a:pt x="1751941" y="3048643"/>
                  <a:pt x="1755791" y="3040945"/>
                </a:cubicBezTo>
                <a:close/>
                <a:moveTo>
                  <a:pt x="3178210" y="3012084"/>
                </a:moveTo>
                <a:cubicBezTo>
                  <a:pt x="3185909" y="3017857"/>
                  <a:pt x="3180134" y="3031327"/>
                  <a:pt x="3185909" y="3039026"/>
                </a:cubicBezTo>
                <a:cubicBezTo>
                  <a:pt x="3105068" y="3219943"/>
                  <a:pt x="2983805" y="3341205"/>
                  <a:pt x="2850995" y="3441294"/>
                </a:cubicBezTo>
                <a:cubicBezTo>
                  <a:pt x="2850995" y="3395099"/>
                  <a:pt x="2897190" y="3370077"/>
                  <a:pt x="2924137" y="3345054"/>
                </a:cubicBezTo>
                <a:cubicBezTo>
                  <a:pt x="3020376" y="3256514"/>
                  <a:pt x="3116617" y="3154505"/>
                  <a:pt x="3174360" y="3014008"/>
                </a:cubicBezTo>
                <a:cubicBezTo>
                  <a:pt x="3176285" y="3012084"/>
                  <a:pt x="3176285" y="3010160"/>
                  <a:pt x="3178210" y="3012084"/>
                </a:cubicBezTo>
                <a:close/>
                <a:moveTo>
                  <a:pt x="1549839" y="3008221"/>
                </a:moveTo>
                <a:cubicBezTo>
                  <a:pt x="1549839" y="3010145"/>
                  <a:pt x="1549839" y="3010145"/>
                  <a:pt x="1549839" y="3012071"/>
                </a:cubicBezTo>
                <a:cubicBezTo>
                  <a:pt x="1547915" y="3017845"/>
                  <a:pt x="1545991" y="3025543"/>
                  <a:pt x="1544065" y="3031319"/>
                </a:cubicBezTo>
                <a:cubicBezTo>
                  <a:pt x="1542139" y="3023618"/>
                  <a:pt x="1542139" y="3015919"/>
                  <a:pt x="1549839" y="3008221"/>
                </a:cubicBezTo>
                <a:close/>
                <a:moveTo>
                  <a:pt x="5126093" y="3000538"/>
                </a:moveTo>
                <a:cubicBezTo>
                  <a:pt x="5156891" y="3000538"/>
                  <a:pt x="5187688" y="3015933"/>
                  <a:pt x="5210785" y="3027479"/>
                </a:cubicBezTo>
                <a:cubicBezTo>
                  <a:pt x="5305099" y="3058272"/>
                  <a:pt x="5410963" y="3067894"/>
                  <a:pt x="5505278" y="3083292"/>
                </a:cubicBezTo>
                <a:cubicBezTo>
                  <a:pt x="5528375" y="3087140"/>
                  <a:pt x="5499503" y="3100612"/>
                  <a:pt x="5493729" y="3098688"/>
                </a:cubicBezTo>
                <a:cubicBezTo>
                  <a:pt x="5459082" y="3089065"/>
                  <a:pt x="5428286" y="3081366"/>
                  <a:pt x="5389790" y="3077516"/>
                </a:cubicBezTo>
                <a:cubicBezTo>
                  <a:pt x="5328197" y="3071742"/>
                  <a:pt x="5256980" y="3048649"/>
                  <a:pt x="5199236" y="3058272"/>
                </a:cubicBezTo>
                <a:lnTo>
                  <a:pt x="5039478" y="3015933"/>
                </a:lnTo>
                <a:cubicBezTo>
                  <a:pt x="5074124" y="3021706"/>
                  <a:pt x="5116469" y="3027479"/>
                  <a:pt x="5158816" y="3017857"/>
                </a:cubicBezTo>
                <a:cubicBezTo>
                  <a:pt x="5149191" y="3012084"/>
                  <a:pt x="5128018" y="3015933"/>
                  <a:pt x="5126093" y="3000538"/>
                </a:cubicBezTo>
                <a:close/>
                <a:moveTo>
                  <a:pt x="3230178" y="3000538"/>
                </a:moveTo>
                <a:cubicBezTo>
                  <a:pt x="3245576" y="3014008"/>
                  <a:pt x="3282148" y="3035178"/>
                  <a:pt x="3264825" y="3060197"/>
                </a:cubicBezTo>
                <a:cubicBezTo>
                  <a:pt x="3255201" y="3039027"/>
                  <a:pt x="3230178" y="3027480"/>
                  <a:pt x="3230178" y="3000538"/>
                </a:cubicBezTo>
                <a:close/>
                <a:moveTo>
                  <a:pt x="1711521" y="2987055"/>
                </a:moveTo>
                <a:cubicBezTo>
                  <a:pt x="1707671" y="3004377"/>
                  <a:pt x="1717296" y="3017849"/>
                  <a:pt x="1723071" y="3031323"/>
                </a:cubicBezTo>
                <a:cubicBezTo>
                  <a:pt x="1715371" y="3019774"/>
                  <a:pt x="1707671" y="3006302"/>
                  <a:pt x="1701897" y="2992829"/>
                </a:cubicBezTo>
                <a:cubicBezTo>
                  <a:pt x="1705747" y="2988980"/>
                  <a:pt x="1707671" y="2987055"/>
                  <a:pt x="1711521" y="2987055"/>
                </a:cubicBezTo>
                <a:close/>
                <a:moveTo>
                  <a:pt x="1499794" y="2985119"/>
                </a:moveTo>
                <a:cubicBezTo>
                  <a:pt x="1497869" y="2988969"/>
                  <a:pt x="1495945" y="2992818"/>
                  <a:pt x="1494020" y="2996668"/>
                </a:cubicBezTo>
                <a:cubicBezTo>
                  <a:pt x="1517117" y="3013991"/>
                  <a:pt x="1534440" y="3033239"/>
                  <a:pt x="1540214" y="3050563"/>
                </a:cubicBezTo>
                <a:cubicBezTo>
                  <a:pt x="1519042" y="3150652"/>
                  <a:pt x="1532516" y="3246891"/>
                  <a:pt x="1559462" y="3304635"/>
                </a:cubicBezTo>
                <a:cubicBezTo>
                  <a:pt x="1555613" y="3316183"/>
                  <a:pt x="1540214" y="3310409"/>
                  <a:pt x="1534440" y="3320033"/>
                </a:cubicBezTo>
                <a:cubicBezTo>
                  <a:pt x="1511343" y="3308484"/>
                  <a:pt x="1497869" y="3277688"/>
                  <a:pt x="1467073" y="3283462"/>
                </a:cubicBezTo>
                <a:cubicBezTo>
                  <a:pt x="1420878" y="3212245"/>
                  <a:pt x="1457449" y="3067885"/>
                  <a:pt x="1497869" y="2987044"/>
                </a:cubicBezTo>
                <a:cubicBezTo>
                  <a:pt x="1497869" y="2987044"/>
                  <a:pt x="1497869" y="2985119"/>
                  <a:pt x="1499794" y="2985119"/>
                </a:cubicBezTo>
                <a:close/>
                <a:moveTo>
                  <a:pt x="1459374" y="2973572"/>
                </a:moveTo>
                <a:cubicBezTo>
                  <a:pt x="1470923" y="2979346"/>
                  <a:pt x="1480547" y="2985119"/>
                  <a:pt x="1490171" y="2992820"/>
                </a:cubicBezTo>
                <a:cubicBezTo>
                  <a:pt x="1492096" y="2990894"/>
                  <a:pt x="1494021" y="2988970"/>
                  <a:pt x="1497870" y="2985119"/>
                </a:cubicBezTo>
                <a:cubicBezTo>
                  <a:pt x="1428578" y="3064037"/>
                  <a:pt x="1418953" y="3198772"/>
                  <a:pt x="1443976" y="3289237"/>
                </a:cubicBezTo>
                <a:cubicBezTo>
                  <a:pt x="1418953" y="3310410"/>
                  <a:pt x="1395856" y="3327733"/>
                  <a:pt x="1366983" y="3341206"/>
                </a:cubicBezTo>
                <a:cubicBezTo>
                  <a:pt x="1343886" y="3312334"/>
                  <a:pt x="1345811" y="3268064"/>
                  <a:pt x="1289992" y="3260365"/>
                </a:cubicBezTo>
                <a:cubicBezTo>
                  <a:pt x="1303466" y="3108307"/>
                  <a:pt x="1384307" y="3042863"/>
                  <a:pt x="1459374" y="2973572"/>
                </a:cubicBezTo>
                <a:close/>
                <a:moveTo>
                  <a:pt x="1582560" y="2963950"/>
                </a:moveTo>
                <a:cubicBezTo>
                  <a:pt x="1597958" y="2979348"/>
                  <a:pt x="1599883" y="2998596"/>
                  <a:pt x="1630680" y="3006294"/>
                </a:cubicBezTo>
                <a:cubicBezTo>
                  <a:pt x="1636454" y="3002445"/>
                  <a:pt x="1642228" y="2996670"/>
                  <a:pt x="1646079" y="2988971"/>
                </a:cubicBezTo>
                <a:cubicBezTo>
                  <a:pt x="1661476" y="3025542"/>
                  <a:pt x="1682650" y="3060188"/>
                  <a:pt x="1703821" y="3094833"/>
                </a:cubicBezTo>
                <a:cubicBezTo>
                  <a:pt x="1688424" y="3104457"/>
                  <a:pt x="1669175" y="3114081"/>
                  <a:pt x="1665326" y="3133329"/>
                </a:cubicBezTo>
                <a:cubicBezTo>
                  <a:pt x="1659551" y="3156427"/>
                  <a:pt x="1676874" y="3173750"/>
                  <a:pt x="1680724" y="3198772"/>
                </a:cubicBezTo>
                <a:cubicBezTo>
                  <a:pt x="1696123" y="3187223"/>
                  <a:pt x="1730768" y="3175676"/>
                  <a:pt x="1738468" y="3150652"/>
                </a:cubicBezTo>
                <a:cubicBezTo>
                  <a:pt x="1742317" y="3154502"/>
                  <a:pt x="1744242" y="3158351"/>
                  <a:pt x="1746167" y="3162201"/>
                </a:cubicBezTo>
                <a:cubicBezTo>
                  <a:pt x="1755791" y="3175676"/>
                  <a:pt x="1775039" y="3185299"/>
                  <a:pt x="1794286" y="3194922"/>
                </a:cubicBezTo>
                <a:cubicBezTo>
                  <a:pt x="1786587" y="3210320"/>
                  <a:pt x="1786587" y="3225719"/>
                  <a:pt x="1794286" y="3239192"/>
                </a:cubicBezTo>
                <a:cubicBezTo>
                  <a:pt x="1811611" y="3235343"/>
                  <a:pt x="1828934" y="3231493"/>
                  <a:pt x="1842407" y="3218020"/>
                </a:cubicBezTo>
                <a:cubicBezTo>
                  <a:pt x="1859730" y="3227644"/>
                  <a:pt x="1873204" y="3239192"/>
                  <a:pt x="1878978" y="3256516"/>
                </a:cubicBezTo>
                <a:cubicBezTo>
                  <a:pt x="1861655" y="3264215"/>
                  <a:pt x="1852031" y="3283462"/>
                  <a:pt x="1836633" y="3295011"/>
                </a:cubicBezTo>
                <a:cubicBezTo>
                  <a:pt x="1765415" y="3269989"/>
                  <a:pt x="1711521" y="3285387"/>
                  <a:pt x="1661476" y="3308485"/>
                </a:cubicBezTo>
                <a:cubicBezTo>
                  <a:pt x="1632604" y="3295011"/>
                  <a:pt x="1646079" y="3252666"/>
                  <a:pt x="1626830" y="3233418"/>
                </a:cubicBezTo>
                <a:cubicBezTo>
                  <a:pt x="1622980" y="3252666"/>
                  <a:pt x="1630680" y="3268064"/>
                  <a:pt x="1632604" y="3285387"/>
                </a:cubicBezTo>
                <a:cubicBezTo>
                  <a:pt x="1613356" y="3273839"/>
                  <a:pt x="1584485" y="3285387"/>
                  <a:pt x="1563312" y="3291162"/>
                </a:cubicBezTo>
                <a:cubicBezTo>
                  <a:pt x="1540214" y="3231493"/>
                  <a:pt x="1536365" y="3160276"/>
                  <a:pt x="1545989" y="3081360"/>
                </a:cubicBezTo>
                <a:cubicBezTo>
                  <a:pt x="1555613" y="3069812"/>
                  <a:pt x="1553688" y="3058262"/>
                  <a:pt x="1549838" y="3046715"/>
                </a:cubicBezTo>
                <a:cubicBezTo>
                  <a:pt x="1551763" y="3039016"/>
                  <a:pt x="1551763" y="3033240"/>
                  <a:pt x="1553688" y="3027467"/>
                </a:cubicBezTo>
                <a:cubicBezTo>
                  <a:pt x="1555613" y="3031316"/>
                  <a:pt x="1557539" y="3035166"/>
                  <a:pt x="1561387" y="3037091"/>
                </a:cubicBezTo>
                <a:cubicBezTo>
                  <a:pt x="1567161" y="3029392"/>
                  <a:pt x="1569086" y="3012069"/>
                  <a:pt x="1576786" y="3008219"/>
                </a:cubicBezTo>
                <a:cubicBezTo>
                  <a:pt x="1576786" y="3021693"/>
                  <a:pt x="1572936" y="3037091"/>
                  <a:pt x="1578710" y="3048638"/>
                </a:cubicBezTo>
                <a:cubicBezTo>
                  <a:pt x="1594109" y="3046715"/>
                  <a:pt x="1601809" y="3031316"/>
                  <a:pt x="1611432" y="3017843"/>
                </a:cubicBezTo>
                <a:cubicBezTo>
                  <a:pt x="1605657" y="3000520"/>
                  <a:pt x="1567161" y="2985121"/>
                  <a:pt x="1582560" y="2963950"/>
                </a:cubicBezTo>
                <a:close/>
                <a:moveTo>
                  <a:pt x="3580490" y="2956274"/>
                </a:moveTo>
                <a:cubicBezTo>
                  <a:pt x="3574715" y="2958198"/>
                  <a:pt x="3568941" y="2963971"/>
                  <a:pt x="3563167" y="2965897"/>
                </a:cubicBezTo>
                <a:cubicBezTo>
                  <a:pt x="3578565" y="2992838"/>
                  <a:pt x="3592038" y="3021706"/>
                  <a:pt x="3603587" y="3052498"/>
                </a:cubicBezTo>
                <a:cubicBezTo>
                  <a:pt x="3605512" y="3056346"/>
                  <a:pt x="3607437" y="3062121"/>
                  <a:pt x="3609361" y="3067894"/>
                </a:cubicBezTo>
                <a:cubicBezTo>
                  <a:pt x="3620910" y="3104461"/>
                  <a:pt x="3630534" y="3141030"/>
                  <a:pt x="3638233" y="3179530"/>
                </a:cubicBezTo>
                <a:cubicBezTo>
                  <a:pt x="3638233" y="3171830"/>
                  <a:pt x="3638233" y="3166055"/>
                  <a:pt x="3640158" y="3158356"/>
                </a:cubicBezTo>
                <a:cubicBezTo>
                  <a:pt x="3642083" y="3152582"/>
                  <a:pt x="3647857" y="3154506"/>
                  <a:pt x="3649782" y="3158356"/>
                </a:cubicBezTo>
                <a:cubicBezTo>
                  <a:pt x="3636309" y="3098688"/>
                  <a:pt x="3618985" y="3044800"/>
                  <a:pt x="3597813" y="2994763"/>
                </a:cubicBezTo>
                <a:cubicBezTo>
                  <a:pt x="3597813" y="3006310"/>
                  <a:pt x="3582414" y="3004384"/>
                  <a:pt x="3584339" y="2994763"/>
                </a:cubicBezTo>
                <a:cubicBezTo>
                  <a:pt x="3584339" y="2985141"/>
                  <a:pt x="3584339" y="2973594"/>
                  <a:pt x="3582414" y="2962047"/>
                </a:cubicBezTo>
                <a:cubicBezTo>
                  <a:pt x="3582414" y="2960123"/>
                  <a:pt x="3582414" y="2958198"/>
                  <a:pt x="3580490" y="2956274"/>
                </a:cubicBezTo>
                <a:close/>
                <a:moveTo>
                  <a:pt x="3158961" y="2950501"/>
                </a:moveTo>
                <a:cubicBezTo>
                  <a:pt x="3157036" y="2960123"/>
                  <a:pt x="3158961" y="2963971"/>
                  <a:pt x="3168586" y="2965897"/>
                </a:cubicBezTo>
                <a:cubicBezTo>
                  <a:pt x="3116616" y="3114084"/>
                  <a:pt x="3035774" y="3214170"/>
                  <a:pt x="2943385" y="3298861"/>
                </a:cubicBezTo>
                <a:cubicBezTo>
                  <a:pt x="2999205" y="3156432"/>
                  <a:pt x="3108916" y="3100612"/>
                  <a:pt x="3158961" y="2950501"/>
                </a:cubicBezTo>
                <a:close/>
                <a:moveTo>
                  <a:pt x="3501573" y="2938954"/>
                </a:moveTo>
                <a:cubicBezTo>
                  <a:pt x="3495799" y="2940877"/>
                  <a:pt x="3490025" y="2944728"/>
                  <a:pt x="3486175" y="2946652"/>
                </a:cubicBezTo>
                <a:cubicBezTo>
                  <a:pt x="3532370" y="3025554"/>
                  <a:pt x="3567016" y="3110236"/>
                  <a:pt x="3607437" y="3183380"/>
                </a:cubicBezTo>
                <a:cubicBezTo>
                  <a:pt x="3597813" y="3116008"/>
                  <a:pt x="3551618" y="3021706"/>
                  <a:pt x="3501573" y="2938954"/>
                </a:cubicBezTo>
                <a:close/>
                <a:moveTo>
                  <a:pt x="985876" y="2938925"/>
                </a:moveTo>
                <a:cubicBezTo>
                  <a:pt x="974327" y="2987045"/>
                  <a:pt x="962778" y="3035165"/>
                  <a:pt x="939681" y="3065961"/>
                </a:cubicBezTo>
                <a:cubicBezTo>
                  <a:pt x="974327" y="3058262"/>
                  <a:pt x="1022446" y="2971647"/>
                  <a:pt x="985876" y="2938925"/>
                </a:cubicBezTo>
                <a:close/>
                <a:moveTo>
                  <a:pt x="1417029" y="2921603"/>
                </a:moveTo>
                <a:cubicBezTo>
                  <a:pt x="1418954" y="2923527"/>
                  <a:pt x="1420878" y="2925452"/>
                  <a:pt x="1422803" y="2929301"/>
                </a:cubicBezTo>
                <a:cubicBezTo>
                  <a:pt x="1420878" y="2931227"/>
                  <a:pt x="1418954" y="2933151"/>
                  <a:pt x="1417029" y="2935077"/>
                </a:cubicBezTo>
                <a:cubicBezTo>
                  <a:pt x="1417029" y="2929301"/>
                  <a:pt x="1417029" y="2925452"/>
                  <a:pt x="1417029" y="2921603"/>
                </a:cubicBezTo>
                <a:close/>
                <a:moveTo>
                  <a:pt x="3430356" y="2910088"/>
                </a:moveTo>
                <a:cubicBezTo>
                  <a:pt x="3424582" y="2913936"/>
                  <a:pt x="3420732" y="2917784"/>
                  <a:pt x="3416883" y="2921633"/>
                </a:cubicBezTo>
                <a:cubicBezTo>
                  <a:pt x="3426507" y="2935104"/>
                  <a:pt x="3436130" y="2948577"/>
                  <a:pt x="3445754" y="2963971"/>
                </a:cubicBezTo>
                <a:cubicBezTo>
                  <a:pt x="3449604" y="2958198"/>
                  <a:pt x="3451529" y="2952425"/>
                  <a:pt x="3455378" y="2944728"/>
                </a:cubicBezTo>
                <a:cubicBezTo>
                  <a:pt x="3447679" y="2933180"/>
                  <a:pt x="3438055" y="2921633"/>
                  <a:pt x="3430356" y="2910088"/>
                </a:cubicBezTo>
                <a:close/>
                <a:moveTo>
                  <a:pt x="1640304" y="2900445"/>
                </a:moveTo>
                <a:cubicBezTo>
                  <a:pt x="1642228" y="2911991"/>
                  <a:pt x="1649928" y="2927390"/>
                  <a:pt x="1661476" y="2933164"/>
                </a:cubicBezTo>
                <a:cubicBezTo>
                  <a:pt x="1680724" y="2977431"/>
                  <a:pt x="1703822" y="3021699"/>
                  <a:pt x="1730769" y="3060192"/>
                </a:cubicBezTo>
                <a:cubicBezTo>
                  <a:pt x="1730769" y="3064041"/>
                  <a:pt x="1728844" y="3069815"/>
                  <a:pt x="1726920" y="3073665"/>
                </a:cubicBezTo>
                <a:cubicBezTo>
                  <a:pt x="1724994" y="3079439"/>
                  <a:pt x="1719220" y="3083288"/>
                  <a:pt x="1715370" y="3087137"/>
                </a:cubicBezTo>
                <a:cubicBezTo>
                  <a:pt x="1686499" y="3042869"/>
                  <a:pt x="1663401" y="2994752"/>
                  <a:pt x="1644153" y="2950485"/>
                </a:cubicBezTo>
                <a:cubicBezTo>
                  <a:pt x="1657627" y="2960108"/>
                  <a:pt x="1671100" y="2967808"/>
                  <a:pt x="1673025" y="2977431"/>
                </a:cubicBezTo>
                <a:cubicBezTo>
                  <a:pt x="1673025" y="2948562"/>
                  <a:pt x="1619131" y="2931238"/>
                  <a:pt x="1640304" y="2900445"/>
                </a:cubicBezTo>
                <a:close/>
                <a:moveTo>
                  <a:pt x="1676876" y="2898522"/>
                </a:moveTo>
                <a:cubicBezTo>
                  <a:pt x="1674950" y="2908145"/>
                  <a:pt x="1674950" y="2919694"/>
                  <a:pt x="1674950" y="2929317"/>
                </a:cubicBezTo>
                <a:cubicBezTo>
                  <a:pt x="1673025" y="2923543"/>
                  <a:pt x="1671102" y="2919694"/>
                  <a:pt x="1669176" y="2913919"/>
                </a:cubicBezTo>
                <a:cubicBezTo>
                  <a:pt x="1671102" y="2908145"/>
                  <a:pt x="1673025" y="2902370"/>
                  <a:pt x="1676876" y="2898522"/>
                </a:cubicBezTo>
                <a:close/>
                <a:moveTo>
                  <a:pt x="3207081" y="2894692"/>
                </a:moveTo>
                <a:cubicBezTo>
                  <a:pt x="3220554" y="2929332"/>
                  <a:pt x="3260976" y="2967821"/>
                  <a:pt x="3264825" y="2998613"/>
                </a:cubicBezTo>
                <a:cubicBezTo>
                  <a:pt x="3232103" y="2975520"/>
                  <a:pt x="3199381" y="2933181"/>
                  <a:pt x="3207081" y="2894692"/>
                </a:cubicBezTo>
                <a:close/>
                <a:moveTo>
                  <a:pt x="1538290" y="2892740"/>
                </a:moveTo>
                <a:cubicBezTo>
                  <a:pt x="1545989" y="2910062"/>
                  <a:pt x="1574861" y="2950482"/>
                  <a:pt x="1605657" y="2935083"/>
                </a:cubicBezTo>
                <a:cubicBezTo>
                  <a:pt x="1601809" y="2921611"/>
                  <a:pt x="1584485" y="2911987"/>
                  <a:pt x="1586410" y="2896589"/>
                </a:cubicBezTo>
                <a:cubicBezTo>
                  <a:pt x="1596033" y="2900438"/>
                  <a:pt x="1594109" y="2908137"/>
                  <a:pt x="1603733" y="2911987"/>
                </a:cubicBezTo>
                <a:cubicBezTo>
                  <a:pt x="1609507" y="2908137"/>
                  <a:pt x="1611432" y="2898513"/>
                  <a:pt x="1619131" y="2898513"/>
                </a:cubicBezTo>
                <a:cubicBezTo>
                  <a:pt x="1609507" y="2915837"/>
                  <a:pt x="1615281" y="2927384"/>
                  <a:pt x="1626830" y="2935083"/>
                </a:cubicBezTo>
                <a:cubicBezTo>
                  <a:pt x="1628755" y="2940858"/>
                  <a:pt x="1628755" y="2944707"/>
                  <a:pt x="1630680" y="2950482"/>
                </a:cubicBezTo>
                <a:cubicBezTo>
                  <a:pt x="1609507" y="2942783"/>
                  <a:pt x="1588334" y="2958181"/>
                  <a:pt x="1565237" y="2944707"/>
                </a:cubicBezTo>
                <a:cubicBezTo>
                  <a:pt x="1555613" y="2929310"/>
                  <a:pt x="1532516" y="2908137"/>
                  <a:pt x="1538290" y="2892740"/>
                </a:cubicBezTo>
                <a:close/>
                <a:moveTo>
                  <a:pt x="3139714" y="2890841"/>
                </a:moveTo>
                <a:cubicBezTo>
                  <a:pt x="3128165" y="3002462"/>
                  <a:pt x="3076195" y="3081366"/>
                  <a:pt x="3026150" y="3144882"/>
                </a:cubicBezTo>
                <a:cubicBezTo>
                  <a:pt x="2997278" y="3179530"/>
                  <a:pt x="2968408" y="3227644"/>
                  <a:pt x="2929911" y="3231493"/>
                </a:cubicBezTo>
                <a:cubicBezTo>
                  <a:pt x="3004978" y="3156433"/>
                  <a:pt x="3093519" y="3054424"/>
                  <a:pt x="3126240" y="2892767"/>
                </a:cubicBezTo>
                <a:cubicBezTo>
                  <a:pt x="3132015" y="2892767"/>
                  <a:pt x="3133940" y="2888917"/>
                  <a:pt x="3139714" y="2890841"/>
                </a:cubicBezTo>
                <a:close/>
                <a:moveTo>
                  <a:pt x="1759641" y="2888898"/>
                </a:moveTo>
                <a:cubicBezTo>
                  <a:pt x="1761566" y="2913919"/>
                  <a:pt x="1784663" y="2931240"/>
                  <a:pt x="1775039" y="2962035"/>
                </a:cubicBezTo>
                <a:cubicBezTo>
                  <a:pt x="1798137" y="2960110"/>
                  <a:pt x="1798137" y="2921617"/>
                  <a:pt x="1801987" y="2911993"/>
                </a:cubicBezTo>
                <a:cubicBezTo>
                  <a:pt x="1827008" y="2938940"/>
                  <a:pt x="1767340" y="2977432"/>
                  <a:pt x="1784663" y="3006302"/>
                </a:cubicBezTo>
                <a:cubicBezTo>
                  <a:pt x="1821234" y="3012076"/>
                  <a:pt x="1811610" y="2963960"/>
                  <a:pt x="1823159" y="2946638"/>
                </a:cubicBezTo>
                <a:cubicBezTo>
                  <a:pt x="1819309" y="2960110"/>
                  <a:pt x="1825084" y="2969733"/>
                  <a:pt x="1827008" y="2981281"/>
                </a:cubicBezTo>
                <a:cubicBezTo>
                  <a:pt x="1838558" y="2975507"/>
                  <a:pt x="1848181" y="2965883"/>
                  <a:pt x="1861655" y="2963960"/>
                </a:cubicBezTo>
                <a:cubicBezTo>
                  <a:pt x="1857805" y="2988979"/>
                  <a:pt x="1827008" y="2992830"/>
                  <a:pt x="1819309" y="3017849"/>
                </a:cubicBezTo>
                <a:cubicBezTo>
                  <a:pt x="1819309" y="3027472"/>
                  <a:pt x="1828933" y="3033246"/>
                  <a:pt x="1836632" y="3040945"/>
                </a:cubicBezTo>
                <a:cubicBezTo>
                  <a:pt x="1869354" y="3029397"/>
                  <a:pt x="1859730" y="2975507"/>
                  <a:pt x="1886677" y="2960110"/>
                </a:cubicBezTo>
                <a:cubicBezTo>
                  <a:pt x="1878978" y="2973583"/>
                  <a:pt x="1865504" y="2994753"/>
                  <a:pt x="1873203" y="3006302"/>
                </a:cubicBezTo>
                <a:cubicBezTo>
                  <a:pt x="1896301" y="3000528"/>
                  <a:pt x="1909774" y="2973583"/>
                  <a:pt x="1934796" y="2971658"/>
                </a:cubicBezTo>
                <a:cubicBezTo>
                  <a:pt x="1921323" y="2987055"/>
                  <a:pt x="1894376" y="2994753"/>
                  <a:pt x="1894376" y="3021699"/>
                </a:cubicBezTo>
                <a:cubicBezTo>
                  <a:pt x="1921323" y="3019774"/>
                  <a:pt x="1936721" y="3000528"/>
                  <a:pt x="1954045" y="2983207"/>
                </a:cubicBezTo>
                <a:cubicBezTo>
                  <a:pt x="1950195" y="2992830"/>
                  <a:pt x="1946345" y="3000528"/>
                  <a:pt x="1942496" y="3010151"/>
                </a:cubicBezTo>
                <a:cubicBezTo>
                  <a:pt x="1957895" y="3010151"/>
                  <a:pt x="1963669" y="2987055"/>
                  <a:pt x="1980992" y="2988979"/>
                </a:cubicBezTo>
                <a:cubicBezTo>
                  <a:pt x="1977143" y="2992830"/>
                  <a:pt x="1982918" y="2992830"/>
                  <a:pt x="1984842" y="2996678"/>
                </a:cubicBezTo>
                <a:cubicBezTo>
                  <a:pt x="1965594" y="3033246"/>
                  <a:pt x="1873203" y="3012076"/>
                  <a:pt x="1855880" y="3044795"/>
                </a:cubicBezTo>
                <a:cubicBezTo>
                  <a:pt x="1848181" y="3060192"/>
                  <a:pt x="1867429" y="3073664"/>
                  <a:pt x="1873203" y="3089061"/>
                </a:cubicBezTo>
                <a:cubicBezTo>
                  <a:pt x="1925173" y="3077513"/>
                  <a:pt x="1952121" y="3015925"/>
                  <a:pt x="2011789" y="3017849"/>
                </a:cubicBezTo>
                <a:cubicBezTo>
                  <a:pt x="1992541" y="3033246"/>
                  <a:pt x="1954045" y="3029397"/>
                  <a:pt x="1950195" y="3060192"/>
                </a:cubicBezTo>
                <a:cubicBezTo>
                  <a:pt x="1975218" y="3064041"/>
                  <a:pt x="2000240" y="3014000"/>
                  <a:pt x="2017563" y="3040945"/>
                </a:cubicBezTo>
                <a:cubicBezTo>
                  <a:pt x="2004090" y="3046718"/>
                  <a:pt x="1988692" y="3042869"/>
                  <a:pt x="1979068" y="3056341"/>
                </a:cubicBezTo>
                <a:cubicBezTo>
                  <a:pt x="2000240" y="3069815"/>
                  <a:pt x="2011789" y="3044795"/>
                  <a:pt x="2023338" y="3052493"/>
                </a:cubicBezTo>
                <a:cubicBezTo>
                  <a:pt x="1996391" y="3077513"/>
                  <a:pt x="1950195" y="3065964"/>
                  <a:pt x="1917473" y="3077513"/>
                </a:cubicBezTo>
                <a:cubicBezTo>
                  <a:pt x="1973293" y="3106383"/>
                  <a:pt x="2013715" y="3085211"/>
                  <a:pt x="2046435" y="3079438"/>
                </a:cubicBezTo>
                <a:cubicBezTo>
                  <a:pt x="2029112" y="3094834"/>
                  <a:pt x="2004090" y="3094834"/>
                  <a:pt x="1986767" y="3110231"/>
                </a:cubicBezTo>
                <a:cubicBezTo>
                  <a:pt x="2007939" y="3114081"/>
                  <a:pt x="2025263" y="3112156"/>
                  <a:pt x="2042586" y="3114081"/>
                </a:cubicBezTo>
                <a:cubicBezTo>
                  <a:pt x="2032962" y="3137179"/>
                  <a:pt x="2000240" y="3117931"/>
                  <a:pt x="1980992" y="3125629"/>
                </a:cubicBezTo>
                <a:cubicBezTo>
                  <a:pt x="1940571" y="3090986"/>
                  <a:pt x="1898226" y="3090986"/>
                  <a:pt x="1865504" y="3110231"/>
                </a:cubicBezTo>
                <a:cubicBezTo>
                  <a:pt x="1828933" y="3081362"/>
                  <a:pt x="1794287" y="3048643"/>
                  <a:pt x="1765415" y="3014000"/>
                </a:cubicBezTo>
                <a:cubicBezTo>
                  <a:pt x="1769265" y="3006302"/>
                  <a:pt x="1769265" y="2998603"/>
                  <a:pt x="1769265" y="2990905"/>
                </a:cubicBezTo>
                <a:cubicBezTo>
                  <a:pt x="1765415" y="2948562"/>
                  <a:pt x="1705747" y="2929317"/>
                  <a:pt x="1711521" y="2894672"/>
                </a:cubicBezTo>
                <a:cubicBezTo>
                  <a:pt x="1736543" y="2908145"/>
                  <a:pt x="1736543" y="2938940"/>
                  <a:pt x="1765415" y="2944714"/>
                </a:cubicBezTo>
                <a:cubicBezTo>
                  <a:pt x="1771190" y="2923542"/>
                  <a:pt x="1748092" y="2906221"/>
                  <a:pt x="1759641" y="2888898"/>
                </a:cubicBezTo>
                <a:close/>
                <a:moveTo>
                  <a:pt x="3457303" y="2886994"/>
                </a:moveTo>
                <a:cubicBezTo>
                  <a:pt x="3455378" y="2885068"/>
                  <a:pt x="3451529" y="2885068"/>
                  <a:pt x="3449604" y="2888917"/>
                </a:cubicBezTo>
                <a:cubicBezTo>
                  <a:pt x="3453454" y="2892767"/>
                  <a:pt x="3455378" y="2898540"/>
                  <a:pt x="3459228" y="2902390"/>
                </a:cubicBezTo>
                <a:cubicBezTo>
                  <a:pt x="3459228" y="2896615"/>
                  <a:pt x="3457303" y="2892767"/>
                  <a:pt x="3457303" y="2886994"/>
                </a:cubicBezTo>
                <a:close/>
                <a:moveTo>
                  <a:pt x="2972257" y="2863899"/>
                </a:moveTo>
                <a:cubicBezTo>
                  <a:pt x="2964558" y="2886994"/>
                  <a:pt x="2945309" y="2890843"/>
                  <a:pt x="2929911" y="2898540"/>
                </a:cubicBezTo>
                <a:cubicBezTo>
                  <a:pt x="2933761" y="2873521"/>
                  <a:pt x="2958784" y="2879295"/>
                  <a:pt x="2972257" y="2863899"/>
                </a:cubicBezTo>
                <a:close/>
                <a:moveTo>
                  <a:pt x="3018452" y="2854277"/>
                </a:moveTo>
                <a:cubicBezTo>
                  <a:pt x="3004978" y="2921633"/>
                  <a:pt x="2968408" y="2954350"/>
                  <a:pt x="2945310" y="3006311"/>
                </a:cubicBezTo>
                <a:cubicBezTo>
                  <a:pt x="2914513" y="2950501"/>
                  <a:pt x="2989580" y="2888917"/>
                  <a:pt x="3018452" y="2854277"/>
                </a:cubicBezTo>
                <a:close/>
                <a:moveTo>
                  <a:pt x="3183983" y="2821561"/>
                </a:moveTo>
                <a:cubicBezTo>
                  <a:pt x="3210930" y="2856203"/>
                  <a:pt x="3251350" y="2885068"/>
                  <a:pt x="3262899" y="2929332"/>
                </a:cubicBezTo>
                <a:cubicBezTo>
                  <a:pt x="3239802" y="2894692"/>
                  <a:pt x="3182058" y="2861975"/>
                  <a:pt x="3183983" y="2821561"/>
                </a:cubicBezTo>
                <a:close/>
                <a:moveTo>
                  <a:pt x="3223652" y="2804120"/>
                </a:moveTo>
                <a:cubicBezTo>
                  <a:pt x="3237276" y="2805564"/>
                  <a:pt x="3244133" y="2825410"/>
                  <a:pt x="3262901" y="2831183"/>
                </a:cubicBezTo>
                <a:cubicBezTo>
                  <a:pt x="3255203" y="2850428"/>
                  <a:pt x="3278299" y="2867747"/>
                  <a:pt x="3264826" y="2879294"/>
                </a:cubicBezTo>
                <a:cubicBezTo>
                  <a:pt x="3253277" y="2852353"/>
                  <a:pt x="3237877" y="2825410"/>
                  <a:pt x="3207081" y="2810014"/>
                </a:cubicBezTo>
                <a:cubicBezTo>
                  <a:pt x="3213818" y="2805203"/>
                  <a:pt x="3219112" y="2803640"/>
                  <a:pt x="3223652" y="2804120"/>
                </a:cubicBezTo>
                <a:close/>
                <a:moveTo>
                  <a:pt x="5503353" y="2788846"/>
                </a:moveTo>
                <a:cubicBezTo>
                  <a:pt x="5509127" y="2786921"/>
                  <a:pt x="5512977" y="2792695"/>
                  <a:pt x="5503353" y="2794618"/>
                </a:cubicBezTo>
                <a:lnTo>
                  <a:pt x="5376316" y="2806166"/>
                </a:lnTo>
                <a:cubicBezTo>
                  <a:pt x="5370542" y="2806166"/>
                  <a:pt x="5360918" y="2811940"/>
                  <a:pt x="5358993" y="2802318"/>
                </a:cubicBezTo>
                <a:cubicBezTo>
                  <a:pt x="5409039" y="2794618"/>
                  <a:pt x="5455233" y="2794618"/>
                  <a:pt x="5503353" y="2788846"/>
                </a:cubicBezTo>
                <a:close/>
                <a:moveTo>
                  <a:pt x="5568795" y="2781147"/>
                </a:moveTo>
                <a:cubicBezTo>
                  <a:pt x="5563021" y="2788846"/>
                  <a:pt x="5541849" y="2796543"/>
                  <a:pt x="5526449" y="2790770"/>
                </a:cubicBezTo>
                <a:cubicBezTo>
                  <a:pt x="5536074" y="2783073"/>
                  <a:pt x="5553397" y="2784994"/>
                  <a:pt x="5568795" y="2781147"/>
                </a:cubicBezTo>
                <a:close/>
                <a:moveTo>
                  <a:pt x="5591082" y="2779854"/>
                </a:moveTo>
                <a:cubicBezTo>
                  <a:pt x="5593458" y="2780545"/>
                  <a:pt x="5595744" y="2782110"/>
                  <a:pt x="5597668" y="2784997"/>
                </a:cubicBezTo>
                <a:cubicBezTo>
                  <a:pt x="5609217" y="2796543"/>
                  <a:pt x="5580345" y="2784997"/>
                  <a:pt x="5574570" y="2784997"/>
                </a:cubicBezTo>
                <a:cubicBezTo>
                  <a:pt x="5576014" y="2783552"/>
                  <a:pt x="5583954" y="2777779"/>
                  <a:pt x="5591082" y="2779854"/>
                </a:cubicBezTo>
                <a:close/>
                <a:moveTo>
                  <a:pt x="933906" y="2767675"/>
                </a:moveTo>
                <a:cubicBezTo>
                  <a:pt x="922357" y="2823485"/>
                  <a:pt x="895410" y="2856202"/>
                  <a:pt x="868463" y="2890841"/>
                </a:cubicBezTo>
                <a:cubicBezTo>
                  <a:pt x="872313" y="2877370"/>
                  <a:pt x="868463" y="2867747"/>
                  <a:pt x="862689" y="2860051"/>
                </a:cubicBezTo>
                <a:cubicBezTo>
                  <a:pt x="887711" y="2831183"/>
                  <a:pt x="914659" y="2806166"/>
                  <a:pt x="933906" y="2767675"/>
                </a:cubicBezTo>
                <a:close/>
                <a:moveTo>
                  <a:pt x="3030000" y="2758053"/>
                </a:moveTo>
                <a:cubicBezTo>
                  <a:pt x="3033850" y="2758053"/>
                  <a:pt x="3037699" y="2759978"/>
                  <a:pt x="3043475" y="2761902"/>
                </a:cubicBezTo>
                <a:cubicBezTo>
                  <a:pt x="3047324" y="2784994"/>
                  <a:pt x="3033850" y="2821561"/>
                  <a:pt x="3018452" y="2833107"/>
                </a:cubicBezTo>
                <a:cubicBezTo>
                  <a:pt x="3008827" y="2806166"/>
                  <a:pt x="3018452" y="2788846"/>
                  <a:pt x="3030000" y="2758053"/>
                </a:cubicBezTo>
                <a:close/>
                <a:moveTo>
                  <a:pt x="3072347" y="2756128"/>
                </a:moveTo>
                <a:cubicBezTo>
                  <a:pt x="3060798" y="2950501"/>
                  <a:pt x="2953009" y="3083293"/>
                  <a:pt x="2866393" y="3196847"/>
                </a:cubicBezTo>
                <a:cubicBezTo>
                  <a:pt x="2962634" y="3146807"/>
                  <a:pt x="3072347" y="2913936"/>
                  <a:pt x="3091594" y="2829259"/>
                </a:cubicBezTo>
                <a:cubicBezTo>
                  <a:pt x="3132015" y="2954350"/>
                  <a:pt x="2978031" y="3200697"/>
                  <a:pt x="2879867" y="3221869"/>
                </a:cubicBezTo>
                <a:cubicBezTo>
                  <a:pt x="2833672" y="3218020"/>
                  <a:pt x="2806726" y="3200697"/>
                  <a:pt x="2795176" y="3173756"/>
                </a:cubicBezTo>
                <a:cubicBezTo>
                  <a:pt x="2800950" y="3121783"/>
                  <a:pt x="2827898" y="3098688"/>
                  <a:pt x="2870243" y="3104461"/>
                </a:cubicBezTo>
                <a:cubicBezTo>
                  <a:pt x="2860619" y="3131407"/>
                  <a:pt x="2818274" y="3142957"/>
                  <a:pt x="2824048" y="3175681"/>
                </a:cubicBezTo>
                <a:cubicBezTo>
                  <a:pt x="2862544" y="3152582"/>
                  <a:pt x="2885641" y="3102537"/>
                  <a:pt x="2933761" y="3092915"/>
                </a:cubicBezTo>
                <a:cubicBezTo>
                  <a:pt x="2962634" y="2983216"/>
                  <a:pt x="3037701" y="2890841"/>
                  <a:pt x="3072347" y="2756128"/>
                </a:cubicBezTo>
                <a:close/>
                <a:moveTo>
                  <a:pt x="4067461" y="2754204"/>
                </a:moveTo>
                <a:cubicBezTo>
                  <a:pt x="4065536" y="2759978"/>
                  <a:pt x="4065536" y="2763828"/>
                  <a:pt x="4065536" y="2769601"/>
                </a:cubicBezTo>
                <a:cubicBezTo>
                  <a:pt x="4071310" y="2771525"/>
                  <a:pt x="4075160" y="2771525"/>
                  <a:pt x="4079010" y="2773449"/>
                </a:cubicBezTo>
                <a:cubicBezTo>
                  <a:pt x="4079010" y="2773449"/>
                  <a:pt x="4079010" y="2771525"/>
                  <a:pt x="4079010" y="2771525"/>
                </a:cubicBezTo>
                <a:cubicBezTo>
                  <a:pt x="4082859" y="2767675"/>
                  <a:pt x="4086709" y="2763828"/>
                  <a:pt x="4090558" y="2759978"/>
                </a:cubicBezTo>
                <a:cubicBezTo>
                  <a:pt x="4086709" y="2758055"/>
                  <a:pt x="4084784" y="2756128"/>
                  <a:pt x="4082859" y="2754204"/>
                </a:cubicBezTo>
                <a:cubicBezTo>
                  <a:pt x="4077085" y="2756128"/>
                  <a:pt x="4071310" y="2756128"/>
                  <a:pt x="4067461" y="2754204"/>
                </a:cubicBezTo>
                <a:close/>
                <a:moveTo>
                  <a:pt x="3307170" y="2750356"/>
                </a:moveTo>
                <a:cubicBezTo>
                  <a:pt x="3324494" y="2761902"/>
                  <a:pt x="3339891" y="2773449"/>
                  <a:pt x="3355289" y="2784994"/>
                </a:cubicBezTo>
                <a:cubicBezTo>
                  <a:pt x="3357214" y="2781147"/>
                  <a:pt x="3359139" y="2775373"/>
                  <a:pt x="3361065" y="2771525"/>
                </a:cubicBezTo>
                <a:cubicBezTo>
                  <a:pt x="3347590" y="2763828"/>
                  <a:pt x="3326418" y="2759978"/>
                  <a:pt x="3307170" y="2750356"/>
                </a:cubicBezTo>
                <a:close/>
                <a:moveTo>
                  <a:pt x="2594999" y="2744546"/>
                </a:moveTo>
                <a:lnTo>
                  <a:pt x="2594999" y="2748395"/>
                </a:lnTo>
                <a:cubicBezTo>
                  <a:pt x="2593075" y="2750321"/>
                  <a:pt x="2593075" y="2750321"/>
                  <a:pt x="2591150" y="2752246"/>
                </a:cubicBezTo>
                <a:close/>
                <a:moveTo>
                  <a:pt x="2498759" y="2744546"/>
                </a:moveTo>
                <a:lnTo>
                  <a:pt x="2510309" y="2746471"/>
                </a:lnTo>
                <a:lnTo>
                  <a:pt x="2506460" y="2752245"/>
                </a:lnTo>
                <a:cubicBezTo>
                  <a:pt x="2510309" y="2756095"/>
                  <a:pt x="2510309" y="2746471"/>
                  <a:pt x="2510309" y="2758019"/>
                </a:cubicBezTo>
                <a:cubicBezTo>
                  <a:pt x="2510309" y="2759944"/>
                  <a:pt x="2510309" y="2759944"/>
                  <a:pt x="2506460" y="2759944"/>
                </a:cubicBezTo>
                <a:lnTo>
                  <a:pt x="2510309" y="2765719"/>
                </a:lnTo>
                <a:cubicBezTo>
                  <a:pt x="2504534" y="2769567"/>
                  <a:pt x="2506460" y="2771493"/>
                  <a:pt x="2498759" y="2771493"/>
                </a:cubicBezTo>
                <a:cubicBezTo>
                  <a:pt x="2494910" y="2771493"/>
                  <a:pt x="2489135" y="2765719"/>
                  <a:pt x="2489135" y="2759944"/>
                </a:cubicBezTo>
                <a:lnTo>
                  <a:pt x="2489135" y="2746471"/>
                </a:lnTo>
                <a:close/>
                <a:moveTo>
                  <a:pt x="1028221" y="2727199"/>
                </a:moveTo>
                <a:cubicBezTo>
                  <a:pt x="1035920" y="2796491"/>
                  <a:pt x="1043619" y="2867708"/>
                  <a:pt x="1033995" y="2948549"/>
                </a:cubicBezTo>
                <a:cubicBezTo>
                  <a:pt x="1026296" y="2937000"/>
                  <a:pt x="1033995" y="2915828"/>
                  <a:pt x="1010898" y="2913903"/>
                </a:cubicBezTo>
                <a:cubicBezTo>
                  <a:pt x="1028221" y="3002443"/>
                  <a:pt x="970477" y="3077510"/>
                  <a:pt x="933906" y="3142953"/>
                </a:cubicBezTo>
                <a:cubicBezTo>
                  <a:pt x="970477" y="3131404"/>
                  <a:pt x="985876" y="3090983"/>
                  <a:pt x="1005123" y="3050563"/>
                </a:cubicBezTo>
                <a:cubicBezTo>
                  <a:pt x="987800" y="3112156"/>
                  <a:pt x="941605" y="3173749"/>
                  <a:pt x="899260" y="3206471"/>
                </a:cubicBezTo>
                <a:cubicBezTo>
                  <a:pt x="1039770" y="3183373"/>
                  <a:pt x="1097513" y="2842686"/>
                  <a:pt x="1028221" y="2727199"/>
                </a:cubicBezTo>
                <a:close/>
                <a:moveTo>
                  <a:pt x="2596924" y="2717611"/>
                </a:moveTo>
                <a:lnTo>
                  <a:pt x="2596924" y="2719535"/>
                </a:lnTo>
                <a:lnTo>
                  <a:pt x="2596924" y="2727234"/>
                </a:lnTo>
                <a:cubicBezTo>
                  <a:pt x="2602698" y="2736858"/>
                  <a:pt x="2602698" y="2734932"/>
                  <a:pt x="2593073" y="2742631"/>
                </a:cubicBezTo>
                <a:lnTo>
                  <a:pt x="2591149" y="2731083"/>
                </a:lnTo>
                <a:lnTo>
                  <a:pt x="2579600" y="2734932"/>
                </a:lnTo>
                <a:cubicBezTo>
                  <a:pt x="2585374" y="2729157"/>
                  <a:pt x="2591149" y="2723384"/>
                  <a:pt x="2596924" y="2717611"/>
                </a:cubicBezTo>
                <a:close/>
                <a:moveTo>
                  <a:pt x="3120977" y="2708857"/>
                </a:moveTo>
                <a:cubicBezTo>
                  <a:pt x="3127082" y="2708136"/>
                  <a:pt x="3132977" y="2709460"/>
                  <a:pt x="3137789" y="2713791"/>
                </a:cubicBezTo>
                <a:cubicBezTo>
                  <a:pt x="3116616" y="2717640"/>
                  <a:pt x="3106992" y="2740734"/>
                  <a:pt x="3083894" y="2744582"/>
                </a:cubicBezTo>
                <a:cubicBezTo>
                  <a:pt x="3082451" y="2731591"/>
                  <a:pt x="3102661" y="2711024"/>
                  <a:pt x="3120977" y="2708857"/>
                </a:cubicBezTo>
                <a:close/>
                <a:moveTo>
                  <a:pt x="2467962" y="2707987"/>
                </a:moveTo>
                <a:cubicBezTo>
                  <a:pt x="2473736" y="2709911"/>
                  <a:pt x="2467962" y="2711836"/>
                  <a:pt x="2475661" y="2707987"/>
                </a:cubicBezTo>
                <a:lnTo>
                  <a:pt x="2481437" y="2713761"/>
                </a:lnTo>
                <a:cubicBezTo>
                  <a:pt x="2479512" y="2715685"/>
                  <a:pt x="2479512" y="2715685"/>
                  <a:pt x="2479512" y="2717610"/>
                </a:cubicBezTo>
                <a:cubicBezTo>
                  <a:pt x="2473736" y="2719534"/>
                  <a:pt x="2466037" y="2723384"/>
                  <a:pt x="2462188" y="2725309"/>
                </a:cubicBezTo>
                <a:cubicBezTo>
                  <a:pt x="2464113" y="2721459"/>
                  <a:pt x="2464113" y="2717610"/>
                  <a:pt x="2462188" y="2713761"/>
                </a:cubicBezTo>
                <a:close/>
                <a:moveTo>
                  <a:pt x="2939536" y="2681073"/>
                </a:moveTo>
                <a:cubicBezTo>
                  <a:pt x="2933762" y="2694545"/>
                  <a:pt x="2937611" y="2727263"/>
                  <a:pt x="2914513" y="2713791"/>
                </a:cubicBezTo>
                <a:cubicBezTo>
                  <a:pt x="2918362" y="2696470"/>
                  <a:pt x="2931837" y="2692622"/>
                  <a:pt x="2939536" y="2681073"/>
                </a:cubicBezTo>
                <a:close/>
                <a:moveTo>
                  <a:pt x="2995354" y="2677222"/>
                </a:moveTo>
                <a:cubicBezTo>
                  <a:pt x="3039625" y="2686847"/>
                  <a:pt x="3008827" y="2750356"/>
                  <a:pt x="2993429" y="2781147"/>
                </a:cubicBezTo>
                <a:cubicBezTo>
                  <a:pt x="2974182" y="2758053"/>
                  <a:pt x="2985730" y="2717639"/>
                  <a:pt x="2995354" y="2677222"/>
                </a:cubicBezTo>
                <a:close/>
                <a:moveTo>
                  <a:pt x="4028965" y="2671449"/>
                </a:moveTo>
                <a:cubicBezTo>
                  <a:pt x="4025116" y="2673376"/>
                  <a:pt x="4023191" y="2675300"/>
                  <a:pt x="4021266" y="2681073"/>
                </a:cubicBezTo>
                <a:cubicBezTo>
                  <a:pt x="4021266" y="2677224"/>
                  <a:pt x="4017416" y="2673376"/>
                  <a:pt x="4015492" y="2673376"/>
                </a:cubicBezTo>
                <a:cubicBezTo>
                  <a:pt x="4013567" y="2681073"/>
                  <a:pt x="4009717" y="2686847"/>
                  <a:pt x="4005868" y="2692620"/>
                </a:cubicBezTo>
                <a:cubicBezTo>
                  <a:pt x="4011642" y="2694543"/>
                  <a:pt x="4015492" y="2694543"/>
                  <a:pt x="4019341" y="2696470"/>
                </a:cubicBezTo>
                <a:cubicBezTo>
                  <a:pt x="4023191" y="2688771"/>
                  <a:pt x="4025116" y="2681073"/>
                  <a:pt x="4028965" y="2671449"/>
                </a:cubicBezTo>
                <a:close/>
                <a:moveTo>
                  <a:pt x="2512232" y="2671420"/>
                </a:moveTo>
                <a:lnTo>
                  <a:pt x="2523781" y="2671420"/>
                </a:lnTo>
                <a:lnTo>
                  <a:pt x="2519931" y="2675272"/>
                </a:lnTo>
                <a:close/>
                <a:moveTo>
                  <a:pt x="4250316" y="2669525"/>
                </a:moveTo>
                <a:cubicBezTo>
                  <a:pt x="4221444" y="2706091"/>
                  <a:pt x="4196422" y="2742657"/>
                  <a:pt x="4186798" y="2788846"/>
                </a:cubicBezTo>
                <a:cubicBezTo>
                  <a:pt x="4221444" y="2788846"/>
                  <a:pt x="4207970" y="2763828"/>
                  <a:pt x="4217594" y="2744582"/>
                </a:cubicBezTo>
                <a:cubicBezTo>
                  <a:pt x="4227218" y="2723413"/>
                  <a:pt x="4242617" y="2702242"/>
                  <a:pt x="4258015" y="2681073"/>
                </a:cubicBezTo>
                <a:cubicBezTo>
                  <a:pt x="4254165" y="2677224"/>
                  <a:pt x="4252241" y="2675300"/>
                  <a:pt x="4250316" y="2669525"/>
                </a:cubicBezTo>
                <a:close/>
                <a:moveTo>
                  <a:pt x="4202196" y="2667602"/>
                </a:moveTo>
                <a:cubicBezTo>
                  <a:pt x="4177174" y="2692620"/>
                  <a:pt x="4154076" y="2721488"/>
                  <a:pt x="4136753" y="2752279"/>
                </a:cubicBezTo>
                <a:cubicBezTo>
                  <a:pt x="4140603" y="2758055"/>
                  <a:pt x="4140603" y="2779222"/>
                  <a:pt x="4130979" y="2777297"/>
                </a:cubicBezTo>
                <a:cubicBezTo>
                  <a:pt x="4129054" y="2775373"/>
                  <a:pt x="4127129" y="2775373"/>
                  <a:pt x="4123280" y="2777297"/>
                </a:cubicBezTo>
                <a:cubicBezTo>
                  <a:pt x="4123280" y="2781147"/>
                  <a:pt x="4121355" y="2783070"/>
                  <a:pt x="4121355" y="2786921"/>
                </a:cubicBezTo>
                <a:cubicBezTo>
                  <a:pt x="4130979" y="2788846"/>
                  <a:pt x="4138678" y="2790770"/>
                  <a:pt x="4146377" y="2792695"/>
                </a:cubicBezTo>
                <a:cubicBezTo>
                  <a:pt x="4169475" y="2744582"/>
                  <a:pt x="4196422" y="2706091"/>
                  <a:pt x="4223369" y="2669525"/>
                </a:cubicBezTo>
                <a:close/>
                <a:moveTo>
                  <a:pt x="2600774" y="2665639"/>
                </a:moveTo>
                <a:lnTo>
                  <a:pt x="2600774" y="2673337"/>
                </a:lnTo>
                <a:lnTo>
                  <a:pt x="2594999" y="2673337"/>
                </a:lnTo>
                <a:cubicBezTo>
                  <a:pt x="2596924" y="2665639"/>
                  <a:pt x="2594999" y="2669487"/>
                  <a:pt x="2600774" y="2665639"/>
                </a:cubicBezTo>
                <a:close/>
                <a:moveTo>
                  <a:pt x="4365803" y="2657977"/>
                </a:moveTo>
                <a:cubicBezTo>
                  <a:pt x="4365803" y="2663754"/>
                  <a:pt x="4363878" y="2669525"/>
                  <a:pt x="4361953" y="2675300"/>
                </a:cubicBezTo>
                <a:cubicBezTo>
                  <a:pt x="4363878" y="2675300"/>
                  <a:pt x="4367728" y="2675300"/>
                  <a:pt x="4371577" y="2675300"/>
                </a:cubicBezTo>
                <a:cubicBezTo>
                  <a:pt x="4371577" y="2669525"/>
                  <a:pt x="4369652" y="2663754"/>
                  <a:pt x="4365803" y="2657977"/>
                </a:cubicBezTo>
                <a:close/>
                <a:moveTo>
                  <a:pt x="5614989" y="2646433"/>
                </a:moveTo>
                <a:cubicBezTo>
                  <a:pt x="5599591" y="2659901"/>
                  <a:pt x="5566870" y="2661824"/>
                  <a:pt x="5545697" y="2669525"/>
                </a:cubicBezTo>
                <a:cubicBezTo>
                  <a:pt x="5559171" y="2656053"/>
                  <a:pt x="5593817" y="2654130"/>
                  <a:pt x="5614989" y="2646433"/>
                </a:cubicBezTo>
                <a:close/>
                <a:moveTo>
                  <a:pt x="5643863" y="2640657"/>
                </a:moveTo>
                <a:cubicBezTo>
                  <a:pt x="5651562" y="2646433"/>
                  <a:pt x="5641938" y="2652206"/>
                  <a:pt x="5636164" y="2648356"/>
                </a:cubicBezTo>
                <a:cubicBezTo>
                  <a:pt x="5630390" y="2650281"/>
                  <a:pt x="5620766" y="2657977"/>
                  <a:pt x="5616915" y="2648356"/>
                </a:cubicBezTo>
                <a:close/>
                <a:moveTo>
                  <a:pt x="2720110" y="2636765"/>
                </a:moveTo>
                <a:cubicBezTo>
                  <a:pt x="2710485" y="2654090"/>
                  <a:pt x="2700862" y="2669487"/>
                  <a:pt x="2687389" y="2686809"/>
                </a:cubicBezTo>
                <a:cubicBezTo>
                  <a:pt x="2687389" y="2682960"/>
                  <a:pt x="2685463" y="2681035"/>
                  <a:pt x="2685463" y="2677185"/>
                </a:cubicBezTo>
                <a:cubicBezTo>
                  <a:pt x="2697012" y="2663713"/>
                  <a:pt x="2708560" y="2650239"/>
                  <a:pt x="2720110" y="2636765"/>
                </a:cubicBezTo>
                <a:close/>
                <a:moveTo>
                  <a:pt x="4281112" y="2625263"/>
                </a:moveTo>
                <a:cubicBezTo>
                  <a:pt x="4271488" y="2638732"/>
                  <a:pt x="4263789" y="2650281"/>
                  <a:pt x="4254165" y="2661824"/>
                </a:cubicBezTo>
                <a:cubicBezTo>
                  <a:pt x="4259940" y="2661824"/>
                  <a:pt x="4265714" y="2663754"/>
                  <a:pt x="4271488" y="2663754"/>
                </a:cubicBezTo>
                <a:cubicBezTo>
                  <a:pt x="4275338" y="2656053"/>
                  <a:pt x="4281112" y="2650281"/>
                  <a:pt x="4286887" y="2642581"/>
                </a:cubicBezTo>
                <a:cubicBezTo>
                  <a:pt x="4284962" y="2636801"/>
                  <a:pt x="4281112" y="2631033"/>
                  <a:pt x="4281112" y="2625263"/>
                </a:cubicBezTo>
                <a:close/>
                <a:moveTo>
                  <a:pt x="2978032" y="2625263"/>
                </a:moveTo>
                <a:cubicBezTo>
                  <a:pt x="2962634" y="2648356"/>
                  <a:pt x="2983807" y="2694543"/>
                  <a:pt x="2964558" y="2721488"/>
                </a:cubicBezTo>
                <a:cubicBezTo>
                  <a:pt x="2964558" y="2696470"/>
                  <a:pt x="2953009" y="2642581"/>
                  <a:pt x="2978032" y="2625263"/>
                </a:cubicBezTo>
                <a:close/>
                <a:moveTo>
                  <a:pt x="2943387" y="2625263"/>
                </a:moveTo>
                <a:cubicBezTo>
                  <a:pt x="2929911" y="2661824"/>
                  <a:pt x="2902964" y="2690696"/>
                  <a:pt x="2889491" y="2708015"/>
                </a:cubicBezTo>
                <a:cubicBezTo>
                  <a:pt x="2891416" y="2677222"/>
                  <a:pt x="2924137" y="2648356"/>
                  <a:pt x="2943387" y="2625263"/>
                </a:cubicBezTo>
                <a:close/>
                <a:moveTo>
                  <a:pt x="5072832" y="2621653"/>
                </a:moveTo>
                <a:cubicBezTo>
                  <a:pt x="5077253" y="2622372"/>
                  <a:pt x="5076532" y="2633916"/>
                  <a:pt x="5077975" y="2636805"/>
                </a:cubicBezTo>
                <a:lnTo>
                  <a:pt x="5014456" y="2654130"/>
                </a:lnTo>
                <a:cubicBezTo>
                  <a:pt x="5031780" y="2644506"/>
                  <a:pt x="5051028" y="2638735"/>
                  <a:pt x="5066426" y="2625263"/>
                </a:cubicBezTo>
                <a:cubicBezTo>
                  <a:pt x="5069314" y="2622372"/>
                  <a:pt x="5071359" y="2621411"/>
                  <a:pt x="5072832" y="2621653"/>
                </a:cubicBezTo>
                <a:close/>
                <a:moveTo>
                  <a:pt x="4891271" y="2611777"/>
                </a:moveTo>
                <a:cubicBezTo>
                  <a:pt x="4887422" y="2611777"/>
                  <a:pt x="4881647" y="2621411"/>
                  <a:pt x="4879722" y="2625263"/>
                </a:cubicBezTo>
                <a:cubicBezTo>
                  <a:pt x="4870098" y="2640657"/>
                  <a:pt x="4873948" y="2665675"/>
                  <a:pt x="4889346" y="2682996"/>
                </a:cubicBezTo>
                <a:cubicBezTo>
                  <a:pt x="4895121" y="2690696"/>
                  <a:pt x="4877798" y="2696470"/>
                  <a:pt x="4879722" y="2708015"/>
                </a:cubicBezTo>
                <a:cubicBezTo>
                  <a:pt x="4910519" y="2692620"/>
                  <a:pt x="4939390" y="2682996"/>
                  <a:pt x="4962488" y="2667602"/>
                </a:cubicBezTo>
                <a:cubicBezTo>
                  <a:pt x="4943240" y="2640657"/>
                  <a:pt x="4916293" y="2615634"/>
                  <a:pt x="4891271" y="2611777"/>
                </a:cubicBezTo>
                <a:close/>
                <a:moveTo>
                  <a:pt x="3122391" y="2609861"/>
                </a:moveTo>
                <a:cubicBezTo>
                  <a:pt x="3108917" y="2617567"/>
                  <a:pt x="3089668" y="2646433"/>
                  <a:pt x="3078120" y="2638732"/>
                </a:cubicBezTo>
                <a:cubicBezTo>
                  <a:pt x="3093519" y="2632957"/>
                  <a:pt x="3112768" y="2606012"/>
                  <a:pt x="3122391" y="2609861"/>
                </a:cubicBezTo>
                <a:close/>
                <a:moveTo>
                  <a:pt x="2652743" y="2609829"/>
                </a:moveTo>
                <a:lnTo>
                  <a:pt x="2654668" y="2617530"/>
                </a:lnTo>
                <a:cubicBezTo>
                  <a:pt x="2654668" y="2619453"/>
                  <a:pt x="2652743" y="2619453"/>
                  <a:pt x="2652743" y="2621376"/>
                </a:cubicBezTo>
                <a:cubicBezTo>
                  <a:pt x="2648893" y="2625222"/>
                  <a:pt x="2648893" y="2623301"/>
                  <a:pt x="2646967" y="2631002"/>
                </a:cubicBezTo>
                <a:lnTo>
                  <a:pt x="2637343" y="2632925"/>
                </a:lnTo>
                <a:cubicBezTo>
                  <a:pt x="2635419" y="2629079"/>
                  <a:pt x="2633494" y="2627150"/>
                  <a:pt x="2633494" y="2623301"/>
                </a:cubicBezTo>
                <a:cubicBezTo>
                  <a:pt x="2639268" y="2617530"/>
                  <a:pt x="2646967" y="2613675"/>
                  <a:pt x="2652743" y="2609829"/>
                </a:cubicBezTo>
                <a:close/>
                <a:moveTo>
                  <a:pt x="2939535" y="2594463"/>
                </a:moveTo>
                <a:cubicBezTo>
                  <a:pt x="2897189" y="2634880"/>
                  <a:pt x="2874092" y="2706095"/>
                  <a:pt x="2829822" y="2742659"/>
                </a:cubicBezTo>
                <a:cubicBezTo>
                  <a:pt x="2854844" y="2663754"/>
                  <a:pt x="2897189" y="2634880"/>
                  <a:pt x="2939535" y="2594463"/>
                </a:cubicBezTo>
                <a:close/>
                <a:moveTo>
                  <a:pt x="5077974" y="2590619"/>
                </a:moveTo>
                <a:cubicBezTo>
                  <a:pt x="5137642" y="2600235"/>
                  <a:pt x="5195386" y="2638732"/>
                  <a:pt x="5255055" y="2657977"/>
                </a:cubicBezTo>
                <a:cubicBezTo>
                  <a:pt x="5266603" y="2661824"/>
                  <a:pt x="5295475" y="2681073"/>
                  <a:pt x="5305099" y="2686847"/>
                </a:cubicBezTo>
                <a:cubicBezTo>
                  <a:pt x="5301249" y="2708015"/>
                  <a:pt x="5280077" y="2696470"/>
                  <a:pt x="5272378" y="2692620"/>
                </a:cubicBezTo>
                <a:cubicBezTo>
                  <a:pt x="5214634" y="2661824"/>
                  <a:pt x="5147266" y="2638732"/>
                  <a:pt x="5089523" y="2606012"/>
                </a:cubicBezTo>
                <a:cubicBezTo>
                  <a:pt x="5085673" y="2606012"/>
                  <a:pt x="5079899" y="2596386"/>
                  <a:pt x="5077974" y="2590619"/>
                </a:cubicBezTo>
                <a:close/>
                <a:moveTo>
                  <a:pt x="4046288" y="2586770"/>
                </a:moveTo>
                <a:cubicBezTo>
                  <a:pt x="4042439" y="2606012"/>
                  <a:pt x="4036664" y="2625263"/>
                  <a:pt x="4028965" y="2642581"/>
                </a:cubicBezTo>
                <a:cubicBezTo>
                  <a:pt x="4032815" y="2642581"/>
                  <a:pt x="4034740" y="2642581"/>
                  <a:pt x="4038589" y="2642581"/>
                </a:cubicBezTo>
                <a:cubicBezTo>
                  <a:pt x="4042439" y="2625263"/>
                  <a:pt x="4046288" y="2606012"/>
                  <a:pt x="4048213" y="2586770"/>
                </a:cubicBezTo>
                <a:cubicBezTo>
                  <a:pt x="4048213" y="2586770"/>
                  <a:pt x="4046288" y="2586770"/>
                  <a:pt x="4046288" y="2586770"/>
                </a:cubicBezTo>
                <a:close/>
                <a:moveTo>
                  <a:pt x="2829822" y="2571367"/>
                </a:moveTo>
                <a:cubicBezTo>
                  <a:pt x="2808650" y="2744582"/>
                  <a:pt x="2835597" y="2888917"/>
                  <a:pt x="2785552" y="3065969"/>
                </a:cubicBezTo>
                <a:cubicBezTo>
                  <a:pt x="2737433" y="3129480"/>
                  <a:pt x="2631569" y="3096764"/>
                  <a:pt x="2602697" y="3189155"/>
                </a:cubicBezTo>
                <a:cubicBezTo>
                  <a:pt x="2666215" y="3233418"/>
                  <a:pt x="2731659" y="3302710"/>
                  <a:pt x="2671990" y="3402799"/>
                </a:cubicBezTo>
                <a:cubicBezTo>
                  <a:pt x="2604622" y="3435521"/>
                  <a:pt x="2479511" y="3373927"/>
                  <a:pt x="2469887" y="3499039"/>
                </a:cubicBezTo>
                <a:cubicBezTo>
                  <a:pt x="2481437" y="3579880"/>
                  <a:pt x="2668140" y="3658796"/>
                  <a:pt x="2552653" y="3766584"/>
                </a:cubicBezTo>
                <a:cubicBezTo>
                  <a:pt x="2523781" y="3793531"/>
                  <a:pt x="2467962" y="3778133"/>
                  <a:pt x="2444866" y="3824328"/>
                </a:cubicBezTo>
                <a:cubicBezTo>
                  <a:pt x="2296656" y="3880147"/>
                  <a:pt x="2281258" y="3716540"/>
                  <a:pt x="2227364" y="3641473"/>
                </a:cubicBezTo>
                <a:cubicBezTo>
                  <a:pt x="2267784" y="3654946"/>
                  <a:pt x="2256236" y="3701141"/>
                  <a:pt x="2292807" y="3716540"/>
                </a:cubicBezTo>
                <a:cubicBezTo>
                  <a:pt x="2287032" y="3676119"/>
                  <a:pt x="2258160" y="3649172"/>
                  <a:pt x="2236988" y="3618376"/>
                </a:cubicBezTo>
                <a:cubicBezTo>
                  <a:pt x="2244688" y="3616451"/>
                  <a:pt x="2248537" y="3606827"/>
                  <a:pt x="2250462" y="3595278"/>
                </a:cubicBezTo>
                <a:cubicBezTo>
                  <a:pt x="2269709" y="3647247"/>
                  <a:pt x="2344776" y="3681893"/>
                  <a:pt x="2329378" y="3745411"/>
                </a:cubicBezTo>
                <a:cubicBezTo>
                  <a:pt x="2392896" y="3685743"/>
                  <a:pt x="2236988" y="3631849"/>
                  <a:pt x="2271634" y="3556782"/>
                </a:cubicBezTo>
                <a:cubicBezTo>
                  <a:pt x="2308205" y="3629924"/>
                  <a:pt x="2427542" y="3691517"/>
                  <a:pt x="2398670" y="3774283"/>
                </a:cubicBezTo>
                <a:cubicBezTo>
                  <a:pt x="2496834" y="3704991"/>
                  <a:pt x="2271634" y="3602977"/>
                  <a:pt x="2290882" y="3522136"/>
                </a:cubicBezTo>
                <a:cubicBezTo>
                  <a:pt x="2364024" y="3566406"/>
                  <a:pt x="2350550" y="3641473"/>
                  <a:pt x="2439091" y="3672269"/>
                </a:cubicBezTo>
                <a:cubicBezTo>
                  <a:pt x="2441015" y="3687668"/>
                  <a:pt x="2439091" y="3706916"/>
                  <a:pt x="2460263" y="3710765"/>
                </a:cubicBezTo>
                <a:cubicBezTo>
                  <a:pt x="2466038" y="3601052"/>
                  <a:pt x="2312055" y="3576030"/>
                  <a:pt x="2308205" y="3483640"/>
                </a:cubicBezTo>
                <a:cubicBezTo>
                  <a:pt x="2354400" y="3539459"/>
                  <a:pt x="2439091" y="3620300"/>
                  <a:pt x="2494910" y="3668420"/>
                </a:cubicBezTo>
                <a:cubicBezTo>
                  <a:pt x="2504533" y="3645323"/>
                  <a:pt x="2487210" y="3637624"/>
                  <a:pt x="2473737" y="3629924"/>
                </a:cubicBezTo>
                <a:cubicBezTo>
                  <a:pt x="2471812" y="3614526"/>
                  <a:pt x="2487210" y="3629924"/>
                  <a:pt x="2485285" y="3614526"/>
                </a:cubicBezTo>
                <a:cubicBezTo>
                  <a:pt x="2442940" y="3589504"/>
                  <a:pt x="2377497" y="3564481"/>
                  <a:pt x="2385196" y="3518286"/>
                </a:cubicBezTo>
                <a:cubicBezTo>
                  <a:pt x="2358249" y="3493264"/>
                  <a:pt x="2312055" y="3462468"/>
                  <a:pt x="2325529" y="3422047"/>
                </a:cubicBezTo>
                <a:cubicBezTo>
                  <a:pt x="2365949" y="3479791"/>
                  <a:pt x="2415993" y="3547158"/>
                  <a:pt x="2469887" y="3583729"/>
                </a:cubicBezTo>
                <a:cubicBezTo>
                  <a:pt x="2425617" y="3522136"/>
                  <a:pt x="2385196" y="3458618"/>
                  <a:pt x="2335152" y="3398950"/>
                </a:cubicBezTo>
                <a:cubicBezTo>
                  <a:pt x="2340926" y="3385476"/>
                  <a:pt x="2337077" y="3360454"/>
                  <a:pt x="2348625" y="3354679"/>
                </a:cubicBezTo>
                <a:cubicBezTo>
                  <a:pt x="2369799" y="3406649"/>
                  <a:pt x="2414068" y="3443220"/>
                  <a:pt x="2458338" y="3481716"/>
                </a:cubicBezTo>
                <a:cubicBezTo>
                  <a:pt x="2444866" y="3406649"/>
                  <a:pt x="2333227" y="3375852"/>
                  <a:pt x="2369799" y="3281538"/>
                </a:cubicBezTo>
                <a:cubicBezTo>
                  <a:pt x="2396745" y="3320034"/>
                  <a:pt x="2415993" y="3381627"/>
                  <a:pt x="2460263" y="3397025"/>
                </a:cubicBezTo>
                <a:cubicBezTo>
                  <a:pt x="2448714" y="3321958"/>
                  <a:pt x="2362099" y="3275763"/>
                  <a:pt x="2390971" y="3187230"/>
                </a:cubicBezTo>
                <a:cubicBezTo>
                  <a:pt x="2427542" y="3250741"/>
                  <a:pt x="2454489" y="3316184"/>
                  <a:pt x="2516082" y="3362379"/>
                </a:cubicBezTo>
                <a:cubicBezTo>
                  <a:pt x="2491060" y="3277688"/>
                  <a:pt x="2381347" y="3227644"/>
                  <a:pt x="2419843" y="3116009"/>
                </a:cubicBezTo>
                <a:cubicBezTo>
                  <a:pt x="2444866" y="3189155"/>
                  <a:pt x="2489135" y="3266139"/>
                  <a:pt x="2544954" y="3308485"/>
                </a:cubicBezTo>
                <a:cubicBezTo>
                  <a:pt x="2518007" y="3219944"/>
                  <a:pt x="2406370" y="3150656"/>
                  <a:pt x="2444866" y="3044800"/>
                </a:cubicBezTo>
                <a:cubicBezTo>
                  <a:pt x="2489135" y="3144881"/>
                  <a:pt x="2527631" y="3246892"/>
                  <a:pt x="2627720" y="3310410"/>
                </a:cubicBezTo>
                <a:cubicBezTo>
                  <a:pt x="2591149" y="3254591"/>
                  <a:pt x="2550728" y="3210320"/>
                  <a:pt x="2514157" y="3146807"/>
                </a:cubicBezTo>
                <a:cubicBezTo>
                  <a:pt x="2487210" y="3098688"/>
                  <a:pt x="2442940" y="3031330"/>
                  <a:pt x="2475663" y="2990914"/>
                </a:cubicBezTo>
                <a:cubicBezTo>
                  <a:pt x="2514157" y="3035178"/>
                  <a:pt x="2523781" y="3116009"/>
                  <a:pt x="2569976" y="3144881"/>
                </a:cubicBezTo>
                <a:cubicBezTo>
                  <a:pt x="2548804" y="3083292"/>
                  <a:pt x="2516082" y="3027480"/>
                  <a:pt x="2492985" y="2967820"/>
                </a:cubicBezTo>
                <a:cubicBezTo>
                  <a:pt x="2504533" y="2962047"/>
                  <a:pt x="2510308" y="2948575"/>
                  <a:pt x="2518007" y="2935105"/>
                </a:cubicBezTo>
                <a:cubicBezTo>
                  <a:pt x="2550728" y="2990914"/>
                  <a:pt x="2558427" y="3062121"/>
                  <a:pt x="2608472" y="3106385"/>
                </a:cubicBezTo>
                <a:cubicBezTo>
                  <a:pt x="2585374" y="3044800"/>
                  <a:pt x="2569976" y="2975519"/>
                  <a:pt x="2543029" y="2915859"/>
                </a:cubicBezTo>
                <a:cubicBezTo>
                  <a:pt x="2554578" y="2904314"/>
                  <a:pt x="2560352" y="2883144"/>
                  <a:pt x="2573826" y="2875446"/>
                </a:cubicBezTo>
                <a:cubicBezTo>
                  <a:pt x="2587299" y="2948575"/>
                  <a:pt x="2614246" y="3033253"/>
                  <a:pt x="2664291" y="3071743"/>
                </a:cubicBezTo>
                <a:cubicBezTo>
                  <a:pt x="2648892" y="3000538"/>
                  <a:pt x="2552653" y="2902390"/>
                  <a:pt x="2621945" y="2835032"/>
                </a:cubicBezTo>
                <a:cubicBezTo>
                  <a:pt x="2633494" y="2913936"/>
                  <a:pt x="2660441" y="2985140"/>
                  <a:pt x="2710486" y="3039026"/>
                </a:cubicBezTo>
                <a:cubicBezTo>
                  <a:pt x="2691238" y="2963971"/>
                  <a:pt x="2610397" y="2861975"/>
                  <a:pt x="2658516" y="2790770"/>
                </a:cubicBezTo>
                <a:cubicBezTo>
                  <a:pt x="2670065" y="2856203"/>
                  <a:pt x="2695087" y="2912011"/>
                  <a:pt x="2731659" y="2962047"/>
                </a:cubicBezTo>
                <a:cubicBezTo>
                  <a:pt x="2716260" y="2894691"/>
                  <a:pt x="2652742" y="2794618"/>
                  <a:pt x="2700862" y="2731110"/>
                </a:cubicBezTo>
                <a:cubicBezTo>
                  <a:pt x="2693163" y="2804240"/>
                  <a:pt x="2729733" y="2848504"/>
                  <a:pt x="2754756" y="2898540"/>
                </a:cubicBezTo>
                <a:cubicBezTo>
                  <a:pt x="2743207" y="2835032"/>
                  <a:pt x="2693163" y="2750356"/>
                  <a:pt x="2743207" y="2681073"/>
                </a:cubicBezTo>
                <a:cubicBezTo>
                  <a:pt x="2752831" y="2723413"/>
                  <a:pt x="2756680" y="2771525"/>
                  <a:pt x="2781703" y="2802317"/>
                </a:cubicBezTo>
                <a:cubicBezTo>
                  <a:pt x="2777853" y="2750356"/>
                  <a:pt x="2741282" y="2661824"/>
                  <a:pt x="2793253" y="2619485"/>
                </a:cubicBezTo>
                <a:cubicBezTo>
                  <a:pt x="2793253" y="2642581"/>
                  <a:pt x="2791327" y="2667601"/>
                  <a:pt x="2810574" y="2679149"/>
                </a:cubicBezTo>
                <a:cubicBezTo>
                  <a:pt x="2818274" y="2642581"/>
                  <a:pt x="2785552" y="2575220"/>
                  <a:pt x="2829822" y="2571367"/>
                </a:cubicBezTo>
                <a:close/>
                <a:moveTo>
                  <a:pt x="2733584" y="2569397"/>
                </a:moveTo>
                <a:cubicBezTo>
                  <a:pt x="2718186" y="2598271"/>
                  <a:pt x="2700862" y="2625215"/>
                  <a:pt x="2679689" y="2652161"/>
                </a:cubicBezTo>
                <a:cubicBezTo>
                  <a:pt x="2679689" y="2652161"/>
                  <a:pt x="2677764" y="2650237"/>
                  <a:pt x="2677764" y="2648312"/>
                </a:cubicBezTo>
                <a:cubicBezTo>
                  <a:pt x="2675841" y="2644464"/>
                  <a:pt x="2675841" y="2640614"/>
                  <a:pt x="2673915" y="2636762"/>
                </a:cubicBezTo>
                <a:cubicBezTo>
                  <a:pt x="2693163" y="2615592"/>
                  <a:pt x="2712412" y="2592496"/>
                  <a:pt x="2733584" y="2569397"/>
                </a:cubicBezTo>
                <a:close/>
                <a:moveTo>
                  <a:pt x="4277263" y="2567520"/>
                </a:moveTo>
                <a:cubicBezTo>
                  <a:pt x="4269564" y="2582922"/>
                  <a:pt x="4261865" y="2598315"/>
                  <a:pt x="4250316" y="2615634"/>
                </a:cubicBezTo>
                <a:cubicBezTo>
                  <a:pt x="4238767" y="2629113"/>
                  <a:pt x="4223369" y="2644506"/>
                  <a:pt x="4206046" y="2661824"/>
                </a:cubicBezTo>
                <a:cubicBezTo>
                  <a:pt x="4213745" y="2661824"/>
                  <a:pt x="4219519" y="2661824"/>
                  <a:pt x="4227218" y="2661824"/>
                </a:cubicBezTo>
                <a:cubicBezTo>
                  <a:pt x="4244541" y="2640657"/>
                  <a:pt x="4259940" y="2619485"/>
                  <a:pt x="4273413" y="2596386"/>
                </a:cubicBezTo>
                <a:cubicBezTo>
                  <a:pt x="4273413" y="2586770"/>
                  <a:pt x="4275338" y="2577142"/>
                  <a:pt x="4277263" y="2567520"/>
                </a:cubicBezTo>
                <a:close/>
                <a:moveTo>
                  <a:pt x="1180279" y="2555892"/>
                </a:moveTo>
                <a:cubicBezTo>
                  <a:pt x="1112911" y="2573216"/>
                  <a:pt x="1055168" y="2607862"/>
                  <a:pt x="1020522" y="2675229"/>
                </a:cubicBezTo>
                <a:cubicBezTo>
                  <a:pt x="1066717" y="2625186"/>
                  <a:pt x="1130235" y="2600162"/>
                  <a:pt x="1180279" y="2555892"/>
                </a:cubicBezTo>
                <a:close/>
                <a:moveTo>
                  <a:pt x="2529556" y="2548239"/>
                </a:moveTo>
                <a:lnTo>
                  <a:pt x="2535330" y="2554011"/>
                </a:lnTo>
                <a:lnTo>
                  <a:pt x="2529556" y="2557865"/>
                </a:lnTo>
                <a:lnTo>
                  <a:pt x="2525707" y="2554011"/>
                </a:lnTo>
                <a:close/>
                <a:moveTo>
                  <a:pt x="2877582" y="2548152"/>
                </a:moveTo>
                <a:cubicBezTo>
                  <a:pt x="2880108" y="2547071"/>
                  <a:pt x="2883236" y="2546830"/>
                  <a:pt x="2887567" y="2548276"/>
                </a:cubicBezTo>
                <a:cubicBezTo>
                  <a:pt x="2887567" y="2579072"/>
                  <a:pt x="2868318" y="2592542"/>
                  <a:pt x="2845221" y="2600235"/>
                </a:cubicBezTo>
                <a:cubicBezTo>
                  <a:pt x="2849070" y="2586770"/>
                  <a:pt x="2850995" y="2573296"/>
                  <a:pt x="2854845" y="2557902"/>
                </a:cubicBezTo>
                <a:cubicBezTo>
                  <a:pt x="2867838" y="2562226"/>
                  <a:pt x="2870003" y="2551399"/>
                  <a:pt x="2877582" y="2548152"/>
                </a:cubicBezTo>
                <a:close/>
                <a:moveTo>
                  <a:pt x="4236842" y="2538654"/>
                </a:moveTo>
                <a:cubicBezTo>
                  <a:pt x="4221444" y="2567520"/>
                  <a:pt x="4207970" y="2594463"/>
                  <a:pt x="4192572" y="2619485"/>
                </a:cubicBezTo>
                <a:cubicBezTo>
                  <a:pt x="4186798" y="2627181"/>
                  <a:pt x="4177174" y="2638732"/>
                  <a:pt x="4165625" y="2648356"/>
                </a:cubicBezTo>
                <a:cubicBezTo>
                  <a:pt x="4169475" y="2652206"/>
                  <a:pt x="4173324" y="2656053"/>
                  <a:pt x="4177174" y="2657977"/>
                </a:cubicBezTo>
                <a:cubicBezTo>
                  <a:pt x="4177174" y="2657977"/>
                  <a:pt x="4175249" y="2657977"/>
                  <a:pt x="4175249" y="2657977"/>
                </a:cubicBezTo>
                <a:lnTo>
                  <a:pt x="4175249" y="2659078"/>
                </a:lnTo>
                <a:lnTo>
                  <a:pt x="4158648" y="2668566"/>
                </a:lnTo>
                <a:cubicBezTo>
                  <a:pt x="4152633" y="2671930"/>
                  <a:pt x="4147340" y="2674334"/>
                  <a:pt x="4144452" y="2673376"/>
                </a:cubicBezTo>
                <a:cubicBezTo>
                  <a:pt x="4142527" y="2673376"/>
                  <a:pt x="4140603" y="2671449"/>
                  <a:pt x="4138678" y="2671449"/>
                </a:cubicBezTo>
                <a:cubicBezTo>
                  <a:pt x="4125205" y="2682996"/>
                  <a:pt x="4109806" y="2694543"/>
                  <a:pt x="4098258" y="2708015"/>
                </a:cubicBezTo>
                <a:cubicBezTo>
                  <a:pt x="4104032" y="2709941"/>
                  <a:pt x="4107882" y="2711866"/>
                  <a:pt x="4111731" y="2719565"/>
                </a:cubicBezTo>
                <a:cubicBezTo>
                  <a:pt x="4119430" y="2733035"/>
                  <a:pt x="4092483" y="2731110"/>
                  <a:pt x="4094408" y="2740734"/>
                </a:cubicBezTo>
                <a:cubicBezTo>
                  <a:pt x="4100182" y="2736883"/>
                  <a:pt x="4104032" y="2734960"/>
                  <a:pt x="4109806" y="2734960"/>
                </a:cubicBezTo>
                <a:cubicBezTo>
                  <a:pt x="4132904" y="2711866"/>
                  <a:pt x="4154076" y="2686847"/>
                  <a:pt x="4175249" y="2659901"/>
                </a:cubicBezTo>
                <a:lnTo>
                  <a:pt x="4175249" y="2659078"/>
                </a:lnTo>
                <a:lnTo>
                  <a:pt x="4177174" y="2657977"/>
                </a:lnTo>
                <a:cubicBezTo>
                  <a:pt x="4206046" y="2623338"/>
                  <a:pt x="4231068" y="2584848"/>
                  <a:pt x="4254165" y="2540578"/>
                </a:cubicBezTo>
                <a:cubicBezTo>
                  <a:pt x="4254165" y="2540578"/>
                  <a:pt x="4252241" y="2540578"/>
                  <a:pt x="4252241" y="2540578"/>
                </a:cubicBezTo>
                <a:cubicBezTo>
                  <a:pt x="4246466" y="2540578"/>
                  <a:pt x="4238767" y="2538654"/>
                  <a:pt x="4236842" y="2538654"/>
                </a:cubicBezTo>
                <a:close/>
                <a:moveTo>
                  <a:pt x="2516082" y="2534771"/>
                </a:moveTo>
                <a:lnTo>
                  <a:pt x="2514157" y="2540543"/>
                </a:lnTo>
                <a:lnTo>
                  <a:pt x="2506458" y="2536694"/>
                </a:lnTo>
                <a:close/>
                <a:moveTo>
                  <a:pt x="2502609" y="2527072"/>
                </a:moveTo>
                <a:lnTo>
                  <a:pt x="2502609" y="2532846"/>
                </a:lnTo>
                <a:lnTo>
                  <a:pt x="2494910" y="2532846"/>
                </a:lnTo>
                <a:close/>
                <a:moveTo>
                  <a:pt x="5464646" y="2524822"/>
                </a:moveTo>
                <a:cubicBezTo>
                  <a:pt x="5468104" y="2524585"/>
                  <a:pt x="5471112" y="2524702"/>
                  <a:pt x="5472555" y="2525181"/>
                </a:cubicBezTo>
                <a:cubicBezTo>
                  <a:pt x="5539923" y="2540578"/>
                  <a:pt x="5605365" y="2565597"/>
                  <a:pt x="5678508" y="2571367"/>
                </a:cubicBezTo>
                <a:cubicBezTo>
                  <a:pt x="5686207" y="2573296"/>
                  <a:pt x="5709304" y="2582922"/>
                  <a:pt x="5697756" y="2594463"/>
                </a:cubicBezTo>
                <a:cubicBezTo>
                  <a:pt x="5688132" y="2602161"/>
                  <a:pt x="5676583" y="2590619"/>
                  <a:pt x="5663109" y="2590619"/>
                </a:cubicBezTo>
                <a:cubicBezTo>
                  <a:pt x="5663109" y="2582922"/>
                  <a:pt x="5655410" y="2579068"/>
                  <a:pt x="5649636" y="2584848"/>
                </a:cubicBezTo>
                <a:cubicBezTo>
                  <a:pt x="5603440" y="2565597"/>
                  <a:pt x="5553396" y="2554044"/>
                  <a:pt x="5499502" y="2554044"/>
                </a:cubicBezTo>
                <a:cubicBezTo>
                  <a:pt x="5482179" y="2554044"/>
                  <a:pt x="5466781" y="2546350"/>
                  <a:pt x="5451382" y="2536732"/>
                </a:cubicBezTo>
                <a:cubicBezTo>
                  <a:pt x="5439834" y="2529514"/>
                  <a:pt x="5454270" y="2525547"/>
                  <a:pt x="5464646" y="2524822"/>
                </a:cubicBezTo>
                <a:close/>
                <a:moveTo>
                  <a:pt x="2985732" y="2515557"/>
                </a:moveTo>
                <a:cubicBezTo>
                  <a:pt x="2987657" y="2532882"/>
                  <a:pt x="2974184" y="2559819"/>
                  <a:pt x="2960708" y="2569444"/>
                </a:cubicBezTo>
                <a:cubicBezTo>
                  <a:pt x="2953009" y="2548276"/>
                  <a:pt x="2972257" y="2523258"/>
                  <a:pt x="2985732" y="2515557"/>
                </a:cubicBezTo>
                <a:close/>
                <a:moveTo>
                  <a:pt x="2523242" y="2499120"/>
                </a:moveTo>
                <a:lnTo>
                  <a:pt x="2533405" y="2505899"/>
                </a:lnTo>
                <a:cubicBezTo>
                  <a:pt x="2531481" y="2507821"/>
                  <a:pt x="2529555" y="2509746"/>
                  <a:pt x="2529555" y="2509746"/>
                </a:cubicBezTo>
                <a:lnTo>
                  <a:pt x="2521856" y="2503972"/>
                </a:lnTo>
                <a:close/>
                <a:moveTo>
                  <a:pt x="2521856" y="2498201"/>
                </a:moveTo>
                <a:cubicBezTo>
                  <a:pt x="2521856" y="2499160"/>
                  <a:pt x="2522820" y="2498679"/>
                  <a:pt x="2523300" y="2498919"/>
                </a:cubicBezTo>
                <a:lnTo>
                  <a:pt x="2523242" y="2499120"/>
                </a:lnTo>
                <a:close/>
                <a:moveTo>
                  <a:pt x="2960709" y="2488613"/>
                </a:moveTo>
                <a:cubicBezTo>
                  <a:pt x="2970333" y="2504006"/>
                  <a:pt x="2945310" y="2546350"/>
                  <a:pt x="2931837" y="2563666"/>
                </a:cubicBezTo>
                <a:cubicBezTo>
                  <a:pt x="2924137" y="2552123"/>
                  <a:pt x="2943385" y="2498232"/>
                  <a:pt x="2960709" y="2488613"/>
                </a:cubicBezTo>
                <a:close/>
                <a:moveTo>
                  <a:pt x="2845221" y="2482835"/>
                </a:moveTo>
                <a:cubicBezTo>
                  <a:pt x="2837523" y="2502083"/>
                  <a:pt x="2849072" y="2515557"/>
                  <a:pt x="2833672" y="2519409"/>
                </a:cubicBezTo>
                <a:cubicBezTo>
                  <a:pt x="2827898" y="2507858"/>
                  <a:pt x="2837523" y="2488613"/>
                  <a:pt x="2845221" y="2482835"/>
                </a:cubicBezTo>
                <a:close/>
                <a:moveTo>
                  <a:pt x="4928414" y="2470444"/>
                </a:moveTo>
                <a:cubicBezTo>
                  <a:pt x="4927000" y="2470089"/>
                  <a:pt x="4925436" y="2470805"/>
                  <a:pt x="4923992" y="2473207"/>
                </a:cubicBezTo>
                <a:cubicBezTo>
                  <a:pt x="4922067" y="2475125"/>
                  <a:pt x="4916293" y="2478984"/>
                  <a:pt x="4916293" y="2482828"/>
                </a:cubicBezTo>
                <a:cubicBezTo>
                  <a:pt x="4914368" y="2492459"/>
                  <a:pt x="4925917" y="2488613"/>
                  <a:pt x="4929767" y="2486679"/>
                </a:cubicBezTo>
                <a:cubicBezTo>
                  <a:pt x="4935542" y="2482346"/>
                  <a:pt x="4932654" y="2471521"/>
                  <a:pt x="4928414" y="2470444"/>
                </a:cubicBezTo>
                <a:close/>
                <a:moveTo>
                  <a:pt x="2935686" y="2469367"/>
                </a:moveTo>
                <a:cubicBezTo>
                  <a:pt x="2935686" y="2492459"/>
                  <a:pt x="2920287" y="2534807"/>
                  <a:pt x="2901039" y="2544426"/>
                </a:cubicBezTo>
                <a:cubicBezTo>
                  <a:pt x="2908738" y="2511709"/>
                  <a:pt x="2918362" y="2486679"/>
                  <a:pt x="2935686" y="2469367"/>
                </a:cubicBezTo>
                <a:close/>
                <a:moveTo>
                  <a:pt x="2877943" y="2469367"/>
                </a:moveTo>
                <a:cubicBezTo>
                  <a:pt x="2872168" y="2488613"/>
                  <a:pt x="2874093" y="2519409"/>
                  <a:pt x="2860619" y="2530961"/>
                </a:cubicBezTo>
                <a:cubicBezTo>
                  <a:pt x="2852919" y="2521333"/>
                  <a:pt x="2856770" y="2465490"/>
                  <a:pt x="2877943" y="2469367"/>
                </a:cubicBezTo>
                <a:close/>
                <a:moveTo>
                  <a:pt x="2635419" y="2461586"/>
                </a:moveTo>
                <a:cubicBezTo>
                  <a:pt x="2646967" y="2471235"/>
                  <a:pt x="2658516" y="2482789"/>
                  <a:pt x="2671991" y="2492412"/>
                </a:cubicBezTo>
                <a:cubicBezTo>
                  <a:pt x="2660441" y="2490484"/>
                  <a:pt x="2648892" y="2486634"/>
                  <a:pt x="2639268" y="2482789"/>
                </a:cubicBezTo>
                <a:cubicBezTo>
                  <a:pt x="2637345" y="2475082"/>
                  <a:pt x="2637345" y="2469317"/>
                  <a:pt x="2635419" y="2461586"/>
                </a:cubicBezTo>
                <a:close/>
                <a:moveTo>
                  <a:pt x="3251351" y="2457781"/>
                </a:moveTo>
                <a:cubicBezTo>
                  <a:pt x="3249427" y="2457781"/>
                  <a:pt x="3247501" y="2459699"/>
                  <a:pt x="3245577" y="2461608"/>
                </a:cubicBezTo>
                <a:cubicBezTo>
                  <a:pt x="3253276" y="2469367"/>
                  <a:pt x="3262900" y="2477055"/>
                  <a:pt x="3272524" y="2478984"/>
                </a:cubicBezTo>
                <a:cubicBezTo>
                  <a:pt x="3276373" y="2477055"/>
                  <a:pt x="3280224" y="2473207"/>
                  <a:pt x="3284072" y="2471284"/>
                </a:cubicBezTo>
                <a:cubicBezTo>
                  <a:pt x="3272524" y="2469367"/>
                  <a:pt x="3260975" y="2467431"/>
                  <a:pt x="3251351" y="2457781"/>
                </a:cubicBezTo>
                <a:close/>
                <a:moveTo>
                  <a:pt x="2895265" y="2455869"/>
                </a:moveTo>
                <a:cubicBezTo>
                  <a:pt x="2901039" y="2459699"/>
                  <a:pt x="2916438" y="2455869"/>
                  <a:pt x="2916438" y="2465490"/>
                </a:cubicBezTo>
                <a:cubicBezTo>
                  <a:pt x="2899114" y="2477055"/>
                  <a:pt x="2904889" y="2523258"/>
                  <a:pt x="2883716" y="2530961"/>
                </a:cubicBezTo>
                <a:cubicBezTo>
                  <a:pt x="2877942" y="2511709"/>
                  <a:pt x="2893341" y="2478984"/>
                  <a:pt x="2895265" y="2455869"/>
                </a:cubicBezTo>
                <a:close/>
                <a:moveTo>
                  <a:pt x="2342852" y="2438507"/>
                </a:moveTo>
                <a:lnTo>
                  <a:pt x="2348626" y="2438507"/>
                </a:lnTo>
                <a:lnTo>
                  <a:pt x="2342852" y="2444279"/>
                </a:lnTo>
                <a:close/>
                <a:moveTo>
                  <a:pt x="2585134" y="2422377"/>
                </a:moveTo>
                <a:cubicBezTo>
                  <a:pt x="2586337" y="2421656"/>
                  <a:pt x="2588262" y="2422138"/>
                  <a:pt x="2593073" y="2423100"/>
                </a:cubicBezTo>
                <a:cubicBezTo>
                  <a:pt x="2589224" y="2428872"/>
                  <a:pt x="2593073" y="2426948"/>
                  <a:pt x="2581525" y="2428872"/>
                </a:cubicBezTo>
                <a:cubicBezTo>
                  <a:pt x="2583450" y="2425024"/>
                  <a:pt x="2583932" y="2423100"/>
                  <a:pt x="2585134" y="2422377"/>
                </a:cubicBezTo>
                <a:close/>
                <a:moveTo>
                  <a:pt x="2458338" y="2409637"/>
                </a:moveTo>
                <a:cubicBezTo>
                  <a:pt x="2460263" y="2409637"/>
                  <a:pt x="2466038" y="2413485"/>
                  <a:pt x="2467963" y="2415407"/>
                </a:cubicBezTo>
                <a:cubicBezTo>
                  <a:pt x="2467963" y="2419255"/>
                  <a:pt x="2467963" y="2419255"/>
                  <a:pt x="2464113" y="2419255"/>
                </a:cubicBezTo>
                <a:cubicBezTo>
                  <a:pt x="2458338" y="2417331"/>
                  <a:pt x="2454488" y="2415407"/>
                  <a:pt x="2448714" y="2413485"/>
                </a:cubicBezTo>
                <a:cubicBezTo>
                  <a:pt x="2452563" y="2411561"/>
                  <a:pt x="2452563" y="2409637"/>
                  <a:pt x="2458338" y="2409637"/>
                </a:cubicBezTo>
                <a:close/>
                <a:moveTo>
                  <a:pt x="3340944" y="2407464"/>
                </a:moveTo>
                <a:cubicBezTo>
                  <a:pt x="3338449" y="2407136"/>
                  <a:pt x="3335560" y="2407737"/>
                  <a:pt x="3332192" y="2409661"/>
                </a:cubicBezTo>
                <a:cubicBezTo>
                  <a:pt x="3326418" y="2411583"/>
                  <a:pt x="3324494" y="2426974"/>
                  <a:pt x="3312944" y="2413509"/>
                </a:cubicBezTo>
                <a:cubicBezTo>
                  <a:pt x="3303320" y="2421196"/>
                  <a:pt x="3295621" y="2426974"/>
                  <a:pt x="3287922" y="2430822"/>
                </a:cubicBezTo>
                <a:cubicBezTo>
                  <a:pt x="3299471" y="2438527"/>
                  <a:pt x="3311019" y="2444311"/>
                  <a:pt x="3324494" y="2444311"/>
                </a:cubicBezTo>
                <a:cubicBezTo>
                  <a:pt x="3334117" y="2438527"/>
                  <a:pt x="3345666" y="2430822"/>
                  <a:pt x="3355289" y="2425046"/>
                </a:cubicBezTo>
                <a:cubicBezTo>
                  <a:pt x="3352402" y="2417834"/>
                  <a:pt x="3348432" y="2408456"/>
                  <a:pt x="3340944" y="2407464"/>
                </a:cubicBezTo>
                <a:close/>
                <a:moveTo>
                  <a:pt x="2539181" y="2405789"/>
                </a:moveTo>
                <a:lnTo>
                  <a:pt x="2544956" y="2411561"/>
                </a:lnTo>
                <a:lnTo>
                  <a:pt x="2539181" y="2413485"/>
                </a:lnTo>
                <a:close/>
                <a:moveTo>
                  <a:pt x="394966" y="2405761"/>
                </a:moveTo>
                <a:cubicBezTo>
                  <a:pt x="333373" y="2413461"/>
                  <a:pt x="214036" y="2426933"/>
                  <a:pt x="162067" y="2486603"/>
                </a:cubicBezTo>
                <a:cubicBezTo>
                  <a:pt x="237134" y="2455805"/>
                  <a:pt x="314125" y="2428859"/>
                  <a:pt x="394966" y="2405761"/>
                </a:cubicBezTo>
                <a:close/>
                <a:moveTo>
                  <a:pt x="1596035" y="2405759"/>
                </a:moveTo>
                <a:cubicBezTo>
                  <a:pt x="1596035" y="2530870"/>
                  <a:pt x="1596035" y="2721425"/>
                  <a:pt x="1545991" y="2746446"/>
                </a:cubicBezTo>
                <a:cubicBezTo>
                  <a:pt x="1484397" y="2777244"/>
                  <a:pt x="1378533" y="2898506"/>
                  <a:pt x="1405480" y="2942775"/>
                </a:cubicBezTo>
                <a:cubicBezTo>
                  <a:pt x="1361210" y="2977421"/>
                  <a:pt x="1324639" y="3033240"/>
                  <a:pt x="1293842" y="3089059"/>
                </a:cubicBezTo>
                <a:cubicBezTo>
                  <a:pt x="1341962" y="3052488"/>
                  <a:pt x="1376608" y="2987045"/>
                  <a:pt x="1426653" y="2942775"/>
                </a:cubicBezTo>
                <a:cubicBezTo>
                  <a:pt x="1426653" y="2948549"/>
                  <a:pt x="1426653" y="2952399"/>
                  <a:pt x="1426653" y="2958173"/>
                </a:cubicBezTo>
                <a:cubicBezTo>
                  <a:pt x="1434352" y="2962023"/>
                  <a:pt x="1442051" y="2963948"/>
                  <a:pt x="1447826" y="2967797"/>
                </a:cubicBezTo>
                <a:cubicBezTo>
                  <a:pt x="1445901" y="2965872"/>
                  <a:pt x="1447826" y="2962023"/>
                  <a:pt x="1447826" y="2960098"/>
                </a:cubicBezTo>
                <a:cubicBezTo>
                  <a:pt x="1451675" y="2962023"/>
                  <a:pt x="1455525" y="2967797"/>
                  <a:pt x="1457449" y="2973571"/>
                </a:cubicBezTo>
                <a:cubicBezTo>
                  <a:pt x="1459374" y="2973571"/>
                  <a:pt x="1459374" y="2973571"/>
                  <a:pt x="1459374" y="2973571"/>
                </a:cubicBezTo>
                <a:cubicBezTo>
                  <a:pt x="1372759" y="3033240"/>
                  <a:pt x="1288067" y="3108307"/>
                  <a:pt x="1278444" y="3258440"/>
                </a:cubicBezTo>
                <a:cubicBezTo>
                  <a:pt x="1247647" y="3283462"/>
                  <a:pt x="1232248" y="3333507"/>
                  <a:pt x="1193754" y="3346980"/>
                </a:cubicBezTo>
                <a:cubicBezTo>
                  <a:pt x="1101364" y="3368153"/>
                  <a:pt x="1122535" y="3154501"/>
                  <a:pt x="1045544" y="3275763"/>
                </a:cubicBezTo>
                <a:cubicBezTo>
                  <a:pt x="1026296" y="3248816"/>
                  <a:pt x="1022446" y="3212245"/>
                  <a:pt x="964703" y="3210320"/>
                </a:cubicBezTo>
                <a:cubicBezTo>
                  <a:pt x="945455" y="3210320"/>
                  <a:pt x="943530" y="3235342"/>
                  <a:pt x="924282" y="3235342"/>
                </a:cubicBezTo>
                <a:cubicBezTo>
                  <a:pt x="808795" y="3206471"/>
                  <a:pt x="914658" y="3166050"/>
                  <a:pt x="926207" y="3121780"/>
                </a:cubicBezTo>
                <a:cubicBezTo>
                  <a:pt x="945455" y="3058262"/>
                  <a:pt x="880012" y="3035165"/>
                  <a:pt x="828043" y="3000518"/>
                </a:cubicBezTo>
                <a:cubicBezTo>
                  <a:pt x="847291" y="2900429"/>
                  <a:pt x="906959" y="2867708"/>
                  <a:pt x="939681" y="2788792"/>
                </a:cubicBezTo>
                <a:cubicBezTo>
                  <a:pt x="941605" y="2781093"/>
                  <a:pt x="951229" y="2746446"/>
                  <a:pt x="949305" y="2769545"/>
                </a:cubicBezTo>
                <a:cubicBezTo>
                  <a:pt x="937756" y="2840762"/>
                  <a:pt x="895410" y="2890805"/>
                  <a:pt x="878087" y="2935076"/>
                </a:cubicBezTo>
                <a:cubicBezTo>
                  <a:pt x="937756" y="2900429"/>
                  <a:pt x="947380" y="2815739"/>
                  <a:pt x="964703" y="2738748"/>
                </a:cubicBezTo>
                <a:cubicBezTo>
                  <a:pt x="999349" y="2594388"/>
                  <a:pt x="1091739" y="2542420"/>
                  <a:pt x="1211077" y="2505849"/>
                </a:cubicBezTo>
                <a:cubicBezTo>
                  <a:pt x="1087889" y="2513547"/>
                  <a:pt x="995499" y="2571292"/>
                  <a:pt x="960853" y="2721425"/>
                </a:cubicBezTo>
                <a:cubicBezTo>
                  <a:pt x="951229" y="2686778"/>
                  <a:pt x="964703" y="2640584"/>
                  <a:pt x="972402" y="2594388"/>
                </a:cubicBezTo>
                <a:cubicBezTo>
                  <a:pt x="1126386" y="2448105"/>
                  <a:pt x="1365060" y="2434631"/>
                  <a:pt x="1596035" y="2405759"/>
                </a:cubicBezTo>
                <a:close/>
                <a:moveTo>
                  <a:pt x="3297546" y="2390420"/>
                </a:moveTo>
                <a:cubicBezTo>
                  <a:pt x="3270599" y="2396195"/>
                  <a:pt x="3247501" y="2407737"/>
                  <a:pt x="3226329" y="2423125"/>
                </a:cubicBezTo>
                <a:cubicBezTo>
                  <a:pt x="3232103" y="2426974"/>
                  <a:pt x="3239802" y="2428896"/>
                  <a:pt x="3243653" y="2432748"/>
                </a:cubicBezTo>
                <a:cubicBezTo>
                  <a:pt x="3239802" y="2434674"/>
                  <a:pt x="3226329" y="2434674"/>
                  <a:pt x="3232103" y="2442389"/>
                </a:cubicBezTo>
                <a:cubicBezTo>
                  <a:pt x="3232103" y="2442389"/>
                  <a:pt x="3234028" y="2444311"/>
                  <a:pt x="3234028" y="2446242"/>
                </a:cubicBezTo>
                <a:cubicBezTo>
                  <a:pt x="3237877" y="2442389"/>
                  <a:pt x="3241727" y="2440457"/>
                  <a:pt x="3245577" y="2436601"/>
                </a:cubicBezTo>
                <a:cubicBezTo>
                  <a:pt x="3243653" y="2434674"/>
                  <a:pt x="3243653" y="2434674"/>
                  <a:pt x="3243653" y="2432748"/>
                </a:cubicBezTo>
                <a:cubicBezTo>
                  <a:pt x="3249427" y="2428896"/>
                  <a:pt x="3262900" y="2415429"/>
                  <a:pt x="3268674" y="2417354"/>
                </a:cubicBezTo>
                <a:cubicBezTo>
                  <a:pt x="3278298" y="2409661"/>
                  <a:pt x="3287922" y="2400043"/>
                  <a:pt x="3297546" y="2390420"/>
                </a:cubicBezTo>
                <a:close/>
                <a:moveTo>
                  <a:pt x="5261552" y="2387056"/>
                </a:moveTo>
                <a:cubicBezTo>
                  <a:pt x="5263717" y="2388500"/>
                  <a:pt x="5264680" y="2391386"/>
                  <a:pt x="5262755" y="2394272"/>
                </a:cubicBezTo>
                <a:cubicBezTo>
                  <a:pt x="5249281" y="2405818"/>
                  <a:pt x="5230033" y="2415431"/>
                  <a:pt x="5206935" y="2421203"/>
                </a:cubicBezTo>
                <a:cubicBezTo>
                  <a:pt x="5216560" y="2407737"/>
                  <a:pt x="5237732" y="2398118"/>
                  <a:pt x="5253131" y="2388500"/>
                </a:cubicBezTo>
                <a:cubicBezTo>
                  <a:pt x="5256018" y="2385614"/>
                  <a:pt x="5259387" y="2385614"/>
                  <a:pt x="5261552" y="2387056"/>
                </a:cubicBezTo>
                <a:close/>
                <a:moveTo>
                  <a:pt x="2514157" y="2384621"/>
                </a:moveTo>
                <a:cubicBezTo>
                  <a:pt x="2521857" y="2384621"/>
                  <a:pt x="2519933" y="2392317"/>
                  <a:pt x="2518007" y="2400013"/>
                </a:cubicBezTo>
                <a:cubicBezTo>
                  <a:pt x="2514157" y="2396165"/>
                  <a:pt x="2508382" y="2394241"/>
                  <a:pt x="2504533" y="2392317"/>
                </a:cubicBezTo>
                <a:cubicBezTo>
                  <a:pt x="2502608" y="2392317"/>
                  <a:pt x="2502608" y="2392317"/>
                  <a:pt x="2502608" y="2390392"/>
                </a:cubicBezTo>
                <a:cubicBezTo>
                  <a:pt x="2508382" y="2386544"/>
                  <a:pt x="2508382" y="2384621"/>
                  <a:pt x="2514157" y="2384621"/>
                </a:cubicBezTo>
                <a:close/>
                <a:moveTo>
                  <a:pt x="397433" y="2368679"/>
                </a:moveTo>
                <a:cubicBezTo>
                  <a:pt x="313524" y="2374363"/>
                  <a:pt x="240984" y="2397099"/>
                  <a:pt x="171691" y="2423085"/>
                </a:cubicBezTo>
                <a:cubicBezTo>
                  <a:pt x="260231" y="2403837"/>
                  <a:pt x="377643" y="2380739"/>
                  <a:pt x="485431" y="2369191"/>
                </a:cubicBezTo>
                <a:cubicBezTo>
                  <a:pt x="454635" y="2366785"/>
                  <a:pt x="425402" y="2366783"/>
                  <a:pt x="397433" y="2368679"/>
                </a:cubicBezTo>
                <a:close/>
                <a:moveTo>
                  <a:pt x="2618096" y="2359601"/>
                </a:moveTo>
                <a:cubicBezTo>
                  <a:pt x="2635419" y="2380767"/>
                  <a:pt x="2652742" y="2400009"/>
                  <a:pt x="2670066" y="2419250"/>
                </a:cubicBezTo>
                <a:cubicBezTo>
                  <a:pt x="2652742" y="2403857"/>
                  <a:pt x="2637345" y="2388463"/>
                  <a:pt x="2620021" y="2371144"/>
                </a:cubicBezTo>
                <a:cubicBezTo>
                  <a:pt x="2620021" y="2367296"/>
                  <a:pt x="2618096" y="2363449"/>
                  <a:pt x="2618096" y="2359601"/>
                </a:cubicBezTo>
                <a:close/>
                <a:moveTo>
                  <a:pt x="223419" y="2353070"/>
                </a:moveTo>
                <a:cubicBezTo>
                  <a:pt x="164954" y="2355717"/>
                  <a:pt x="111060" y="2366303"/>
                  <a:pt x="79301" y="2398061"/>
                </a:cubicBezTo>
                <a:cubicBezTo>
                  <a:pt x="144744" y="2382663"/>
                  <a:pt x="210187" y="2365341"/>
                  <a:pt x="281404" y="2357641"/>
                </a:cubicBezTo>
                <a:cubicBezTo>
                  <a:pt x="208262" y="2376889"/>
                  <a:pt x="137045" y="2398061"/>
                  <a:pt x="81226" y="2442333"/>
                </a:cubicBezTo>
                <a:cubicBezTo>
                  <a:pt x="173616" y="2417309"/>
                  <a:pt x="277554" y="2365341"/>
                  <a:pt x="394966" y="2355717"/>
                </a:cubicBezTo>
                <a:cubicBezTo>
                  <a:pt x="344922" y="2355717"/>
                  <a:pt x="281885" y="2350423"/>
                  <a:pt x="223419" y="2353070"/>
                </a:cubicBezTo>
                <a:close/>
                <a:moveTo>
                  <a:pt x="3503498" y="2351945"/>
                </a:moveTo>
                <a:cubicBezTo>
                  <a:pt x="3486175" y="2365413"/>
                  <a:pt x="3466927" y="2376958"/>
                  <a:pt x="3447679" y="2390420"/>
                </a:cubicBezTo>
                <a:cubicBezTo>
                  <a:pt x="3453454" y="2390420"/>
                  <a:pt x="3457303" y="2390420"/>
                  <a:pt x="3461153" y="2390420"/>
                </a:cubicBezTo>
                <a:cubicBezTo>
                  <a:pt x="3472702" y="2388496"/>
                  <a:pt x="3490025" y="2373109"/>
                  <a:pt x="3497724" y="2371182"/>
                </a:cubicBezTo>
                <a:cubicBezTo>
                  <a:pt x="3499649" y="2369259"/>
                  <a:pt x="3499649" y="2367338"/>
                  <a:pt x="3501573" y="2363485"/>
                </a:cubicBezTo>
                <a:cubicBezTo>
                  <a:pt x="3495799" y="2365413"/>
                  <a:pt x="3491949" y="2367338"/>
                  <a:pt x="3486175" y="2369259"/>
                </a:cubicBezTo>
                <a:cubicBezTo>
                  <a:pt x="3493874" y="2367338"/>
                  <a:pt x="3497724" y="2357717"/>
                  <a:pt x="3503498" y="2351945"/>
                </a:cubicBezTo>
                <a:close/>
                <a:moveTo>
                  <a:pt x="3565091" y="2330786"/>
                </a:moveTo>
                <a:cubicBezTo>
                  <a:pt x="3553543" y="2336556"/>
                  <a:pt x="3543919" y="2342327"/>
                  <a:pt x="3532370" y="2348097"/>
                </a:cubicBezTo>
                <a:cubicBezTo>
                  <a:pt x="3543919" y="2353869"/>
                  <a:pt x="3553543" y="2357717"/>
                  <a:pt x="3559317" y="2348097"/>
                </a:cubicBezTo>
                <a:cubicBezTo>
                  <a:pt x="3561242" y="2344249"/>
                  <a:pt x="3563167" y="2338480"/>
                  <a:pt x="3565091" y="2330786"/>
                </a:cubicBezTo>
                <a:close/>
                <a:moveTo>
                  <a:pt x="2446789" y="2324975"/>
                </a:moveTo>
                <a:lnTo>
                  <a:pt x="2452565" y="2330746"/>
                </a:lnTo>
                <a:lnTo>
                  <a:pt x="2456414" y="2342291"/>
                </a:lnTo>
                <a:lnTo>
                  <a:pt x="2452565" y="2349988"/>
                </a:lnTo>
                <a:lnTo>
                  <a:pt x="2446789" y="2353836"/>
                </a:lnTo>
                <a:lnTo>
                  <a:pt x="2450640" y="2359608"/>
                </a:lnTo>
                <a:lnTo>
                  <a:pt x="2433316" y="2363456"/>
                </a:lnTo>
                <a:lnTo>
                  <a:pt x="2427542" y="2351911"/>
                </a:lnTo>
                <a:lnTo>
                  <a:pt x="2427542" y="2346139"/>
                </a:lnTo>
                <a:lnTo>
                  <a:pt x="2423692" y="2346139"/>
                </a:lnTo>
                <a:lnTo>
                  <a:pt x="2423692" y="2340368"/>
                </a:lnTo>
                <a:cubicBezTo>
                  <a:pt x="2427542" y="2344216"/>
                  <a:pt x="2433316" y="2346139"/>
                  <a:pt x="2437166" y="2348064"/>
                </a:cubicBezTo>
                <a:cubicBezTo>
                  <a:pt x="2433316" y="2344216"/>
                  <a:pt x="2429466" y="2338443"/>
                  <a:pt x="2425617" y="2334595"/>
                </a:cubicBezTo>
                <a:lnTo>
                  <a:pt x="2427542" y="2328821"/>
                </a:lnTo>
                <a:lnTo>
                  <a:pt x="2437166" y="2326899"/>
                </a:lnTo>
                <a:cubicBezTo>
                  <a:pt x="2444866" y="2326899"/>
                  <a:pt x="2439090" y="2328821"/>
                  <a:pt x="2446789" y="2324975"/>
                </a:cubicBezTo>
                <a:close/>
                <a:moveTo>
                  <a:pt x="2323604" y="2274934"/>
                </a:moveTo>
                <a:lnTo>
                  <a:pt x="2323604" y="2284560"/>
                </a:lnTo>
                <a:lnTo>
                  <a:pt x="2317830" y="2278784"/>
                </a:lnTo>
                <a:close/>
                <a:moveTo>
                  <a:pt x="2554579" y="2272998"/>
                </a:moveTo>
                <a:cubicBezTo>
                  <a:pt x="2556504" y="2274923"/>
                  <a:pt x="2556504" y="2276849"/>
                  <a:pt x="2556504" y="2278773"/>
                </a:cubicBezTo>
                <a:lnTo>
                  <a:pt x="2554579" y="2278773"/>
                </a:lnTo>
                <a:lnTo>
                  <a:pt x="2552654" y="2274923"/>
                </a:lnTo>
                <a:close/>
                <a:moveTo>
                  <a:pt x="2333227" y="2271085"/>
                </a:moveTo>
                <a:lnTo>
                  <a:pt x="2342851" y="2271085"/>
                </a:lnTo>
                <a:lnTo>
                  <a:pt x="2337076" y="2276861"/>
                </a:lnTo>
                <a:close/>
                <a:moveTo>
                  <a:pt x="2541104" y="2267233"/>
                </a:moveTo>
                <a:lnTo>
                  <a:pt x="2546879" y="2273008"/>
                </a:lnTo>
                <a:lnTo>
                  <a:pt x="2537255" y="2273008"/>
                </a:lnTo>
                <a:close/>
                <a:moveTo>
                  <a:pt x="4975962" y="2263429"/>
                </a:moveTo>
                <a:cubicBezTo>
                  <a:pt x="4975962" y="2263429"/>
                  <a:pt x="4974037" y="2263429"/>
                  <a:pt x="4974037" y="2265356"/>
                </a:cubicBezTo>
                <a:cubicBezTo>
                  <a:pt x="4975962" y="2265356"/>
                  <a:pt x="4977886" y="2263429"/>
                  <a:pt x="4979811" y="2263429"/>
                </a:cubicBezTo>
                <a:cubicBezTo>
                  <a:pt x="4979811" y="2263429"/>
                  <a:pt x="4977886" y="2263429"/>
                  <a:pt x="4975962" y="2263429"/>
                </a:cubicBezTo>
                <a:close/>
                <a:moveTo>
                  <a:pt x="2481437" y="2259580"/>
                </a:moveTo>
                <a:cubicBezTo>
                  <a:pt x="2531481" y="2326938"/>
                  <a:pt x="2589224" y="2388500"/>
                  <a:pt x="2660442" y="2442389"/>
                </a:cubicBezTo>
                <a:cubicBezTo>
                  <a:pt x="2575751" y="2400043"/>
                  <a:pt x="2519933" y="2321170"/>
                  <a:pt x="2481437" y="2259580"/>
                </a:cubicBezTo>
                <a:close/>
                <a:moveTo>
                  <a:pt x="2375573" y="2259523"/>
                </a:moveTo>
                <a:cubicBezTo>
                  <a:pt x="2383272" y="2263372"/>
                  <a:pt x="2379423" y="2259523"/>
                  <a:pt x="2381347" y="2267225"/>
                </a:cubicBezTo>
                <a:lnTo>
                  <a:pt x="2375573" y="2267225"/>
                </a:lnTo>
                <a:close/>
                <a:moveTo>
                  <a:pt x="6253929" y="2256811"/>
                </a:moveTo>
                <a:cubicBezTo>
                  <a:pt x="6269057" y="2256450"/>
                  <a:pt x="6283373" y="2256693"/>
                  <a:pt x="6296365" y="2257653"/>
                </a:cubicBezTo>
                <a:lnTo>
                  <a:pt x="6123133" y="2278832"/>
                </a:lnTo>
                <a:cubicBezTo>
                  <a:pt x="6123133" y="2278832"/>
                  <a:pt x="6115434" y="2274982"/>
                  <a:pt x="6109660" y="2273059"/>
                </a:cubicBezTo>
                <a:cubicBezTo>
                  <a:pt x="6155855" y="2264394"/>
                  <a:pt x="6208546" y="2257896"/>
                  <a:pt x="6253929" y="2256811"/>
                </a:cubicBezTo>
                <a:close/>
                <a:moveTo>
                  <a:pt x="5443684" y="2251877"/>
                </a:moveTo>
                <a:cubicBezTo>
                  <a:pt x="5451383" y="2249954"/>
                  <a:pt x="5455233" y="2267281"/>
                  <a:pt x="5439834" y="2265356"/>
                </a:cubicBezTo>
                <a:cubicBezTo>
                  <a:pt x="5420587" y="2263433"/>
                  <a:pt x="5387866" y="2271131"/>
                  <a:pt x="5357069" y="2276907"/>
                </a:cubicBezTo>
                <a:cubicBezTo>
                  <a:pt x="5351295" y="2276907"/>
                  <a:pt x="5341671" y="2269206"/>
                  <a:pt x="5337821" y="2267281"/>
                </a:cubicBezTo>
                <a:close/>
                <a:moveTo>
                  <a:pt x="6340636" y="2248025"/>
                </a:moveTo>
                <a:cubicBezTo>
                  <a:pt x="6344485" y="2253803"/>
                  <a:pt x="6338711" y="2269208"/>
                  <a:pt x="6329087" y="2265356"/>
                </a:cubicBezTo>
                <a:cubicBezTo>
                  <a:pt x="6321388" y="2261505"/>
                  <a:pt x="6309838" y="2263433"/>
                  <a:pt x="6300214" y="2257655"/>
                </a:cubicBezTo>
                <a:cubicBezTo>
                  <a:pt x="6309838" y="2248025"/>
                  <a:pt x="6329087" y="2249954"/>
                  <a:pt x="6340636" y="2248025"/>
                </a:cubicBezTo>
                <a:close/>
                <a:moveTo>
                  <a:pt x="2246613" y="2234502"/>
                </a:moveTo>
                <a:cubicBezTo>
                  <a:pt x="2254312" y="2234502"/>
                  <a:pt x="2248537" y="2244128"/>
                  <a:pt x="2252387" y="2249903"/>
                </a:cubicBezTo>
                <a:cubicBezTo>
                  <a:pt x="2246613" y="2253756"/>
                  <a:pt x="2242763" y="2261457"/>
                  <a:pt x="2235063" y="2261457"/>
                </a:cubicBezTo>
                <a:cubicBezTo>
                  <a:pt x="2233138" y="2261457"/>
                  <a:pt x="2227364" y="2257605"/>
                  <a:pt x="2225439" y="2255681"/>
                </a:cubicBezTo>
                <a:cubicBezTo>
                  <a:pt x="2229288" y="2249903"/>
                  <a:pt x="2229288" y="2255681"/>
                  <a:pt x="2225439" y="2247981"/>
                </a:cubicBezTo>
                <a:cubicBezTo>
                  <a:pt x="2235063" y="2240277"/>
                  <a:pt x="2229288" y="2249903"/>
                  <a:pt x="2231213" y="2236427"/>
                </a:cubicBezTo>
                <a:lnTo>
                  <a:pt x="2236988" y="2240277"/>
                </a:lnTo>
                <a:cubicBezTo>
                  <a:pt x="2240838" y="2236427"/>
                  <a:pt x="2238912" y="2234502"/>
                  <a:pt x="2246613" y="2234502"/>
                </a:cubicBezTo>
                <a:close/>
                <a:moveTo>
                  <a:pt x="2186944" y="2222957"/>
                </a:moveTo>
                <a:lnTo>
                  <a:pt x="2192718" y="2228733"/>
                </a:lnTo>
                <a:lnTo>
                  <a:pt x="2186944" y="2232583"/>
                </a:lnTo>
                <a:lnTo>
                  <a:pt x="2185019" y="2228733"/>
                </a:lnTo>
                <a:close/>
                <a:moveTo>
                  <a:pt x="2337076" y="2213314"/>
                </a:moveTo>
                <a:lnTo>
                  <a:pt x="2342851" y="2219089"/>
                </a:lnTo>
                <a:lnTo>
                  <a:pt x="2333227" y="2219089"/>
                </a:lnTo>
                <a:close/>
                <a:moveTo>
                  <a:pt x="5091449" y="2209518"/>
                </a:moveTo>
                <a:cubicBezTo>
                  <a:pt x="5054878" y="2257655"/>
                  <a:pt x="5012533" y="2300012"/>
                  <a:pt x="4962488" y="2326938"/>
                </a:cubicBezTo>
                <a:cubicBezTo>
                  <a:pt x="5022157" y="2319245"/>
                  <a:pt x="5079900" y="2309627"/>
                  <a:pt x="5147268" y="2290384"/>
                </a:cubicBezTo>
                <a:cubicBezTo>
                  <a:pt x="5151117" y="2267281"/>
                  <a:pt x="5179989" y="2276907"/>
                  <a:pt x="5183839" y="2257655"/>
                </a:cubicBezTo>
                <a:cubicBezTo>
                  <a:pt x="5176140" y="2253803"/>
                  <a:pt x="5168441" y="2251877"/>
                  <a:pt x="5166516" y="2244176"/>
                </a:cubicBezTo>
                <a:cubicBezTo>
                  <a:pt x="5172290" y="2244176"/>
                  <a:pt x="5185764" y="2232620"/>
                  <a:pt x="5178065" y="2234548"/>
                </a:cubicBezTo>
                <a:cubicBezTo>
                  <a:pt x="5151117" y="2238396"/>
                  <a:pt x="5124170" y="2240322"/>
                  <a:pt x="5095298" y="2248025"/>
                </a:cubicBezTo>
                <a:cubicBezTo>
                  <a:pt x="5087599" y="2249952"/>
                  <a:pt x="5083750" y="2238396"/>
                  <a:pt x="5089524" y="2234548"/>
                </a:cubicBezTo>
                <a:cubicBezTo>
                  <a:pt x="5099148" y="2228772"/>
                  <a:pt x="5110697" y="2232620"/>
                  <a:pt x="5122245" y="2226847"/>
                </a:cubicBezTo>
                <a:cubicBezTo>
                  <a:pt x="5112621" y="2221072"/>
                  <a:pt x="5102997" y="2217219"/>
                  <a:pt x="5091449" y="2209518"/>
                </a:cubicBezTo>
                <a:close/>
                <a:moveTo>
                  <a:pt x="2032962" y="2203704"/>
                </a:moveTo>
                <a:lnTo>
                  <a:pt x="2032962" y="2207555"/>
                </a:lnTo>
                <a:lnTo>
                  <a:pt x="2027187" y="2207555"/>
                </a:lnTo>
                <a:close/>
                <a:moveTo>
                  <a:pt x="3719074" y="2199889"/>
                </a:moveTo>
                <a:cubicBezTo>
                  <a:pt x="3599737" y="2242247"/>
                  <a:pt x="3480401" y="2303858"/>
                  <a:pt x="3368764" y="2376958"/>
                </a:cubicBezTo>
                <a:cubicBezTo>
                  <a:pt x="3386086" y="2376958"/>
                  <a:pt x="3403409" y="2380800"/>
                  <a:pt x="3418808" y="2384648"/>
                </a:cubicBezTo>
                <a:cubicBezTo>
                  <a:pt x="3468852" y="2353869"/>
                  <a:pt x="3520821" y="2323093"/>
                  <a:pt x="3572791" y="2292311"/>
                </a:cubicBezTo>
                <a:cubicBezTo>
                  <a:pt x="3574715" y="2288458"/>
                  <a:pt x="3574715" y="2284610"/>
                  <a:pt x="3576640" y="2282683"/>
                </a:cubicBezTo>
                <a:cubicBezTo>
                  <a:pt x="3584339" y="2274982"/>
                  <a:pt x="3593963" y="2274982"/>
                  <a:pt x="3601662" y="2274982"/>
                </a:cubicBezTo>
                <a:cubicBezTo>
                  <a:pt x="3611286" y="2269206"/>
                  <a:pt x="3618985" y="2263429"/>
                  <a:pt x="3628609" y="2257655"/>
                </a:cubicBezTo>
                <a:cubicBezTo>
                  <a:pt x="3634384" y="2253803"/>
                  <a:pt x="3638233" y="2249952"/>
                  <a:pt x="3644008" y="2248025"/>
                </a:cubicBezTo>
                <a:cubicBezTo>
                  <a:pt x="3669030" y="2232620"/>
                  <a:pt x="3694052" y="2217219"/>
                  <a:pt x="3719074" y="2199889"/>
                </a:cubicBezTo>
                <a:close/>
                <a:moveTo>
                  <a:pt x="3830712" y="2197965"/>
                </a:moveTo>
                <a:cubicBezTo>
                  <a:pt x="3792216" y="2213368"/>
                  <a:pt x="3753720" y="2228772"/>
                  <a:pt x="3715225" y="2244176"/>
                </a:cubicBezTo>
                <a:cubicBezTo>
                  <a:pt x="3715225" y="2244176"/>
                  <a:pt x="3715225" y="2246101"/>
                  <a:pt x="3715225" y="2246101"/>
                </a:cubicBezTo>
                <a:cubicBezTo>
                  <a:pt x="3713300" y="2257655"/>
                  <a:pt x="3701751" y="2267281"/>
                  <a:pt x="3701751" y="2276907"/>
                </a:cubicBezTo>
                <a:cubicBezTo>
                  <a:pt x="3749871" y="2253803"/>
                  <a:pt x="3799916" y="2230698"/>
                  <a:pt x="3851885" y="2211443"/>
                </a:cubicBezTo>
                <a:cubicBezTo>
                  <a:pt x="3851885" y="2211443"/>
                  <a:pt x="3849960" y="2211443"/>
                  <a:pt x="3849960" y="2211443"/>
                </a:cubicBezTo>
                <a:cubicBezTo>
                  <a:pt x="3844185" y="2207593"/>
                  <a:pt x="3836486" y="2201815"/>
                  <a:pt x="3830712" y="2197965"/>
                </a:cubicBezTo>
                <a:close/>
                <a:moveTo>
                  <a:pt x="2121501" y="2192153"/>
                </a:moveTo>
                <a:lnTo>
                  <a:pt x="2127275" y="2196004"/>
                </a:lnTo>
                <a:lnTo>
                  <a:pt x="2121501" y="2199856"/>
                </a:lnTo>
                <a:lnTo>
                  <a:pt x="2117651" y="2197929"/>
                </a:lnTo>
                <a:close/>
                <a:moveTo>
                  <a:pt x="2496835" y="2182512"/>
                </a:moveTo>
                <a:lnTo>
                  <a:pt x="2502609" y="2184439"/>
                </a:lnTo>
                <a:cubicBezTo>
                  <a:pt x="2502609" y="2186363"/>
                  <a:pt x="2504534" y="2188288"/>
                  <a:pt x="2504534" y="2190215"/>
                </a:cubicBezTo>
                <a:cubicBezTo>
                  <a:pt x="2504534" y="2192141"/>
                  <a:pt x="2504534" y="2190215"/>
                  <a:pt x="2500686" y="2190215"/>
                </a:cubicBezTo>
                <a:close/>
                <a:moveTo>
                  <a:pt x="2364025" y="2178672"/>
                </a:moveTo>
                <a:lnTo>
                  <a:pt x="2369799" y="2182521"/>
                </a:lnTo>
                <a:lnTo>
                  <a:pt x="2364025" y="2186373"/>
                </a:lnTo>
                <a:close/>
                <a:moveTo>
                  <a:pt x="2427543" y="2178664"/>
                </a:moveTo>
                <a:lnTo>
                  <a:pt x="2433317" y="2178664"/>
                </a:lnTo>
                <a:lnTo>
                  <a:pt x="2427543" y="2184439"/>
                </a:lnTo>
                <a:close/>
                <a:moveTo>
                  <a:pt x="5077975" y="2171011"/>
                </a:moveTo>
                <a:cubicBezTo>
                  <a:pt x="5074126" y="2172934"/>
                  <a:pt x="5068351" y="2176787"/>
                  <a:pt x="5062577" y="2178714"/>
                </a:cubicBezTo>
                <a:cubicBezTo>
                  <a:pt x="5074126" y="2184490"/>
                  <a:pt x="5085674" y="2192189"/>
                  <a:pt x="5095298" y="2201815"/>
                </a:cubicBezTo>
                <a:cubicBezTo>
                  <a:pt x="5095298" y="2201815"/>
                  <a:pt x="5093373" y="2203742"/>
                  <a:pt x="5093373" y="2203742"/>
                </a:cubicBezTo>
                <a:cubicBezTo>
                  <a:pt x="5124170" y="2196041"/>
                  <a:pt x="5154967" y="2199889"/>
                  <a:pt x="5183839" y="2184490"/>
                </a:cubicBezTo>
                <a:cubicBezTo>
                  <a:pt x="5183839" y="2184490"/>
                  <a:pt x="5181914" y="2180639"/>
                  <a:pt x="5176140" y="2176787"/>
                </a:cubicBezTo>
                <a:cubicBezTo>
                  <a:pt x="5145343" y="2194114"/>
                  <a:pt x="5112621" y="2186415"/>
                  <a:pt x="5077975" y="2171011"/>
                </a:cubicBezTo>
                <a:close/>
                <a:moveTo>
                  <a:pt x="1588336" y="2169013"/>
                </a:moveTo>
                <a:lnTo>
                  <a:pt x="1586659" y="2169401"/>
                </a:lnTo>
                <a:lnTo>
                  <a:pt x="1586629" y="2169128"/>
                </a:lnTo>
                <a:close/>
                <a:moveTo>
                  <a:pt x="2354399" y="2157486"/>
                </a:moveTo>
                <a:lnTo>
                  <a:pt x="2358249" y="2161337"/>
                </a:lnTo>
                <a:lnTo>
                  <a:pt x="2352475" y="2165187"/>
                </a:lnTo>
                <a:lnTo>
                  <a:pt x="2348625" y="2161337"/>
                </a:lnTo>
                <a:close/>
                <a:moveTo>
                  <a:pt x="2140749" y="2153644"/>
                </a:moveTo>
                <a:lnTo>
                  <a:pt x="2148448" y="2155569"/>
                </a:lnTo>
                <a:lnTo>
                  <a:pt x="2142674" y="2159420"/>
                </a:lnTo>
                <a:close/>
                <a:moveTo>
                  <a:pt x="2277409" y="2153640"/>
                </a:moveTo>
                <a:lnTo>
                  <a:pt x="2283183" y="2159416"/>
                </a:lnTo>
                <a:lnTo>
                  <a:pt x="2277409" y="2159416"/>
                </a:lnTo>
                <a:close/>
                <a:moveTo>
                  <a:pt x="2475663" y="2151717"/>
                </a:moveTo>
                <a:cubicBezTo>
                  <a:pt x="2479512" y="2159418"/>
                  <a:pt x="2477586" y="2149792"/>
                  <a:pt x="2479512" y="2159418"/>
                </a:cubicBezTo>
                <a:lnTo>
                  <a:pt x="2479512" y="2167119"/>
                </a:lnTo>
                <a:lnTo>
                  <a:pt x="2489136" y="2167119"/>
                </a:lnTo>
                <a:cubicBezTo>
                  <a:pt x="2487211" y="2172895"/>
                  <a:pt x="2487211" y="2174820"/>
                  <a:pt x="2489136" y="2180595"/>
                </a:cubicBezTo>
                <a:lnTo>
                  <a:pt x="2473737" y="2180595"/>
                </a:lnTo>
                <a:lnTo>
                  <a:pt x="2473737" y="2167119"/>
                </a:lnTo>
                <a:lnTo>
                  <a:pt x="2464113" y="2167119"/>
                </a:lnTo>
                <a:cubicBezTo>
                  <a:pt x="2466038" y="2157493"/>
                  <a:pt x="2466038" y="2157493"/>
                  <a:pt x="2475663" y="2151717"/>
                </a:cubicBezTo>
                <a:close/>
                <a:moveTo>
                  <a:pt x="2300508" y="2147864"/>
                </a:moveTo>
                <a:lnTo>
                  <a:pt x="2308206" y="2153640"/>
                </a:lnTo>
                <a:lnTo>
                  <a:pt x="2300508" y="2153640"/>
                </a:lnTo>
                <a:close/>
                <a:moveTo>
                  <a:pt x="2398671" y="2145935"/>
                </a:moveTo>
                <a:lnTo>
                  <a:pt x="2404445" y="2145935"/>
                </a:lnTo>
                <a:lnTo>
                  <a:pt x="2400596" y="2149788"/>
                </a:lnTo>
                <a:cubicBezTo>
                  <a:pt x="2398671" y="2147860"/>
                  <a:pt x="2398671" y="2147860"/>
                  <a:pt x="2398671" y="2145935"/>
                </a:cubicBezTo>
                <a:close/>
                <a:moveTo>
                  <a:pt x="2102253" y="2142093"/>
                </a:moveTo>
                <a:lnTo>
                  <a:pt x="2111877" y="2151721"/>
                </a:lnTo>
                <a:lnTo>
                  <a:pt x="2102253" y="2151721"/>
                </a:lnTo>
                <a:close/>
                <a:moveTo>
                  <a:pt x="2342851" y="2138234"/>
                </a:moveTo>
                <a:lnTo>
                  <a:pt x="2352475" y="2142084"/>
                </a:lnTo>
                <a:lnTo>
                  <a:pt x="2339002" y="2144010"/>
                </a:lnTo>
                <a:close/>
                <a:moveTo>
                  <a:pt x="2313981" y="2132458"/>
                </a:moveTo>
                <a:lnTo>
                  <a:pt x="2319755" y="2138234"/>
                </a:lnTo>
                <a:lnTo>
                  <a:pt x="2312056" y="2138234"/>
                </a:lnTo>
                <a:close/>
                <a:moveTo>
                  <a:pt x="2404444" y="2128612"/>
                </a:moveTo>
                <a:cubicBezTo>
                  <a:pt x="2410218" y="2130540"/>
                  <a:pt x="2410218" y="2130540"/>
                  <a:pt x="2410218" y="2130540"/>
                </a:cubicBezTo>
                <a:cubicBezTo>
                  <a:pt x="2414068" y="2140166"/>
                  <a:pt x="2419843" y="2149792"/>
                  <a:pt x="2423693" y="2159418"/>
                </a:cubicBezTo>
                <a:lnTo>
                  <a:pt x="2421768" y="2157493"/>
                </a:lnTo>
                <a:lnTo>
                  <a:pt x="2412143" y="2163268"/>
                </a:lnTo>
                <a:lnTo>
                  <a:pt x="2415993" y="2157493"/>
                </a:lnTo>
                <a:lnTo>
                  <a:pt x="2406370" y="2140166"/>
                </a:lnTo>
                <a:lnTo>
                  <a:pt x="2410218" y="2134388"/>
                </a:lnTo>
                <a:lnTo>
                  <a:pt x="2404444" y="2134388"/>
                </a:lnTo>
                <a:close/>
                <a:moveTo>
                  <a:pt x="4935541" y="2126725"/>
                </a:moveTo>
                <a:cubicBezTo>
                  <a:pt x="4931691" y="2128650"/>
                  <a:pt x="4929767" y="2132505"/>
                  <a:pt x="4927842" y="2136351"/>
                </a:cubicBezTo>
                <a:cubicBezTo>
                  <a:pt x="4970187" y="2145977"/>
                  <a:pt x="5012533" y="2155607"/>
                  <a:pt x="5047179" y="2171011"/>
                </a:cubicBezTo>
                <a:cubicBezTo>
                  <a:pt x="5052953" y="2169084"/>
                  <a:pt x="5056803" y="2165236"/>
                  <a:pt x="5062577" y="2163308"/>
                </a:cubicBezTo>
                <a:cubicBezTo>
                  <a:pt x="5024082" y="2145977"/>
                  <a:pt x="4981736" y="2126725"/>
                  <a:pt x="4935541" y="2126725"/>
                </a:cubicBezTo>
                <a:close/>
                <a:moveTo>
                  <a:pt x="2279334" y="2124760"/>
                </a:moveTo>
                <a:lnTo>
                  <a:pt x="2279334" y="2132460"/>
                </a:lnTo>
                <a:lnTo>
                  <a:pt x="2273560" y="2126685"/>
                </a:lnTo>
                <a:close/>
                <a:moveTo>
                  <a:pt x="2267784" y="2124760"/>
                </a:moveTo>
                <a:lnTo>
                  <a:pt x="2273559" y="2126687"/>
                </a:lnTo>
                <a:lnTo>
                  <a:pt x="2269709" y="2132462"/>
                </a:lnTo>
                <a:lnTo>
                  <a:pt x="2263935" y="2128610"/>
                </a:lnTo>
                <a:close/>
                <a:moveTo>
                  <a:pt x="2292807" y="2124757"/>
                </a:moveTo>
                <a:lnTo>
                  <a:pt x="2288958" y="2132458"/>
                </a:lnTo>
                <a:lnTo>
                  <a:pt x="2281258" y="2128608"/>
                </a:lnTo>
                <a:close/>
                <a:moveTo>
                  <a:pt x="2460263" y="2124745"/>
                </a:moveTo>
                <a:lnTo>
                  <a:pt x="2466038" y="2128595"/>
                </a:lnTo>
                <a:lnTo>
                  <a:pt x="2456414" y="2136296"/>
                </a:lnTo>
                <a:lnTo>
                  <a:pt x="2452564" y="2130521"/>
                </a:lnTo>
                <a:lnTo>
                  <a:pt x="2460263" y="2130521"/>
                </a:lnTo>
                <a:close/>
                <a:moveTo>
                  <a:pt x="2077230" y="2122841"/>
                </a:moveTo>
                <a:lnTo>
                  <a:pt x="2092630" y="2126691"/>
                </a:lnTo>
                <a:lnTo>
                  <a:pt x="2084930" y="2130542"/>
                </a:lnTo>
                <a:lnTo>
                  <a:pt x="2090704" y="2130542"/>
                </a:lnTo>
                <a:lnTo>
                  <a:pt x="2090704" y="2138242"/>
                </a:lnTo>
                <a:cubicBezTo>
                  <a:pt x="2075306" y="2144020"/>
                  <a:pt x="2088780" y="2147871"/>
                  <a:pt x="2069531" y="2149796"/>
                </a:cubicBezTo>
                <a:lnTo>
                  <a:pt x="2073381" y="2144020"/>
                </a:lnTo>
                <a:cubicBezTo>
                  <a:pt x="2069531" y="2142095"/>
                  <a:pt x="2067606" y="2142095"/>
                  <a:pt x="2067606" y="2142095"/>
                </a:cubicBezTo>
                <a:cubicBezTo>
                  <a:pt x="2067606" y="2142095"/>
                  <a:pt x="2065682" y="2140170"/>
                  <a:pt x="2063757" y="2138242"/>
                </a:cubicBezTo>
                <a:lnTo>
                  <a:pt x="2067606" y="2126691"/>
                </a:lnTo>
                <a:close/>
                <a:moveTo>
                  <a:pt x="2227364" y="2122832"/>
                </a:moveTo>
                <a:cubicBezTo>
                  <a:pt x="2229289" y="2132456"/>
                  <a:pt x="2231214" y="2130531"/>
                  <a:pt x="2227364" y="2138232"/>
                </a:cubicBezTo>
                <a:lnTo>
                  <a:pt x="2219665" y="2130531"/>
                </a:lnTo>
                <a:close/>
                <a:moveTo>
                  <a:pt x="2325529" y="2120907"/>
                </a:moveTo>
                <a:cubicBezTo>
                  <a:pt x="2335152" y="2122832"/>
                  <a:pt x="2331303" y="2120907"/>
                  <a:pt x="2337077" y="2128608"/>
                </a:cubicBezTo>
                <a:lnTo>
                  <a:pt x="2333227" y="2130533"/>
                </a:lnTo>
                <a:cubicBezTo>
                  <a:pt x="2327453" y="2124757"/>
                  <a:pt x="2327453" y="2130533"/>
                  <a:pt x="2325529" y="2120907"/>
                </a:cubicBezTo>
                <a:close/>
                <a:moveTo>
                  <a:pt x="2385197" y="2118982"/>
                </a:moveTo>
                <a:lnTo>
                  <a:pt x="2390971" y="2120907"/>
                </a:lnTo>
                <a:lnTo>
                  <a:pt x="2385197" y="2124757"/>
                </a:lnTo>
                <a:close/>
                <a:moveTo>
                  <a:pt x="2244688" y="2118975"/>
                </a:moveTo>
                <a:lnTo>
                  <a:pt x="2262011" y="2120901"/>
                </a:lnTo>
                <a:lnTo>
                  <a:pt x="2260086" y="2126674"/>
                </a:lnTo>
                <a:cubicBezTo>
                  <a:pt x="2256236" y="2122826"/>
                  <a:pt x="2252386" y="2120901"/>
                  <a:pt x="2244688" y="2120901"/>
                </a:cubicBezTo>
                <a:close/>
                <a:moveTo>
                  <a:pt x="5330123" y="2117099"/>
                </a:moveTo>
                <a:cubicBezTo>
                  <a:pt x="5337822" y="2136351"/>
                  <a:pt x="5320499" y="2119024"/>
                  <a:pt x="5314724" y="2126729"/>
                </a:cubicBezTo>
                <a:cubicBezTo>
                  <a:pt x="5310875" y="2132505"/>
                  <a:pt x="5305100" y="2134432"/>
                  <a:pt x="5297400" y="2136351"/>
                </a:cubicBezTo>
                <a:cubicBezTo>
                  <a:pt x="5299326" y="2134432"/>
                  <a:pt x="5301251" y="2128656"/>
                  <a:pt x="5303176" y="2126729"/>
                </a:cubicBezTo>
                <a:cubicBezTo>
                  <a:pt x="5308950" y="2122874"/>
                  <a:pt x="5324348" y="2119024"/>
                  <a:pt x="5330123" y="2117099"/>
                </a:cubicBezTo>
                <a:close/>
                <a:moveTo>
                  <a:pt x="2313981" y="2115131"/>
                </a:moveTo>
                <a:lnTo>
                  <a:pt x="2319755" y="2120907"/>
                </a:lnTo>
                <a:lnTo>
                  <a:pt x="2312056" y="2124757"/>
                </a:lnTo>
                <a:close/>
                <a:moveTo>
                  <a:pt x="2402520" y="2113208"/>
                </a:moveTo>
                <a:lnTo>
                  <a:pt x="2404444" y="2117057"/>
                </a:lnTo>
                <a:cubicBezTo>
                  <a:pt x="2398670" y="2124760"/>
                  <a:pt x="2400596" y="2118984"/>
                  <a:pt x="2398670" y="2130535"/>
                </a:cubicBezTo>
                <a:cubicBezTo>
                  <a:pt x="2389046" y="2126685"/>
                  <a:pt x="2390971" y="2130535"/>
                  <a:pt x="2394820" y="2122834"/>
                </a:cubicBezTo>
                <a:lnTo>
                  <a:pt x="2390971" y="2120909"/>
                </a:lnTo>
                <a:close/>
                <a:moveTo>
                  <a:pt x="2292808" y="2113208"/>
                </a:moveTo>
                <a:lnTo>
                  <a:pt x="2298582" y="2118984"/>
                </a:lnTo>
                <a:lnTo>
                  <a:pt x="2290883" y="2122834"/>
                </a:lnTo>
                <a:close/>
                <a:moveTo>
                  <a:pt x="2267784" y="2113206"/>
                </a:moveTo>
                <a:lnTo>
                  <a:pt x="2283183" y="2113206"/>
                </a:lnTo>
                <a:lnTo>
                  <a:pt x="2279333" y="2118980"/>
                </a:lnTo>
                <a:close/>
                <a:moveTo>
                  <a:pt x="2102254" y="2111287"/>
                </a:moveTo>
                <a:lnTo>
                  <a:pt x="2108029" y="2113214"/>
                </a:lnTo>
                <a:lnTo>
                  <a:pt x="2106104" y="2118988"/>
                </a:lnTo>
                <a:lnTo>
                  <a:pt x="2121501" y="2118988"/>
                </a:lnTo>
                <a:lnTo>
                  <a:pt x="2117651" y="2128614"/>
                </a:lnTo>
                <a:cubicBezTo>
                  <a:pt x="2115726" y="2128614"/>
                  <a:pt x="2115726" y="2126689"/>
                  <a:pt x="2113801" y="2126689"/>
                </a:cubicBezTo>
                <a:lnTo>
                  <a:pt x="2106103" y="2118990"/>
                </a:lnTo>
                <a:close/>
                <a:moveTo>
                  <a:pt x="2327453" y="2107431"/>
                </a:moveTo>
                <a:lnTo>
                  <a:pt x="2331303" y="2117057"/>
                </a:lnTo>
                <a:lnTo>
                  <a:pt x="2315904" y="2113206"/>
                </a:lnTo>
                <a:close/>
                <a:moveTo>
                  <a:pt x="2267784" y="2107431"/>
                </a:moveTo>
                <a:lnTo>
                  <a:pt x="2268747" y="2107911"/>
                </a:lnTo>
                <a:lnTo>
                  <a:pt x="2265860" y="2109356"/>
                </a:lnTo>
                <a:lnTo>
                  <a:pt x="2265565" y="2108169"/>
                </a:lnTo>
                <a:close/>
                <a:moveTo>
                  <a:pt x="2279333" y="2107428"/>
                </a:moveTo>
                <a:lnTo>
                  <a:pt x="2288958" y="2107428"/>
                </a:lnTo>
                <a:lnTo>
                  <a:pt x="2283183" y="2113204"/>
                </a:lnTo>
                <a:close/>
                <a:moveTo>
                  <a:pt x="2442941" y="2099721"/>
                </a:moveTo>
                <a:lnTo>
                  <a:pt x="2446791" y="2105495"/>
                </a:lnTo>
                <a:lnTo>
                  <a:pt x="2442941" y="2111270"/>
                </a:lnTo>
                <a:lnTo>
                  <a:pt x="2431391" y="2111270"/>
                </a:lnTo>
                <a:cubicBezTo>
                  <a:pt x="2429467" y="2109345"/>
                  <a:pt x="2429467" y="2105495"/>
                  <a:pt x="2427542" y="2103572"/>
                </a:cubicBezTo>
                <a:lnTo>
                  <a:pt x="2437166" y="2105495"/>
                </a:lnTo>
                <a:close/>
                <a:moveTo>
                  <a:pt x="2393902" y="2093563"/>
                </a:moveTo>
                <a:lnTo>
                  <a:pt x="2396746" y="2099729"/>
                </a:lnTo>
                <a:lnTo>
                  <a:pt x="2394822" y="2101655"/>
                </a:lnTo>
                <a:cubicBezTo>
                  <a:pt x="2392896" y="2097804"/>
                  <a:pt x="2391935" y="2097323"/>
                  <a:pt x="2391935" y="2096841"/>
                </a:cubicBezTo>
                <a:close/>
                <a:moveTo>
                  <a:pt x="2190792" y="2092031"/>
                </a:moveTo>
                <a:lnTo>
                  <a:pt x="2196567" y="2097806"/>
                </a:lnTo>
                <a:cubicBezTo>
                  <a:pt x="2204267" y="2093956"/>
                  <a:pt x="2202342" y="2093956"/>
                  <a:pt x="2204267" y="2105507"/>
                </a:cubicBezTo>
                <a:lnTo>
                  <a:pt x="2200418" y="2105507"/>
                </a:lnTo>
                <a:lnTo>
                  <a:pt x="2200418" y="2099732"/>
                </a:lnTo>
                <a:lnTo>
                  <a:pt x="2188868" y="2101657"/>
                </a:lnTo>
                <a:lnTo>
                  <a:pt x="2185018" y="2097806"/>
                </a:lnTo>
                <a:lnTo>
                  <a:pt x="2190792" y="2097806"/>
                </a:lnTo>
                <a:close/>
                <a:moveTo>
                  <a:pt x="2392469" y="2090460"/>
                </a:moveTo>
                <a:lnTo>
                  <a:pt x="2394822" y="2092029"/>
                </a:lnTo>
                <a:lnTo>
                  <a:pt x="2393902" y="2093563"/>
                </a:lnTo>
                <a:close/>
                <a:moveTo>
                  <a:pt x="2121501" y="2090108"/>
                </a:moveTo>
                <a:lnTo>
                  <a:pt x="2125351" y="2090108"/>
                </a:lnTo>
                <a:cubicBezTo>
                  <a:pt x="2127275" y="2090108"/>
                  <a:pt x="2129200" y="2092033"/>
                  <a:pt x="2133050" y="2093960"/>
                </a:cubicBezTo>
                <a:lnTo>
                  <a:pt x="2121501" y="2092033"/>
                </a:lnTo>
                <a:close/>
                <a:moveTo>
                  <a:pt x="2156148" y="2090105"/>
                </a:moveTo>
                <a:lnTo>
                  <a:pt x="2161922" y="2090105"/>
                </a:lnTo>
                <a:lnTo>
                  <a:pt x="2161922" y="2093956"/>
                </a:lnTo>
                <a:cubicBezTo>
                  <a:pt x="2159998" y="2092031"/>
                  <a:pt x="2158073" y="2090105"/>
                  <a:pt x="2156148" y="2090105"/>
                </a:cubicBezTo>
                <a:close/>
                <a:moveTo>
                  <a:pt x="2235063" y="2088174"/>
                </a:moveTo>
                <a:cubicBezTo>
                  <a:pt x="2242762" y="2093950"/>
                  <a:pt x="2242762" y="2090099"/>
                  <a:pt x="2244688" y="2099725"/>
                </a:cubicBezTo>
                <a:lnTo>
                  <a:pt x="2229289" y="2099725"/>
                </a:lnTo>
                <a:lnTo>
                  <a:pt x="2235063" y="2095875"/>
                </a:lnTo>
                <a:lnTo>
                  <a:pt x="2235063" y="2090099"/>
                </a:lnTo>
                <a:close/>
                <a:moveTo>
                  <a:pt x="2225439" y="2086251"/>
                </a:moveTo>
                <a:lnTo>
                  <a:pt x="2235063" y="2090099"/>
                </a:lnTo>
                <a:lnTo>
                  <a:pt x="2229288" y="2092024"/>
                </a:lnTo>
                <a:close/>
                <a:moveTo>
                  <a:pt x="2390099" y="2085323"/>
                </a:moveTo>
                <a:lnTo>
                  <a:pt x="2392469" y="2090460"/>
                </a:lnTo>
                <a:lnTo>
                  <a:pt x="2389047" y="2088178"/>
                </a:lnTo>
                <a:close/>
                <a:moveTo>
                  <a:pt x="2013715" y="2084334"/>
                </a:moveTo>
                <a:lnTo>
                  <a:pt x="2019489" y="2088185"/>
                </a:lnTo>
                <a:lnTo>
                  <a:pt x="2011789" y="2090110"/>
                </a:lnTo>
                <a:close/>
                <a:moveTo>
                  <a:pt x="2385198" y="2084328"/>
                </a:moveTo>
                <a:lnTo>
                  <a:pt x="2385198" y="2092029"/>
                </a:lnTo>
                <a:lnTo>
                  <a:pt x="2389047" y="2097804"/>
                </a:lnTo>
                <a:lnTo>
                  <a:pt x="2389047" y="2103580"/>
                </a:lnTo>
                <a:cubicBezTo>
                  <a:pt x="2389047" y="2111281"/>
                  <a:pt x="2383273" y="2113206"/>
                  <a:pt x="2379423" y="2115131"/>
                </a:cubicBezTo>
                <a:lnTo>
                  <a:pt x="2377498" y="2111281"/>
                </a:lnTo>
                <a:lnTo>
                  <a:pt x="2387122" y="2101655"/>
                </a:lnTo>
                <a:cubicBezTo>
                  <a:pt x="2379423" y="2097804"/>
                  <a:pt x="2389047" y="2097804"/>
                  <a:pt x="2377498" y="2097804"/>
                </a:cubicBezTo>
                <a:cubicBezTo>
                  <a:pt x="2369799" y="2097804"/>
                  <a:pt x="2367874" y="2105505"/>
                  <a:pt x="2367874" y="2111281"/>
                </a:cubicBezTo>
                <a:lnTo>
                  <a:pt x="2373649" y="2107431"/>
                </a:lnTo>
                <a:cubicBezTo>
                  <a:pt x="2373649" y="2118980"/>
                  <a:pt x="2373649" y="2113206"/>
                  <a:pt x="2367874" y="2120905"/>
                </a:cubicBezTo>
                <a:lnTo>
                  <a:pt x="2362100" y="2117055"/>
                </a:lnTo>
                <a:lnTo>
                  <a:pt x="2356326" y="2122830"/>
                </a:lnTo>
                <a:lnTo>
                  <a:pt x="2352476" y="2118980"/>
                </a:lnTo>
                <a:lnTo>
                  <a:pt x="2358250" y="2113206"/>
                </a:lnTo>
                <a:lnTo>
                  <a:pt x="2356326" y="2109356"/>
                </a:lnTo>
                <a:lnTo>
                  <a:pt x="2364025" y="2103580"/>
                </a:lnTo>
                <a:lnTo>
                  <a:pt x="2360175" y="2101655"/>
                </a:lnTo>
                <a:lnTo>
                  <a:pt x="2352476" y="2107431"/>
                </a:lnTo>
                <a:lnTo>
                  <a:pt x="2352476" y="2099729"/>
                </a:lnTo>
                <a:cubicBezTo>
                  <a:pt x="2342852" y="2097804"/>
                  <a:pt x="2346702" y="2099729"/>
                  <a:pt x="2342852" y="2093954"/>
                </a:cubicBezTo>
                <a:lnTo>
                  <a:pt x="2337078" y="2093954"/>
                </a:lnTo>
                <a:lnTo>
                  <a:pt x="2340927" y="2088178"/>
                </a:lnTo>
                <a:cubicBezTo>
                  <a:pt x="2354401" y="2092029"/>
                  <a:pt x="2340927" y="2086253"/>
                  <a:pt x="2352476" y="2090103"/>
                </a:cubicBezTo>
                <a:lnTo>
                  <a:pt x="2358250" y="2086253"/>
                </a:lnTo>
                <a:lnTo>
                  <a:pt x="2362100" y="2088178"/>
                </a:lnTo>
                <a:lnTo>
                  <a:pt x="2356326" y="2095879"/>
                </a:lnTo>
                <a:lnTo>
                  <a:pt x="2365950" y="2092029"/>
                </a:lnTo>
                <a:cubicBezTo>
                  <a:pt x="2370762" y="2093954"/>
                  <a:pt x="2372688" y="2094917"/>
                  <a:pt x="2373649" y="2093954"/>
                </a:cubicBezTo>
                <a:lnTo>
                  <a:pt x="2375253" y="2085932"/>
                </a:lnTo>
                <a:lnTo>
                  <a:pt x="2375575" y="2086253"/>
                </a:lnTo>
                <a:lnTo>
                  <a:pt x="2376624" y="2084678"/>
                </a:lnTo>
                <a:lnTo>
                  <a:pt x="2381349" y="2086253"/>
                </a:lnTo>
                <a:close/>
                <a:moveTo>
                  <a:pt x="2357608" y="2084328"/>
                </a:moveTo>
                <a:lnTo>
                  <a:pt x="2360175" y="2084328"/>
                </a:lnTo>
                <a:lnTo>
                  <a:pt x="2361183" y="2084365"/>
                </a:lnTo>
                <a:lnTo>
                  <a:pt x="2358250" y="2086253"/>
                </a:lnTo>
                <a:close/>
                <a:moveTo>
                  <a:pt x="2388803" y="2082516"/>
                </a:moveTo>
                <a:lnTo>
                  <a:pt x="2390731" y="2083605"/>
                </a:lnTo>
                <a:lnTo>
                  <a:pt x="2390099" y="2085323"/>
                </a:lnTo>
                <a:close/>
                <a:moveTo>
                  <a:pt x="2300506" y="2080477"/>
                </a:moveTo>
                <a:cubicBezTo>
                  <a:pt x="2304355" y="2092029"/>
                  <a:pt x="2298581" y="2084328"/>
                  <a:pt x="2310130" y="2088178"/>
                </a:cubicBezTo>
                <a:close/>
                <a:moveTo>
                  <a:pt x="2225439" y="2076625"/>
                </a:moveTo>
                <a:lnTo>
                  <a:pt x="2235063" y="2076625"/>
                </a:lnTo>
                <a:lnTo>
                  <a:pt x="2229288" y="2082400"/>
                </a:lnTo>
                <a:close/>
                <a:moveTo>
                  <a:pt x="2342852" y="2074702"/>
                </a:moveTo>
                <a:lnTo>
                  <a:pt x="2342852" y="2084328"/>
                </a:lnTo>
                <a:lnTo>
                  <a:pt x="2348627" y="2080477"/>
                </a:lnTo>
                <a:close/>
                <a:moveTo>
                  <a:pt x="2210040" y="2070849"/>
                </a:moveTo>
                <a:cubicBezTo>
                  <a:pt x="2215815" y="2072774"/>
                  <a:pt x="2219665" y="2066999"/>
                  <a:pt x="2211965" y="2080475"/>
                </a:cubicBezTo>
                <a:lnTo>
                  <a:pt x="2221590" y="2080475"/>
                </a:lnTo>
                <a:cubicBezTo>
                  <a:pt x="2215815" y="2092024"/>
                  <a:pt x="2227365" y="2084326"/>
                  <a:pt x="2215815" y="2092024"/>
                </a:cubicBezTo>
                <a:lnTo>
                  <a:pt x="2215815" y="2084326"/>
                </a:lnTo>
                <a:cubicBezTo>
                  <a:pt x="2213891" y="2086249"/>
                  <a:pt x="2211965" y="2088174"/>
                  <a:pt x="2211965" y="2088174"/>
                </a:cubicBezTo>
                <a:cubicBezTo>
                  <a:pt x="2210040" y="2088174"/>
                  <a:pt x="2210040" y="2088174"/>
                  <a:pt x="2206191" y="2090099"/>
                </a:cubicBezTo>
                <a:lnTo>
                  <a:pt x="2210040" y="2084326"/>
                </a:lnTo>
                <a:lnTo>
                  <a:pt x="2206191" y="2078550"/>
                </a:lnTo>
                <a:close/>
                <a:moveTo>
                  <a:pt x="2175395" y="2065075"/>
                </a:moveTo>
                <a:lnTo>
                  <a:pt x="2181168" y="2072774"/>
                </a:lnTo>
                <a:lnTo>
                  <a:pt x="2175395" y="2076625"/>
                </a:lnTo>
                <a:lnTo>
                  <a:pt x="2175395" y="2070849"/>
                </a:lnTo>
                <a:lnTo>
                  <a:pt x="2167695" y="2070849"/>
                </a:lnTo>
                <a:close/>
                <a:moveTo>
                  <a:pt x="2181170" y="2063150"/>
                </a:moveTo>
                <a:lnTo>
                  <a:pt x="2186944" y="2066999"/>
                </a:lnTo>
                <a:lnTo>
                  <a:pt x="2181170" y="2066999"/>
                </a:lnTo>
                <a:close/>
                <a:moveTo>
                  <a:pt x="2260085" y="2057377"/>
                </a:moveTo>
                <a:lnTo>
                  <a:pt x="2265860" y="2063152"/>
                </a:lnTo>
                <a:lnTo>
                  <a:pt x="2269709" y="2068928"/>
                </a:lnTo>
                <a:lnTo>
                  <a:pt x="2275485" y="2063152"/>
                </a:lnTo>
                <a:lnTo>
                  <a:pt x="2265860" y="2063152"/>
                </a:lnTo>
                <a:lnTo>
                  <a:pt x="2269709" y="2057377"/>
                </a:lnTo>
                <a:close/>
                <a:moveTo>
                  <a:pt x="2131125" y="2057377"/>
                </a:moveTo>
                <a:lnTo>
                  <a:pt x="2138824" y="2057377"/>
                </a:lnTo>
                <a:lnTo>
                  <a:pt x="2138824" y="2063152"/>
                </a:lnTo>
                <a:close/>
                <a:moveTo>
                  <a:pt x="2171545" y="2053524"/>
                </a:moveTo>
                <a:lnTo>
                  <a:pt x="2181169" y="2063150"/>
                </a:lnTo>
                <a:lnTo>
                  <a:pt x="2175395" y="2065075"/>
                </a:lnTo>
                <a:close/>
                <a:moveTo>
                  <a:pt x="38881" y="2049674"/>
                </a:moveTo>
                <a:cubicBezTo>
                  <a:pt x="33106" y="2047749"/>
                  <a:pt x="31182" y="2053524"/>
                  <a:pt x="25407" y="2051599"/>
                </a:cubicBezTo>
                <a:cubicBezTo>
                  <a:pt x="31182" y="2115117"/>
                  <a:pt x="96624" y="2138215"/>
                  <a:pt x="154368" y="2165162"/>
                </a:cubicBezTo>
                <a:cubicBezTo>
                  <a:pt x="125496" y="2120892"/>
                  <a:pt x="40805" y="2113192"/>
                  <a:pt x="38881" y="2049674"/>
                </a:cubicBezTo>
                <a:close/>
                <a:moveTo>
                  <a:pt x="2158280" y="2049170"/>
                </a:moveTo>
                <a:lnTo>
                  <a:pt x="2160272" y="2050730"/>
                </a:lnTo>
                <a:lnTo>
                  <a:pt x="2159996" y="2051601"/>
                </a:lnTo>
                <a:close/>
                <a:moveTo>
                  <a:pt x="2231213" y="2045825"/>
                </a:moveTo>
                <a:lnTo>
                  <a:pt x="2231213" y="2057377"/>
                </a:lnTo>
                <a:lnTo>
                  <a:pt x="2240837" y="2053526"/>
                </a:lnTo>
                <a:close/>
                <a:moveTo>
                  <a:pt x="2219665" y="2038125"/>
                </a:moveTo>
                <a:lnTo>
                  <a:pt x="2219665" y="2043900"/>
                </a:lnTo>
                <a:lnTo>
                  <a:pt x="2229289" y="2041975"/>
                </a:lnTo>
                <a:close/>
                <a:moveTo>
                  <a:pt x="2123425" y="2034275"/>
                </a:moveTo>
                <a:lnTo>
                  <a:pt x="2146066" y="2048208"/>
                </a:lnTo>
                <a:lnTo>
                  <a:pt x="2146523" y="2047751"/>
                </a:lnTo>
                <a:cubicBezTo>
                  <a:pt x="2150374" y="2049676"/>
                  <a:pt x="2156147" y="2053526"/>
                  <a:pt x="2159997" y="2055451"/>
                </a:cubicBezTo>
                <a:lnTo>
                  <a:pt x="2156147" y="2059302"/>
                </a:lnTo>
                <a:cubicBezTo>
                  <a:pt x="2159997" y="2067003"/>
                  <a:pt x="2163847" y="2070853"/>
                  <a:pt x="2167697" y="2078552"/>
                </a:cubicBezTo>
                <a:cubicBezTo>
                  <a:pt x="2159997" y="2082402"/>
                  <a:pt x="2171546" y="2080477"/>
                  <a:pt x="2159997" y="2082402"/>
                </a:cubicBezTo>
                <a:cubicBezTo>
                  <a:pt x="2158073" y="2082402"/>
                  <a:pt x="2152297" y="2078552"/>
                  <a:pt x="2150374" y="2076629"/>
                </a:cubicBezTo>
                <a:lnTo>
                  <a:pt x="2150374" y="2084330"/>
                </a:lnTo>
                <a:lnTo>
                  <a:pt x="2142673" y="2078552"/>
                </a:lnTo>
                <a:lnTo>
                  <a:pt x="2142673" y="2080477"/>
                </a:lnTo>
                <a:cubicBezTo>
                  <a:pt x="2140749" y="2078552"/>
                  <a:pt x="2138824" y="2078552"/>
                  <a:pt x="2136899" y="2076629"/>
                </a:cubicBezTo>
                <a:cubicBezTo>
                  <a:pt x="2140749" y="2074704"/>
                  <a:pt x="2138824" y="2076629"/>
                  <a:pt x="2142673" y="2070853"/>
                </a:cubicBezTo>
                <a:lnTo>
                  <a:pt x="2133050" y="2070853"/>
                </a:lnTo>
                <a:lnTo>
                  <a:pt x="2133050" y="2072781"/>
                </a:lnTo>
                <a:cubicBezTo>
                  <a:pt x="2131126" y="2072781"/>
                  <a:pt x="2129201" y="2070853"/>
                  <a:pt x="2129201" y="2068928"/>
                </a:cubicBezTo>
                <a:lnTo>
                  <a:pt x="2131767" y="2068928"/>
                </a:lnTo>
                <a:lnTo>
                  <a:pt x="2129200" y="2065078"/>
                </a:lnTo>
                <a:lnTo>
                  <a:pt x="2144598" y="2065078"/>
                </a:lnTo>
                <a:cubicBezTo>
                  <a:pt x="2138824" y="2053526"/>
                  <a:pt x="2146523" y="2065078"/>
                  <a:pt x="2140749" y="2053526"/>
                </a:cubicBezTo>
                <a:lnTo>
                  <a:pt x="2145700" y="2048576"/>
                </a:lnTo>
                <a:lnTo>
                  <a:pt x="2138824" y="2045825"/>
                </a:lnTo>
                <a:lnTo>
                  <a:pt x="2138824" y="2051599"/>
                </a:lnTo>
                <a:cubicBezTo>
                  <a:pt x="2125351" y="2053524"/>
                  <a:pt x="2133050" y="2051599"/>
                  <a:pt x="2123425" y="2057375"/>
                </a:cubicBezTo>
                <a:lnTo>
                  <a:pt x="2117652" y="2051601"/>
                </a:lnTo>
                <a:lnTo>
                  <a:pt x="2119577" y="2063150"/>
                </a:lnTo>
                <a:cubicBezTo>
                  <a:pt x="2111877" y="2059300"/>
                  <a:pt x="2113801" y="2059300"/>
                  <a:pt x="2108027" y="2051599"/>
                </a:cubicBezTo>
                <a:lnTo>
                  <a:pt x="2117651" y="2051599"/>
                </a:lnTo>
                <a:lnTo>
                  <a:pt x="2123185" y="2048952"/>
                </a:lnTo>
                <a:cubicBezTo>
                  <a:pt x="2125351" y="2048712"/>
                  <a:pt x="2128237" y="2048712"/>
                  <a:pt x="2133050" y="2047749"/>
                </a:cubicBezTo>
                <a:lnTo>
                  <a:pt x="2121501" y="2036200"/>
                </a:lnTo>
                <a:close/>
                <a:moveTo>
                  <a:pt x="2138931" y="2034027"/>
                </a:moveTo>
                <a:lnTo>
                  <a:pt x="2146570" y="2040004"/>
                </a:lnTo>
                <a:lnTo>
                  <a:pt x="2146523" y="2040050"/>
                </a:lnTo>
                <a:lnTo>
                  <a:pt x="2138824" y="2034278"/>
                </a:lnTo>
                <a:close/>
                <a:moveTo>
                  <a:pt x="710632" y="2032351"/>
                </a:moveTo>
                <a:cubicBezTo>
                  <a:pt x="770300" y="2092020"/>
                  <a:pt x="876163" y="2105493"/>
                  <a:pt x="962779" y="2118967"/>
                </a:cubicBezTo>
                <a:cubicBezTo>
                  <a:pt x="1101365" y="2140140"/>
                  <a:pt x="1266896" y="2197885"/>
                  <a:pt x="1397782" y="2159388"/>
                </a:cubicBezTo>
                <a:cubicBezTo>
                  <a:pt x="1205303" y="2153613"/>
                  <a:pt x="901186" y="2115117"/>
                  <a:pt x="710632" y="2032351"/>
                </a:cubicBezTo>
                <a:close/>
                <a:moveTo>
                  <a:pt x="2183094" y="2030428"/>
                </a:moveTo>
                <a:lnTo>
                  <a:pt x="2186943" y="2036201"/>
                </a:lnTo>
                <a:lnTo>
                  <a:pt x="2192718" y="2030428"/>
                </a:lnTo>
                <a:close/>
                <a:moveTo>
                  <a:pt x="2225439" y="2026579"/>
                </a:moveTo>
                <a:cubicBezTo>
                  <a:pt x="2211966" y="2026579"/>
                  <a:pt x="2213891" y="2028505"/>
                  <a:pt x="2210041" y="2034278"/>
                </a:cubicBezTo>
                <a:lnTo>
                  <a:pt x="2213891" y="2038125"/>
                </a:lnTo>
                <a:close/>
                <a:moveTo>
                  <a:pt x="2202342" y="2026579"/>
                </a:moveTo>
                <a:lnTo>
                  <a:pt x="2196567" y="2032353"/>
                </a:lnTo>
                <a:lnTo>
                  <a:pt x="2202342" y="2032353"/>
                </a:lnTo>
                <a:close/>
                <a:moveTo>
                  <a:pt x="2106103" y="2026579"/>
                </a:moveTo>
                <a:cubicBezTo>
                  <a:pt x="2106103" y="2036201"/>
                  <a:pt x="2104178" y="2034276"/>
                  <a:pt x="2100328" y="2038125"/>
                </a:cubicBezTo>
                <a:lnTo>
                  <a:pt x="2086854" y="2034276"/>
                </a:lnTo>
                <a:cubicBezTo>
                  <a:pt x="2094554" y="2026579"/>
                  <a:pt x="2086854" y="2030428"/>
                  <a:pt x="2102253" y="2032353"/>
                </a:cubicBezTo>
                <a:cubicBezTo>
                  <a:pt x="2100328" y="2024656"/>
                  <a:pt x="2096478" y="2028505"/>
                  <a:pt x="2106103" y="2026579"/>
                </a:cubicBezTo>
                <a:close/>
                <a:moveTo>
                  <a:pt x="2129225" y="2026431"/>
                </a:moveTo>
                <a:lnTo>
                  <a:pt x="2129314" y="2026500"/>
                </a:lnTo>
                <a:lnTo>
                  <a:pt x="2129200" y="2026579"/>
                </a:lnTo>
                <a:close/>
                <a:moveTo>
                  <a:pt x="4229143" y="2024665"/>
                </a:moveTo>
                <a:cubicBezTo>
                  <a:pt x="4215669" y="2032364"/>
                  <a:pt x="4200271" y="2038133"/>
                  <a:pt x="4186798" y="2043913"/>
                </a:cubicBezTo>
                <a:cubicBezTo>
                  <a:pt x="4184873" y="2051620"/>
                  <a:pt x="4184873" y="2059325"/>
                  <a:pt x="4188723" y="2067026"/>
                </a:cubicBezTo>
                <a:cubicBezTo>
                  <a:pt x="4190647" y="2068951"/>
                  <a:pt x="4192572" y="2072802"/>
                  <a:pt x="4192572" y="2074727"/>
                </a:cubicBezTo>
                <a:cubicBezTo>
                  <a:pt x="4202196" y="2070876"/>
                  <a:pt x="4211820" y="2065101"/>
                  <a:pt x="4221444" y="2061250"/>
                </a:cubicBezTo>
                <a:cubicBezTo>
                  <a:pt x="4223369" y="2047763"/>
                  <a:pt x="4227218" y="2036206"/>
                  <a:pt x="4229143" y="2024665"/>
                </a:cubicBezTo>
                <a:close/>
                <a:moveTo>
                  <a:pt x="810721" y="2024652"/>
                </a:moveTo>
                <a:cubicBezTo>
                  <a:pt x="910809" y="2101644"/>
                  <a:pt x="1101365" y="2101644"/>
                  <a:pt x="1228400" y="2105493"/>
                </a:cubicBezTo>
                <a:cubicBezTo>
                  <a:pt x="1095589" y="2070847"/>
                  <a:pt x="930057" y="2080471"/>
                  <a:pt x="810721" y="2024652"/>
                </a:cubicBezTo>
                <a:close/>
                <a:moveTo>
                  <a:pt x="1994466" y="2020808"/>
                </a:moveTo>
                <a:lnTo>
                  <a:pt x="1994466" y="2026580"/>
                </a:lnTo>
                <a:lnTo>
                  <a:pt x="1988692" y="2026580"/>
                </a:lnTo>
                <a:close/>
                <a:moveTo>
                  <a:pt x="2144598" y="2020806"/>
                </a:moveTo>
                <a:lnTo>
                  <a:pt x="2138931" y="2034027"/>
                </a:lnTo>
                <a:lnTo>
                  <a:pt x="2129314" y="2026500"/>
                </a:lnTo>
                <a:lnTo>
                  <a:pt x="2135455" y="2022250"/>
                </a:lnTo>
                <a:cubicBezTo>
                  <a:pt x="2136419" y="2021768"/>
                  <a:pt x="2137861" y="2021768"/>
                  <a:pt x="2144598" y="2020806"/>
                </a:cubicBezTo>
                <a:close/>
                <a:moveTo>
                  <a:pt x="5362362" y="2017693"/>
                </a:moveTo>
                <a:cubicBezTo>
                  <a:pt x="5365730" y="2016970"/>
                  <a:pt x="5369580" y="2017932"/>
                  <a:pt x="5372467" y="2022740"/>
                </a:cubicBezTo>
                <a:cubicBezTo>
                  <a:pt x="5378242" y="2028516"/>
                  <a:pt x="5374392" y="2036216"/>
                  <a:pt x="5364768" y="2036216"/>
                </a:cubicBezTo>
                <a:cubicBezTo>
                  <a:pt x="5357069" y="2036216"/>
                  <a:pt x="5353220" y="2028516"/>
                  <a:pt x="5355144" y="2022740"/>
                </a:cubicBezTo>
                <a:cubicBezTo>
                  <a:pt x="5356106" y="2020817"/>
                  <a:pt x="5358993" y="2018411"/>
                  <a:pt x="5362362" y="2017693"/>
                </a:cubicBezTo>
                <a:close/>
                <a:moveTo>
                  <a:pt x="2233138" y="2016957"/>
                </a:moveTo>
                <a:lnTo>
                  <a:pt x="2233138" y="2022731"/>
                </a:lnTo>
                <a:lnTo>
                  <a:pt x="2238914" y="2016957"/>
                </a:lnTo>
                <a:close/>
                <a:moveTo>
                  <a:pt x="2079155" y="2013111"/>
                </a:moveTo>
                <a:lnTo>
                  <a:pt x="2084930" y="2016959"/>
                </a:lnTo>
                <a:lnTo>
                  <a:pt x="2079155" y="2022731"/>
                </a:lnTo>
                <a:lnTo>
                  <a:pt x="2075306" y="2018881"/>
                </a:lnTo>
                <a:close/>
                <a:moveTo>
                  <a:pt x="2219665" y="2007338"/>
                </a:moveTo>
                <a:cubicBezTo>
                  <a:pt x="2221590" y="2013108"/>
                  <a:pt x="2225439" y="2018881"/>
                  <a:pt x="2229289" y="2020806"/>
                </a:cubicBezTo>
                <a:cubicBezTo>
                  <a:pt x="2227364" y="2011184"/>
                  <a:pt x="2227364" y="2013108"/>
                  <a:pt x="2219665" y="2007338"/>
                </a:cubicBezTo>
                <a:close/>
                <a:moveTo>
                  <a:pt x="4232993" y="2003502"/>
                </a:moveTo>
                <a:cubicBezTo>
                  <a:pt x="4223369" y="2009274"/>
                  <a:pt x="4209895" y="2016970"/>
                  <a:pt x="4200271" y="2026590"/>
                </a:cubicBezTo>
                <a:cubicBezTo>
                  <a:pt x="4209895" y="2020817"/>
                  <a:pt x="4221444" y="2016970"/>
                  <a:pt x="4231068" y="2011201"/>
                </a:cubicBezTo>
                <a:cubicBezTo>
                  <a:pt x="4232993" y="2009274"/>
                  <a:pt x="4232993" y="2007348"/>
                  <a:pt x="4232993" y="2003502"/>
                </a:cubicBezTo>
                <a:close/>
                <a:moveTo>
                  <a:pt x="2856770" y="1997724"/>
                </a:moveTo>
                <a:cubicBezTo>
                  <a:pt x="2852920" y="1997724"/>
                  <a:pt x="2850995" y="1999649"/>
                  <a:pt x="2847146" y="1999649"/>
                </a:cubicBezTo>
                <a:cubicBezTo>
                  <a:pt x="2843297" y="2001579"/>
                  <a:pt x="2837523" y="2001579"/>
                  <a:pt x="2833672" y="1999649"/>
                </a:cubicBezTo>
                <a:cubicBezTo>
                  <a:pt x="2837523" y="2013122"/>
                  <a:pt x="2841371" y="2026590"/>
                  <a:pt x="2845221" y="2040058"/>
                </a:cubicBezTo>
                <a:cubicBezTo>
                  <a:pt x="2852920" y="2030440"/>
                  <a:pt x="2835597" y="2018891"/>
                  <a:pt x="2849070" y="2018891"/>
                </a:cubicBezTo>
                <a:cubicBezTo>
                  <a:pt x="2854845" y="2076656"/>
                  <a:pt x="2877942" y="2134432"/>
                  <a:pt x="2893341" y="2184490"/>
                </a:cubicBezTo>
                <a:cubicBezTo>
                  <a:pt x="2901039" y="2180639"/>
                  <a:pt x="2906814" y="2182565"/>
                  <a:pt x="2912588" y="2180639"/>
                </a:cubicBezTo>
                <a:cubicBezTo>
                  <a:pt x="2897190" y="2140205"/>
                  <a:pt x="2893341" y="2103618"/>
                  <a:pt x="2887567" y="2063171"/>
                </a:cubicBezTo>
                <a:cubicBezTo>
                  <a:pt x="2876017" y="2043913"/>
                  <a:pt x="2864469" y="2020817"/>
                  <a:pt x="2856770" y="1997724"/>
                </a:cubicBezTo>
                <a:close/>
                <a:moveTo>
                  <a:pt x="2115726" y="1997709"/>
                </a:moveTo>
                <a:lnTo>
                  <a:pt x="2121501" y="2001558"/>
                </a:lnTo>
                <a:lnTo>
                  <a:pt x="2111877" y="2003483"/>
                </a:lnTo>
                <a:close/>
                <a:moveTo>
                  <a:pt x="2032962" y="1991938"/>
                </a:moveTo>
                <a:lnTo>
                  <a:pt x="2032962" y="1999639"/>
                </a:lnTo>
                <a:lnTo>
                  <a:pt x="2027187" y="1997714"/>
                </a:lnTo>
                <a:close/>
                <a:moveTo>
                  <a:pt x="2092629" y="1991930"/>
                </a:moveTo>
                <a:lnTo>
                  <a:pt x="2098403" y="1997704"/>
                </a:lnTo>
                <a:lnTo>
                  <a:pt x="2094554" y="1999630"/>
                </a:lnTo>
                <a:cubicBezTo>
                  <a:pt x="2092629" y="1997704"/>
                  <a:pt x="2090704" y="1997704"/>
                  <a:pt x="2088780" y="1995780"/>
                </a:cubicBezTo>
                <a:close/>
                <a:moveTo>
                  <a:pt x="4309984" y="1990030"/>
                </a:moveTo>
                <a:cubicBezTo>
                  <a:pt x="4290736" y="1997724"/>
                  <a:pt x="4271488" y="2007348"/>
                  <a:pt x="4252241" y="2015047"/>
                </a:cubicBezTo>
                <a:cubicBezTo>
                  <a:pt x="4252241" y="2026590"/>
                  <a:pt x="4250316" y="2036206"/>
                  <a:pt x="4250316" y="2047763"/>
                </a:cubicBezTo>
                <a:cubicBezTo>
                  <a:pt x="4269564" y="2038133"/>
                  <a:pt x="4290736" y="2030440"/>
                  <a:pt x="4309984" y="2020817"/>
                </a:cubicBezTo>
                <a:cubicBezTo>
                  <a:pt x="4309984" y="2011201"/>
                  <a:pt x="4309984" y="1999649"/>
                  <a:pt x="4309984" y="1990030"/>
                </a:cubicBezTo>
                <a:close/>
                <a:moveTo>
                  <a:pt x="2267784" y="1990011"/>
                </a:moveTo>
                <a:lnTo>
                  <a:pt x="2262010" y="1995786"/>
                </a:lnTo>
                <a:lnTo>
                  <a:pt x="2267784" y="1995786"/>
                </a:lnTo>
                <a:close/>
                <a:moveTo>
                  <a:pt x="2186943" y="1988088"/>
                </a:moveTo>
                <a:lnTo>
                  <a:pt x="2183094" y="1990011"/>
                </a:lnTo>
                <a:lnTo>
                  <a:pt x="2188868" y="1997712"/>
                </a:lnTo>
                <a:lnTo>
                  <a:pt x="2186943" y="2001562"/>
                </a:lnTo>
                <a:lnTo>
                  <a:pt x="2179244" y="1995786"/>
                </a:lnTo>
                <a:lnTo>
                  <a:pt x="2173470" y="2001562"/>
                </a:lnTo>
                <a:lnTo>
                  <a:pt x="2169621" y="1999637"/>
                </a:lnTo>
                <a:lnTo>
                  <a:pt x="2173470" y="1993861"/>
                </a:lnTo>
                <a:lnTo>
                  <a:pt x="2163847" y="1993861"/>
                </a:lnTo>
                <a:cubicBezTo>
                  <a:pt x="2169621" y="2005412"/>
                  <a:pt x="2161921" y="1993861"/>
                  <a:pt x="2167696" y="2005412"/>
                </a:cubicBezTo>
                <a:lnTo>
                  <a:pt x="2173470" y="2001562"/>
                </a:lnTo>
                <a:lnTo>
                  <a:pt x="2177320" y="2007338"/>
                </a:lnTo>
                <a:lnTo>
                  <a:pt x="2165771" y="2009260"/>
                </a:lnTo>
                <a:lnTo>
                  <a:pt x="2165771" y="2011184"/>
                </a:lnTo>
                <a:lnTo>
                  <a:pt x="2177320" y="2013108"/>
                </a:lnTo>
                <a:lnTo>
                  <a:pt x="2186943" y="2001562"/>
                </a:lnTo>
                <a:lnTo>
                  <a:pt x="2190153" y="2003701"/>
                </a:lnTo>
                <a:lnTo>
                  <a:pt x="2188868" y="2005412"/>
                </a:lnTo>
                <a:lnTo>
                  <a:pt x="2191476" y="2006902"/>
                </a:lnTo>
                <a:lnTo>
                  <a:pt x="2183094" y="2016957"/>
                </a:lnTo>
                <a:lnTo>
                  <a:pt x="2192718" y="2016957"/>
                </a:lnTo>
                <a:lnTo>
                  <a:pt x="2188868" y="2022731"/>
                </a:lnTo>
                <a:lnTo>
                  <a:pt x="2198492" y="2018881"/>
                </a:lnTo>
                <a:lnTo>
                  <a:pt x="2208116" y="2020806"/>
                </a:lnTo>
                <a:lnTo>
                  <a:pt x="2208116" y="2015033"/>
                </a:lnTo>
                <a:lnTo>
                  <a:pt x="2217740" y="2015033"/>
                </a:lnTo>
                <a:lnTo>
                  <a:pt x="2217740" y="2013108"/>
                </a:lnTo>
                <a:lnTo>
                  <a:pt x="2208116" y="2013108"/>
                </a:lnTo>
                <a:lnTo>
                  <a:pt x="2202342" y="2013108"/>
                </a:lnTo>
                <a:lnTo>
                  <a:pt x="2191476" y="2006902"/>
                </a:lnTo>
                <a:lnTo>
                  <a:pt x="2192718" y="2005412"/>
                </a:lnTo>
                <a:lnTo>
                  <a:pt x="2190153" y="2003701"/>
                </a:lnTo>
                <a:lnTo>
                  <a:pt x="2194642" y="1997712"/>
                </a:lnTo>
                <a:cubicBezTo>
                  <a:pt x="2194642" y="1991936"/>
                  <a:pt x="2190793" y="1990011"/>
                  <a:pt x="2186943" y="1988088"/>
                </a:cubicBezTo>
                <a:close/>
                <a:moveTo>
                  <a:pt x="2204266" y="1984239"/>
                </a:moveTo>
                <a:cubicBezTo>
                  <a:pt x="2198492" y="1995786"/>
                  <a:pt x="2206191" y="1984239"/>
                  <a:pt x="2202342" y="1993861"/>
                </a:cubicBezTo>
                <a:lnTo>
                  <a:pt x="2211966" y="1993861"/>
                </a:lnTo>
                <a:cubicBezTo>
                  <a:pt x="2208116" y="1988088"/>
                  <a:pt x="2210041" y="1988088"/>
                  <a:pt x="2210041" y="1988088"/>
                </a:cubicBezTo>
                <a:cubicBezTo>
                  <a:pt x="2208116" y="1988088"/>
                  <a:pt x="2208116" y="1986164"/>
                  <a:pt x="2204266" y="1984239"/>
                </a:cubicBezTo>
                <a:close/>
                <a:moveTo>
                  <a:pt x="2129200" y="1978462"/>
                </a:moveTo>
                <a:cubicBezTo>
                  <a:pt x="2136900" y="1980387"/>
                  <a:pt x="2131125" y="1982310"/>
                  <a:pt x="2138826" y="1978462"/>
                </a:cubicBezTo>
                <a:lnTo>
                  <a:pt x="2134975" y="1990011"/>
                </a:lnTo>
                <a:cubicBezTo>
                  <a:pt x="2127275" y="1986161"/>
                  <a:pt x="2134975" y="1986161"/>
                  <a:pt x="2127275" y="1990011"/>
                </a:cubicBezTo>
                <a:lnTo>
                  <a:pt x="2117651" y="1986161"/>
                </a:lnTo>
                <a:cubicBezTo>
                  <a:pt x="2125351" y="1976537"/>
                  <a:pt x="2119577" y="1984237"/>
                  <a:pt x="2129200" y="1978462"/>
                </a:cubicBezTo>
                <a:close/>
                <a:moveTo>
                  <a:pt x="2100329" y="1970764"/>
                </a:moveTo>
                <a:lnTo>
                  <a:pt x="2100329" y="1976538"/>
                </a:lnTo>
                <a:lnTo>
                  <a:pt x="2092630" y="1976538"/>
                </a:lnTo>
                <a:close/>
                <a:moveTo>
                  <a:pt x="2133050" y="1970763"/>
                </a:moveTo>
                <a:lnTo>
                  <a:pt x="2138824" y="1974612"/>
                </a:lnTo>
                <a:lnTo>
                  <a:pt x="2129200" y="1976537"/>
                </a:lnTo>
                <a:close/>
                <a:moveTo>
                  <a:pt x="4300360" y="1963097"/>
                </a:moveTo>
                <a:cubicBezTo>
                  <a:pt x="4284962" y="1970796"/>
                  <a:pt x="4269564" y="1976566"/>
                  <a:pt x="4256090" y="1984259"/>
                </a:cubicBezTo>
                <a:cubicBezTo>
                  <a:pt x="4256090" y="1990030"/>
                  <a:pt x="4254165" y="1995801"/>
                  <a:pt x="4254165" y="2001579"/>
                </a:cubicBezTo>
                <a:cubicBezTo>
                  <a:pt x="4271488" y="1993879"/>
                  <a:pt x="4288811" y="1984259"/>
                  <a:pt x="4306134" y="1976566"/>
                </a:cubicBezTo>
                <a:cubicBezTo>
                  <a:pt x="4304210" y="1972721"/>
                  <a:pt x="4302285" y="1966939"/>
                  <a:pt x="4300360" y="1963097"/>
                </a:cubicBezTo>
                <a:close/>
                <a:moveTo>
                  <a:pt x="5588043" y="1961192"/>
                </a:moveTo>
                <a:cubicBezTo>
                  <a:pt x="5572644" y="1980412"/>
                  <a:pt x="5537998" y="1997724"/>
                  <a:pt x="5512976" y="2016970"/>
                </a:cubicBezTo>
                <a:cubicBezTo>
                  <a:pt x="5526449" y="1991954"/>
                  <a:pt x="5543773" y="1986182"/>
                  <a:pt x="5559171" y="1976566"/>
                </a:cubicBezTo>
                <a:cubicBezTo>
                  <a:pt x="5566870" y="1970796"/>
                  <a:pt x="5574569" y="1963097"/>
                  <a:pt x="5588043" y="1961192"/>
                </a:cubicBezTo>
                <a:close/>
                <a:moveTo>
                  <a:pt x="2183094" y="1959226"/>
                </a:moveTo>
                <a:cubicBezTo>
                  <a:pt x="2188868" y="1970768"/>
                  <a:pt x="2177320" y="1963068"/>
                  <a:pt x="2188868" y="1970768"/>
                </a:cubicBezTo>
                <a:cubicBezTo>
                  <a:pt x="2194642" y="1959226"/>
                  <a:pt x="2186943" y="1970768"/>
                  <a:pt x="2192718" y="1959226"/>
                </a:cubicBezTo>
                <a:close/>
                <a:moveTo>
                  <a:pt x="2158073" y="1959226"/>
                </a:moveTo>
                <a:lnTo>
                  <a:pt x="2161921" y="1970768"/>
                </a:lnTo>
                <a:lnTo>
                  <a:pt x="2167696" y="1964993"/>
                </a:lnTo>
                <a:cubicBezTo>
                  <a:pt x="2163847" y="1963068"/>
                  <a:pt x="2161921" y="1963068"/>
                  <a:pt x="2161921" y="1963068"/>
                </a:cubicBezTo>
                <a:cubicBezTo>
                  <a:pt x="2161921" y="1963068"/>
                  <a:pt x="2159996" y="1961151"/>
                  <a:pt x="2158073" y="1959226"/>
                </a:cubicBezTo>
                <a:close/>
                <a:moveTo>
                  <a:pt x="1934797" y="1949612"/>
                </a:moveTo>
                <a:lnTo>
                  <a:pt x="1940571" y="1951535"/>
                </a:lnTo>
                <a:lnTo>
                  <a:pt x="1934797" y="1957312"/>
                </a:lnTo>
                <a:lnTo>
                  <a:pt x="1932872" y="1953461"/>
                </a:lnTo>
                <a:close/>
                <a:moveTo>
                  <a:pt x="2133771" y="1942378"/>
                </a:moveTo>
                <a:cubicBezTo>
                  <a:pt x="2134012" y="1941415"/>
                  <a:pt x="2134012" y="1941896"/>
                  <a:pt x="2138824" y="1947670"/>
                </a:cubicBezTo>
                <a:lnTo>
                  <a:pt x="2129199" y="1947670"/>
                </a:lnTo>
                <a:lnTo>
                  <a:pt x="2123425" y="1947670"/>
                </a:lnTo>
                <a:lnTo>
                  <a:pt x="2119577" y="1959220"/>
                </a:lnTo>
                <a:cubicBezTo>
                  <a:pt x="2111876" y="1953444"/>
                  <a:pt x="2119577" y="1953444"/>
                  <a:pt x="2106102" y="1953444"/>
                </a:cubicBezTo>
                <a:cubicBezTo>
                  <a:pt x="2111876" y="1945745"/>
                  <a:pt x="2104177" y="1949596"/>
                  <a:pt x="2117651" y="1951520"/>
                </a:cubicBezTo>
                <a:lnTo>
                  <a:pt x="2117651" y="1945745"/>
                </a:lnTo>
                <a:lnTo>
                  <a:pt x="2127275" y="1945745"/>
                </a:lnTo>
                <a:cubicBezTo>
                  <a:pt x="2133050" y="1945745"/>
                  <a:pt x="2133532" y="1943339"/>
                  <a:pt x="2133771" y="1942378"/>
                </a:cubicBezTo>
                <a:close/>
                <a:moveTo>
                  <a:pt x="2079156" y="1941909"/>
                </a:moveTo>
                <a:lnTo>
                  <a:pt x="2084930" y="1941909"/>
                </a:lnTo>
                <a:lnTo>
                  <a:pt x="2084930" y="1949608"/>
                </a:lnTo>
                <a:cubicBezTo>
                  <a:pt x="2084930" y="1947683"/>
                  <a:pt x="2081081" y="1951533"/>
                  <a:pt x="2079156" y="1941909"/>
                </a:cubicBezTo>
                <a:close/>
                <a:moveTo>
                  <a:pt x="4286887" y="1940018"/>
                </a:moveTo>
                <a:cubicBezTo>
                  <a:pt x="4281112" y="1938092"/>
                  <a:pt x="4275338" y="1938092"/>
                  <a:pt x="4269564" y="1941942"/>
                </a:cubicBezTo>
                <a:cubicBezTo>
                  <a:pt x="4269564" y="1943867"/>
                  <a:pt x="4265714" y="1947715"/>
                  <a:pt x="4263789" y="1949640"/>
                </a:cubicBezTo>
                <a:cubicBezTo>
                  <a:pt x="4271488" y="1945791"/>
                  <a:pt x="4279188" y="1943867"/>
                  <a:pt x="4286887" y="1940018"/>
                </a:cubicBezTo>
                <a:close/>
                <a:moveTo>
                  <a:pt x="2067608" y="1938059"/>
                </a:moveTo>
                <a:lnTo>
                  <a:pt x="2073382" y="1943833"/>
                </a:lnTo>
                <a:lnTo>
                  <a:pt x="2065683" y="1943833"/>
                </a:lnTo>
                <a:close/>
                <a:moveTo>
                  <a:pt x="2111877" y="1936123"/>
                </a:moveTo>
                <a:lnTo>
                  <a:pt x="2127276" y="1936123"/>
                </a:lnTo>
                <a:lnTo>
                  <a:pt x="2127276" y="1943822"/>
                </a:lnTo>
                <a:cubicBezTo>
                  <a:pt x="2113803" y="1941898"/>
                  <a:pt x="2117651" y="1941898"/>
                  <a:pt x="2111877" y="1936123"/>
                </a:cubicBezTo>
                <a:close/>
                <a:moveTo>
                  <a:pt x="5878685" y="1934246"/>
                </a:moveTo>
                <a:cubicBezTo>
                  <a:pt x="5888309" y="1934246"/>
                  <a:pt x="5882535" y="1941947"/>
                  <a:pt x="5872911" y="1945796"/>
                </a:cubicBezTo>
                <a:cubicBezTo>
                  <a:pt x="5851739" y="1951567"/>
                  <a:pt x="5824791" y="1955422"/>
                  <a:pt x="5799769" y="1966939"/>
                </a:cubicBezTo>
                <a:cubicBezTo>
                  <a:pt x="5797844" y="1966939"/>
                  <a:pt x="5782446" y="1965023"/>
                  <a:pt x="5793995" y="1961192"/>
                </a:cubicBezTo>
                <a:cubicBezTo>
                  <a:pt x="5824791" y="1947721"/>
                  <a:pt x="5851739" y="1932323"/>
                  <a:pt x="5878685" y="1934246"/>
                </a:cubicBezTo>
                <a:close/>
                <a:moveTo>
                  <a:pt x="2198492" y="1928428"/>
                </a:moveTo>
                <a:lnTo>
                  <a:pt x="2188868" y="1932279"/>
                </a:lnTo>
                <a:lnTo>
                  <a:pt x="2196567" y="1938052"/>
                </a:lnTo>
                <a:close/>
                <a:moveTo>
                  <a:pt x="2186943" y="1926503"/>
                </a:moveTo>
                <a:lnTo>
                  <a:pt x="2181169" y="1932279"/>
                </a:lnTo>
                <a:lnTo>
                  <a:pt x="2186943" y="1936127"/>
                </a:lnTo>
                <a:close/>
                <a:moveTo>
                  <a:pt x="2115727" y="1926498"/>
                </a:moveTo>
                <a:lnTo>
                  <a:pt x="2121501" y="1932273"/>
                </a:lnTo>
                <a:lnTo>
                  <a:pt x="2113803" y="1932273"/>
                </a:lnTo>
                <a:close/>
                <a:moveTo>
                  <a:pt x="2188868" y="1922655"/>
                </a:moveTo>
                <a:lnTo>
                  <a:pt x="2194642" y="1926503"/>
                </a:lnTo>
                <a:lnTo>
                  <a:pt x="2198492" y="1922655"/>
                </a:lnTo>
                <a:close/>
                <a:moveTo>
                  <a:pt x="3289847" y="1913073"/>
                </a:moveTo>
                <a:cubicBezTo>
                  <a:pt x="3280224" y="1922695"/>
                  <a:pt x="3272524" y="1930395"/>
                  <a:pt x="3264825" y="1940018"/>
                </a:cubicBezTo>
                <a:cubicBezTo>
                  <a:pt x="3249427" y="1943867"/>
                  <a:pt x="3262900" y="1940018"/>
                  <a:pt x="3262900" y="1926545"/>
                </a:cubicBezTo>
                <a:cubicBezTo>
                  <a:pt x="3245577" y="1945791"/>
                  <a:pt x="3228253" y="1963097"/>
                  <a:pt x="3210930" y="1978490"/>
                </a:cubicBezTo>
                <a:cubicBezTo>
                  <a:pt x="3210930" y="1988106"/>
                  <a:pt x="3210930" y="1997724"/>
                  <a:pt x="3210930" y="2005425"/>
                </a:cubicBezTo>
                <a:cubicBezTo>
                  <a:pt x="3241727" y="1982337"/>
                  <a:pt x="3272524" y="1953493"/>
                  <a:pt x="3299471" y="1922695"/>
                </a:cubicBezTo>
                <a:cubicBezTo>
                  <a:pt x="3295621" y="1918846"/>
                  <a:pt x="3293697" y="1916921"/>
                  <a:pt x="3289847" y="1913073"/>
                </a:cubicBezTo>
                <a:close/>
                <a:moveTo>
                  <a:pt x="2025261" y="1913017"/>
                </a:moveTo>
                <a:cubicBezTo>
                  <a:pt x="2034885" y="1916867"/>
                  <a:pt x="2031035" y="1914942"/>
                  <a:pt x="2036810" y="1920717"/>
                </a:cubicBezTo>
                <a:cubicBezTo>
                  <a:pt x="2025261" y="1916867"/>
                  <a:pt x="2029110" y="1922642"/>
                  <a:pt x="2025261" y="1913017"/>
                </a:cubicBezTo>
                <a:close/>
                <a:moveTo>
                  <a:pt x="2206191" y="1911106"/>
                </a:moveTo>
                <a:lnTo>
                  <a:pt x="2215815" y="1918805"/>
                </a:lnTo>
                <a:lnTo>
                  <a:pt x="2219665" y="1913031"/>
                </a:lnTo>
                <a:close/>
                <a:moveTo>
                  <a:pt x="2065682" y="1909181"/>
                </a:moveTo>
                <a:lnTo>
                  <a:pt x="2071456" y="1916880"/>
                </a:lnTo>
                <a:lnTo>
                  <a:pt x="2077231" y="1914956"/>
                </a:lnTo>
                <a:lnTo>
                  <a:pt x="2077231" y="1922654"/>
                </a:lnTo>
                <a:cubicBezTo>
                  <a:pt x="2065682" y="1922654"/>
                  <a:pt x="2065682" y="1920730"/>
                  <a:pt x="2065682" y="1909181"/>
                </a:cubicBezTo>
                <a:close/>
                <a:moveTo>
                  <a:pt x="2138824" y="1905332"/>
                </a:moveTo>
                <a:lnTo>
                  <a:pt x="2138824" y="1911106"/>
                </a:lnTo>
                <a:lnTo>
                  <a:pt x="2144598" y="1905332"/>
                </a:lnTo>
                <a:close/>
                <a:moveTo>
                  <a:pt x="2094554" y="1903409"/>
                </a:moveTo>
                <a:lnTo>
                  <a:pt x="2100328" y="1903409"/>
                </a:lnTo>
                <a:lnTo>
                  <a:pt x="2108029" y="1903409"/>
                </a:lnTo>
                <a:lnTo>
                  <a:pt x="2113803" y="1911108"/>
                </a:lnTo>
                <a:lnTo>
                  <a:pt x="2104177" y="1914957"/>
                </a:lnTo>
                <a:lnTo>
                  <a:pt x="2109953" y="1916881"/>
                </a:lnTo>
                <a:lnTo>
                  <a:pt x="2106102" y="1924582"/>
                </a:lnTo>
                <a:lnTo>
                  <a:pt x="2100328" y="1924582"/>
                </a:lnTo>
                <a:cubicBezTo>
                  <a:pt x="2098403" y="1920732"/>
                  <a:pt x="2098403" y="1918807"/>
                  <a:pt x="2098403" y="1918807"/>
                </a:cubicBezTo>
                <a:cubicBezTo>
                  <a:pt x="2098403" y="1916881"/>
                  <a:pt x="2096478" y="1916881"/>
                  <a:pt x="2094554" y="1914957"/>
                </a:cubicBezTo>
                <a:lnTo>
                  <a:pt x="2084929" y="1918807"/>
                </a:lnTo>
                <a:lnTo>
                  <a:pt x="2079155" y="1914957"/>
                </a:lnTo>
                <a:lnTo>
                  <a:pt x="2079155" y="1909183"/>
                </a:lnTo>
                <a:lnTo>
                  <a:pt x="2094554" y="1911108"/>
                </a:lnTo>
                <a:lnTo>
                  <a:pt x="2096478" y="1909183"/>
                </a:lnTo>
                <a:close/>
                <a:moveTo>
                  <a:pt x="2054134" y="1897639"/>
                </a:moveTo>
                <a:lnTo>
                  <a:pt x="2054134" y="1905339"/>
                </a:lnTo>
                <a:lnTo>
                  <a:pt x="2048360" y="1903413"/>
                </a:lnTo>
                <a:close/>
                <a:moveTo>
                  <a:pt x="2144598" y="1897633"/>
                </a:moveTo>
                <a:lnTo>
                  <a:pt x="2140749" y="1903407"/>
                </a:lnTo>
                <a:lnTo>
                  <a:pt x="2150372" y="1903407"/>
                </a:lnTo>
                <a:close/>
                <a:moveTo>
                  <a:pt x="2131125" y="1888009"/>
                </a:moveTo>
                <a:lnTo>
                  <a:pt x="2129200" y="1897633"/>
                </a:lnTo>
                <a:lnTo>
                  <a:pt x="2138824" y="1903407"/>
                </a:lnTo>
                <a:lnTo>
                  <a:pt x="2134974" y="1895708"/>
                </a:lnTo>
                <a:cubicBezTo>
                  <a:pt x="2138824" y="1888009"/>
                  <a:pt x="2136899" y="1893783"/>
                  <a:pt x="2131125" y="1888009"/>
                </a:cubicBezTo>
                <a:close/>
                <a:moveTo>
                  <a:pt x="2067606" y="1886080"/>
                </a:moveTo>
                <a:lnTo>
                  <a:pt x="2077230" y="1886080"/>
                </a:lnTo>
                <a:lnTo>
                  <a:pt x="2075305" y="1897629"/>
                </a:lnTo>
                <a:cubicBezTo>
                  <a:pt x="2063757" y="1889930"/>
                  <a:pt x="2075305" y="1897629"/>
                  <a:pt x="2067606" y="1886080"/>
                </a:cubicBezTo>
                <a:close/>
                <a:moveTo>
                  <a:pt x="2032962" y="1886070"/>
                </a:moveTo>
                <a:lnTo>
                  <a:pt x="2032962" y="1891844"/>
                </a:lnTo>
                <a:lnTo>
                  <a:pt x="2027187" y="1887995"/>
                </a:lnTo>
                <a:close/>
                <a:moveTo>
                  <a:pt x="2038736" y="1882220"/>
                </a:moveTo>
                <a:lnTo>
                  <a:pt x="2048359" y="1882220"/>
                </a:lnTo>
                <a:lnTo>
                  <a:pt x="2042585" y="1887994"/>
                </a:lnTo>
                <a:close/>
                <a:moveTo>
                  <a:pt x="2054134" y="1872618"/>
                </a:moveTo>
                <a:cubicBezTo>
                  <a:pt x="2059908" y="1878392"/>
                  <a:pt x="2061833" y="1886091"/>
                  <a:pt x="2054134" y="1891866"/>
                </a:cubicBezTo>
                <a:cubicBezTo>
                  <a:pt x="2050284" y="1880317"/>
                  <a:pt x="2056058" y="1891866"/>
                  <a:pt x="2050284" y="1880317"/>
                </a:cubicBezTo>
                <a:close/>
                <a:moveTo>
                  <a:pt x="2140749" y="1872611"/>
                </a:moveTo>
                <a:lnTo>
                  <a:pt x="2144598" y="1878386"/>
                </a:lnTo>
                <a:lnTo>
                  <a:pt x="2150372" y="1872611"/>
                </a:lnTo>
                <a:close/>
                <a:moveTo>
                  <a:pt x="2154222" y="1870687"/>
                </a:moveTo>
                <a:lnTo>
                  <a:pt x="2154222" y="1880310"/>
                </a:lnTo>
                <a:lnTo>
                  <a:pt x="2163847" y="1878386"/>
                </a:lnTo>
                <a:close/>
                <a:moveTo>
                  <a:pt x="2025262" y="1866822"/>
                </a:moveTo>
                <a:lnTo>
                  <a:pt x="2034886" y="1872596"/>
                </a:lnTo>
                <a:lnTo>
                  <a:pt x="2021412" y="1872596"/>
                </a:lnTo>
                <a:close/>
                <a:moveTo>
                  <a:pt x="2056059" y="1861070"/>
                </a:moveTo>
                <a:lnTo>
                  <a:pt x="2061833" y="1866844"/>
                </a:lnTo>
                <a:lnTo>
                  <a:pt x="2054134" y="1870694"/>
                </a:lnTo>
                <a:close/>
                <a:moveTo>
                  <a:pt x="1984841" y="1859120"/>
                </a:moveTo>
                <a:lnTo>
                  <a:pt x="1994466" y="1861046"/>
                </a:lnTo>
                <a:lnTo>
                  <a:pt x="1988690" y="1864895"/>
                </a:lnTo>
                <a:close/>
                <a:moveTo>
                  <a:pt x="2069531" y="1855291"/>
                </a:moveTo>
                <a:lnTo>
                  <a:pt x="2079155" y="1855291"/>
                </a:lnTo>
                <a:lnTo>
                  <a:pt x="2073381" y="1861065"/>
                </a:lnTo>
                <a:close/>
                <a:moveTo>
                  <a:pt x="3620910" y="1853406"/>
                </a:moveTo>
                <a:cubicBezTo>
                  <a:pt x="3518896" y="1976566"/>
                  <a:pt x="3443830" y="2142131"/>
                  <a:pt x="3297546" y="2197965"/>
                </a:cubicBezTo>
                <a:cubicBezTo>
                  <a:pt x="3461153" y="2171011"/>
                  <a:pt x="3538144" y="2007348"/>
                  <a:pt x="3634384" y="1870731"/>
                </a:cubicBezTo>
                <a:cubicBezTo>
                  <a:pt x="3630534" y="1864956"/>
                  <a:pt x="3624760" y="1859182"/>
                  <a:pt x="3620910" y="1853406"/>
                </a:cubicBezTo>
                <a:close/>
                <a:moveTo>
                  <a:pt x="2573825" y="1851488"/>
                </a:moveTo>
                <a:cubicBezTo>
                  <a:pt x="2616170" y="2061250"/>
                  <a:pt x="2735507" y="2224920"/>
                  <a:pt x="2833671" y="2400043"/>
                </a:cubicBezTo>
                <a:cubicBezTo>
                  <a:pt x="2702786" y="2253803"/>
                  <a:pt x="2579599" y="2074727"/>
                  <a:pt x="2573825" y="1851488"/>
                </a:cubicBezTo>
                <a:close/>
                <a:moveTo>
                  <a:pt x="217886" y="1845647"/>
                </a:moveTo>
                <a:cubicBezTo>
                  <a:pt x="219811" y="1859121"/>
                  <a:pt x="210187" y="1857196"/>
                  <a:pt x="202488" y="1859121"/>
                </a:cubicBezTo>
                <a:cubicBezTo>
                  <a:pt x="252532" y="1889917"/>
                  <a:pt x="235209" y="1964983"/>
                  <a:pt x="252532" y="2016953"/>
                </a:cubicBezTo>
                <a:cubicBezTo>
                  <a:pt x="267930" y="1949586"/>
                  <a:pt x="256382" y="1899541"/>
                  <a:pt x="227510" y="1861045"/>
                </a:cubicBezTo>
                <a:cubicBezTo>
                  <a:pt x="256382" y="1868745"/>
                  <a:pt x="250607" y="1897617"/>
                  <a:pt x="258307" y="1918788"/>
                </a:cubicBezTo>
                <a:cubicBezTo>
                  <a:pt x="273705" y="1889917"/>
                  <a:pt x="260231" y="1849497"/>
                  <a:pt x="217886" y="1845647"/>
                </a:cubicBezTo>
                <a:close/>
                <a:moveTo>
                  <a:pt x="3570866" y="1843783"/>
                </a:moveTo>
                <a:cubicBezTo>
                  <a:pt x="3486175" y="1988106"/>
                  <a:pt x="3382236" y="2101692"/>
                  <a:pt x="3251351" y="2172934"/>
                </a:cubicBezTo>
                <a:cubicBezTo>
                  <a:pt x="3397635" y="2126725"/>
                  <a:pt x="3499649" y="2011201"/>
                  <a:pt x="3570866" y="1843783"/>
                </a:cubicBezTo>
                <a:close/>
                <a:moveTo>
                  <a:pt x="2165771" y="1828342"/>
                </a:moveTo>
                <a:lnTo>
                  <a:pt x="2165771" y="1837966"/>
                </a:lnTo>
                <a:lnTo>
                  <a:pt x="2175395" y="1830267"/>
                </a:lnTo>
                <a:close/>
                <a:moveTo>
                  <a:pt x="2000239" y="1826415"/>
                </a:moveTo>
                <a:lnTo>
                  <a:pt x="1996389" y="1832189"/>
                </a:lnTo>
                <a:lnTo>
                  <a:pt x="1990615" y="1828340"/>
                </a:lnTo>
                <a:close/>
                <a:moveTo>
                  <a:pt x="2100329" y="1826400"/>
                </a:moveTo>
                <a:lnTo>
                  <a:pt x="2106103" y="1826400"/>
                </a:lnTo>
                <a:cubicBezTo>
                  <a:pt x="2102254" y="1834100"/>
                  <a:pt x="2111878" y="1826400"/>
                  <a:pt x="2100329" y="1834100"/>
                </a:cubicBezTo>
                <a:close/>
                <a:moveTo>
                  <a:pt x="2140749" y="1815638"/>
                </a:moveTo>
                <a:lnTo>
                  <a:pt x="2143066" y="1816565"/>
                </a:lnTo>
                <a:lnTo>
                  <a:pt x="2140749" y="1816793"/>
                </a:lnTo>
                <a:close/>
                <a:moveTo>
                  <a:pt x="2262010" y="1812943"/>
                </a:moveTo>
                <a:lnTo>
                  <a:pt x="2267784" y="1818718"/>
                </a:lnTo>
                <a:lnTo>
                  <a:pt x="2267784" y="1812943"/>
                </a:lnTo>
                <a:close/>
                <a:moveTo>
                  <a:pt x="1990616" y="1811016"/>
                </a:moveTo>
                <a:lnTo>
                  <a:pt x="1998315" y="1811016"/>
                </a:lnTo>
                <a:lnTo>
                  <a:pt x="1996390" y="1816791"/>
                </a:lnTo>
                <a:close/>
                <a:moveTo>
                  <a:pt x="2198492" y="1809093"/>
                </a:moveTo>
                <a:lnTo>
                  <a:pt x="2192718" y="1812943"/>
                </a:lnTo>
                <a:lnTo>
                  <a:pt x="2198492" y="1816793"/>
                </a:lnTo>
                <a:close/>
                <a:moveTo>
                  <a:pt x="2084931" y="1805229"/>
                </a:moveTo>
                <a:lnTo>
                  <a:pt x="2092630" y="1811003"/>
                </a:lnTo>
                <a:cubicBezTo>
                  <a:pt x="2088780" y="1816778"/>
                  <a:pt x="2088780" y="1811003"/>
                  <a:pt x="2092630" y="1818702"/>
                </a:cubicBezTo>
                <a:lnTo>
                  <a:pt x="2084931" y="1824477"/>
                </a:lnTo>
                <a:lnTo>
                  <a:pt x="2088780" y="1830251"/>
                </a:lnTo>
                <a:lnTo>
                  <a:pt x="2079155" y="1830251"/>
                </a:lnTo>
                <a:lnTo>
                  <a:pt x="2083006" y="1824477"/>
                </a:lnTo>
                <a:lnTo>
                  <a:pt x="2067607" y="1826402"/>
                </a:lnTo>
                <a:lnTo>
                  <a:pt x="2065682" y="1818702"/>
                </a:lnTo>
                <a:lnTo>
                  <a:pt x="2069531" y="1816778"/>
                </a:lnTo>
                <a:cubicBezTo>
                  <a:pt x="2076749" y="1821109"/>
                  <a:pt x="2074223" y="1822191"/>
                  <a:pt x="2078193" y="1822462"/>
                </a:cubicBezTo>
                <a:lnTo>
                  <a:pt x="2083006" y="1822526"/>
                </a:lnTo>
                <a:lnTo>
                  <a:pt x="2083006" y="1822552"/>
                </a:lnTo>
                <a:lnTo>
                  <a:pt x="2084931" y="1822552"/>
                </a:lnTo>
                <a:lnTo>
                  <a:pt x="2083006" y="1822526"/>
                </a:lnTo>
                <a:lnTo>
                  <a:pt x="2083006" y="1814853"/>
                </a:lnTo>
                <a:lnTo>
                  <a:pt x="2088780" y="1814853"/>
                </a:lnTo>
                <a:lnTo>
                  <a:pt x="2081081" y="1807154"/>
                </a:lnTo>
                <a:close/>
                <a:moveTo>
                  <a:pt x="2129521" y="1804763"/>
                </a:moveTo>
                <a:lnTo>
                  <a:pt x="2131125" y="1807169"/>
                </a:lnTo>
                <a:lnTo>
                  <a:pt x="2130911" y="1807811"/>
                </a:lnTo>
                <a:lnTo>
                  <a:pt x="2129200" y="1805244"/>
                </a:lnTo>
                <a:close/>
                <a:moveTo>
                  <a:pt x="2188868" y="1799470"/>
                </a:moveTo>
                <a:lnTo>
                  <a:pt x="2177320" y="1801393"/>
                </a:lnTo>
                <a:cubicBezTo>
                  <a:pt x="2183094" y="1812943"/>
                  <a:pt x="2175395" y="1801393"/>
                  <a:pt x="2181169" y="1812943"/>
                </a:cubicBezTo>
                <a:lnTo>
                  <a:pt x="2169621" y="1812943"/>
                </a:lnTo>
                <a:lnTo>
                  <a:pt x="2175395" y="1820642"/>
                </a:lnTo>
                <a:cubicBezTo>
                  <a:pt x="2185019" y="1816793"/>
                  <a:pt x="2179244" y="1814868"/>
                  <a:pt x="2185019" y="1822568"/>
                </a:cubicBezTo>
                <a:lnTo>
                  <a:pt x="2179244" y="1826417"/>
                </a:lnTo>
                <a:lnTo>
                  <a:pt x="2185019" y="1826417"/>
                </a:lnTo>
                <a:lnTo>
                  <a:pt x="2183094" y="1837966"/>
                </a:lnTo>
                <a:cubicBezTo>
                  <a:pt x="2188868" y="1832192"/>
                  <a:pt x="2190793" y="1830267"/>
                  <a:pt x="2198492" y="1826417"/>
                </a:cubicBezTo>
                <a:cubicBezTo>
                  <a:pt x="2190793" y="1816793"/>
                  <a:pt x="2185019" y="1818718"/>
                  <a:pt x="2183094" y="1805244"/>
                </a:cubicBezTo>
                <a:lnTo>
                  <a:pt x="2188868" y="1805244"/>
                </a:lnTo>
                <a:close/>
                <a:moveTo>
                  <a:pt x="2090704" y="1797529"/>
                </a:moveTo>
                <a:lnTo>
                  <a:pt x="2096478" y="1801378"/>
                </a:lnTo>
                <a:lnTo>
                  <a:pt x="2086854" y="1803303"/>
                </a:lnTo>
                <a:close/>
                <a:moveTo>
                  <a:pt x="2031035" y="1795602"/>
                </a:moveTo>
                <a:lnTo>
                  <a:pt x="2034885" y="1803302"/>
                </a:lnTo>
                <a:cubicBezTo>
                  <a:pt x="2025261" y="1801377"/>
                  <a:pt x="2029110" y="1803302"/>
                  <a:pt x="2025261" y="1799451"/>
                </a:cubicBezTo>
                <a:close/>
                <a:moveTo>
                  <a:pt x="2017563" y="1795602"/>
                </a:moveTo>
                <a:lnTo>
                  <a:pt x="2025262" y="1797527"/>
                </a:lnTo>
                <a:lnTo>
                  <a:pt x="2019489" y="1799451"/>
                </a:lnTo>
                <a:close/>
                <a:moveTo>
                  <a:pt x="2219665" y="1791770"/>
                </a:moveTo>
                <a:lnTo>
                  <a:pt x="2219665" y="1801393"/>
                </a:lnTo>
                <a:lnTo>
                  <a:pt x="2225439" y="1797544"/>
                </a:lnTo>
                <a:close/>
                <a:moveTo>
                  <a:pt x="2202342" y="1791770"/>
                </a:moveTo>
                <a:lnTo>
                  <a:pt x="2206191" y="1797544"/>
                </a:lnTo>
                <a:lnTo>
                  <a:pt x="2211966" y="1791770"/>
                </a:lnTo>
                <a:close/>
                <a:moveTo>
                  <a:pt x="3388011" y="1789888"/>
                </a:moveTo>
                <a:cubicBezTo>
                  <a:pt x="3361065" y="1822611"/>
                  <a:pt x="3336042" y="1857256"/>
                  <a:pt x="3309095" y="1888052"/>
                </a:cubicBezTo>
                <a:cubicBezTo>
                  <a:pt x="3311019" y="1889975"/>
                  <a:pt x="3314869" y="1893827"/>
                  <a:pt x="3316794" y="1897674"/>
                </a:cubicBezTo>
                <a:cubicBezTo>
                  <a:pt x="3343741" y="1866880"/>
                  <a:pt x="3366838" y="1830310"/>
                  <a:pt x="3388011" y="1789888"/>
                </a:cubicBezTo>
                <a:close/>
                <a:moveTo>
                  <a:pt x="2244688" y="1785997"/>
                </a:moveTo>
                <a:lnTo>
                  <a:pt x="2240837" y="1791770"/>
                </a:lnTo>
                <a:lnTo>
                  <a:pt x="2244688" y="1793694"/>
                </a:lnTo>
                <a:lnTo>
                  <a:pt x="2250462" y="1791770"/>
                </a:lnTo>
                <a:close/>
                <a:moveTo>
                  <a:pt x="5809395" y="1784118"/>
                </a:moveTo>
                <a:cubicBezTo>
                  <a:pt x="5797846" y="1797586"/>
                  <a:pt x="5782448" y="1811063"/>
                  <a:pt x="5767049" y="1826461"/>
                </a:cubicBezTo>
                <a:cubicBezTo>
                  <a:pt x="5724704" y="1866881"/>
                  <a:pt x="5668885" y="1903450"/>
                  <a:pt x="5607291" y="1938097"/>
                </a:cubicBezTo>
                <a:cubicBezTo>
                  <a:pt x="5653487" y="1884202"/>
                  <a:pt x="5724704" y="1845710"/>
                  <a:pt x="5782448" y="1801437"/>
                </a:cubicBezTo>
                <a:cubicBezTo>
                  <a:pt x="5786297" y="1797586"/>
                  <a:pt x="5803620" y="1787966"/>
                  <a:pt x="5809395" y="1784118"/>
                </a:cubicBezTo>
                <a:close/>
                <a:moveTo>
                  <a:pt x="2290882" y="1782146"/>
                </a:moveTo>
                <a:lnTo>
                  <a:pt x="2294732" y="1787922"/>
                </a:lnTo>
                <a:lnTo>
                  <a:pt x="2300506" y="1782146"/>
                </a:lnTo>
                <a:close/>
                <a:moveTo>
                  <a:pt x="2052208" y="1778303"/>
                </a:moveTo>
                <a:lnTo>
                  <a:pt x="2061832" y="1778303"/>
                </a:lnTo>
                <a:lnTo>
                  <a:pt x="2056057" y="1784080"/>
                </a:lnTo>
                <a:close/>
                <a:moveTo>
                  <a:pt x="1998315" y="1778295"/>
                </a:moveTo>
                <a:lnTo>
                  <a:pt x="2006014" y="1778295"/>
                </a:lnTo>
                <a:cubicBezTo>
                  <a:pt x="2002164" y="1784071"/>
                  <a:pt x="2002164" y="1778295"/>
                  <a:pt x="2006014" y="1785997"/>
                </a:cubicBezTo>
                <a:lnTo>
                  <a:pt x="1998315" y="1785997"/>
                </a:lnTo>
                <a:cubicBezTo>
                  <a:pt x="2002164" y="1780219"/>
                  <a:pt x="2002164" y="1785997"/>
                  <a:pt x="1998315" y="1778295"/>
                </a:cubicBezTo>
                <a:close/>
                <a:moveTo>
                  <a:pt x="2185019" y="1778148"/>
                </a:moveTo>
                <a:lnTo>
                  <a:pt x="2184805" y="1778296"/>
                </a:lnTo>
                <a:lnTo>
                  <a:pt x="2185019" y="1778296"/>
                </a:lnTo>
                <a:close/>
                <a:moveTo>
                  <a:pt x="2375573" y="1776357"/>
                </a:moveTo>
                <a:lnTo>
                  <a:pt x="2375573" y="1784057"/>
                </a:lnTo>
                <a:lnTo>
                  <a:pt x="2381347" y="1782131"/>
                </a:lnTo>
                <a:close/>
                <a:moveTo>
                  <a:pt x="2246612" y="1772522"/>
                </a:moveTo>
                <a:cubicBezTo>
                  <a:pt x="2252386" y="1784073"/>
                  <a:pt x="2240837" y="1776371"/>
                  <a:pt x="2252386" y="1784073"/>
                </a:cubicBezTo>
                <a:cubicBezTo>
                  <a:pt x="2256236" y="1776371"/>
                  <a:pt x="2256236" y="1784073"/>
                  <a:pt x="2256236" y="1778296"/>
                </a:cubicBezTo>
                <a:cubicBezTo>
                  <a:pt x="2256236" y="1772522"/>
                  <a:pt x="2250462" y="1772522"/>
                  <a:pt x="2246612" y="1772522"/>
                </a:cubicBezTo>
                <a:close/>
                <a:moveTo>
                  <a:pt x="2104178" y="1772522"/>
                </a:moveTo>
                <a:cubicBezTo>
                  <a:pt x="2111877" y="1774446"/>
                  <a:pt x="2106102" y="1776371"/>
                  <a:pt x="2113801" y="1772522"/>
                </a:cubicBezTo>
                <a:lnTo>
                  <a:pt x="2113801" y="1778296"/>
                </a:lnTo>
                <a:lnTo>
                  <a:pt x="2113801" y="1784073"/>
                </a:lnTo>
                <a:lnTo>
                  <a:pt x="2123425" y="1784073"/>
                </a:lnTo>
                <a:cubicBezTo>
                  <a:pt x="2121501" y="1793694"/>
                  <a:pt x="2117651" y="1797544"/>
                  <a:pt x="2133050" y="1799470"/>
                </a:cubicBezTo>
                <a:lnTo>
                  <a:pt x="2129521" y="1804763"/>
                </a:lnTo>
                <a:lnTo>
                  <a:pt x="2127275" y="1801393"/>
                </a:lnTo>
                <a:cubicBezTo>
                  <a:pt x="2115726" y="1801393"/>
                  <a:pt x="2121501" y="1803319"/>
                  <a:pt x="2115726" y="1799470"/>
                </a:cubicBezTo>
                <a:lnTo>
                  <a:pt x="2104178" y="1803319"/>
                </a:lnTo>
                <a:lnTo>
                  <a:pt x="2108027" y="1797544"/>
                </a:lnTo>
                <a:cubicBezTo>
                  <a:pt x="2100328" y="1793694"/>
                  <a:pt x="2098403" y="1793694"/>
                  <a:pt x="2096478" y="1784073"/>
                </a:cubicBezTo>
                <a:lnTo>
                  <a:pt x="2102253" y="1784073"/>
                </a:lnTo>
                <a:lnTo>
                  <a:pt x="2098403" y="1778296"/>
                </a:lnTo>
                <a:lnTo>
                  <a:pt x="2104178" y="1778296"/>
                </a:lnTo>
                <a:close/>
                <a:moveTo>
                  <a:pt x="2127276" y="1772521"/>
                </a:moveTo>
                <a:lnTo>
                  <a:pt x="2127276" y="1782146"/>
                </a:lnTo>
                <a:lnTo>
                  <a:pt x="2121502" y="1778295"/>
                </a:lnTo>
                <a:lnTo>
                  <a:pt x="2123427" y="1776371"/>
                </a:lnTo>
                <a:close/>
                <a:moveTo>
                  <a:pt x="2163845" y="1770593"/>
                </a:moveTo>
                <a:lnTo>
                  <a:pt x="2169621" y="1774442"/>
                </a:lnTo>
                <a:lnTo>
                  <a:pt x="2159996" y="1776367"/>
                </a:lnTo>
                <a:close/>
                <a:moveTo>
                  <a:pt x="2396745" y="1770583"/>
                </a:moveTo>
                <a:cubicBezTo>
                  <a:pt x="2390970" y="1774432"/>
                  <a:pt x="2392895" y="1770583"/>
                  <a:pt x="2390970" y="1778282"/>
                </a:cubicBezTo>
                <a:lnTo>
                  <a:pt x="2396745" y="1778282"/>
                </a:lnTo>
                <a:close/>
                <a:moveTo>
                  <a:pt x="2271634" y="1766746"/>
                </a:moveTo>
                <a:lnTo>
                  <a:pt x="2267784" y="1772522"/>
                </a:lnTo>
                <a:lnTo>
                  <a:pt x="2271634" y="1774446"/>
                </a:lnTo>
                <a:lnTo>
                  <a:pt x="2277408" y="1772522"/>
                </a:lnTo>
                <a:close/>
                <a:moveTo>
                  <a:pt x="6332937" y="1764866"/>
                </a:moveTo>
                <a:cubicBezTo>
                  <a:pt x="6342561" y="1778342"/>
                  <a:pt x="6317538" y="1780267"/>
                  <a:pt x="6313689" y="1786045"/>
                </a:cubicBezTo>
                <a:cubicBezTo>
                  <a:pt x="6223224" y="1838013"/>
                  <a:pt x="6132757" y="1891903"/>
                  <a:pt x="6036518" y="1938097"/>
                </a:cubicBezTo>
                <a:cubicBezTo>
                  <a:pt x="6123133" y="1880357"/>
                  <a:pt x="6219374" y="1828388"/>
                  <a:pt x="6313689" y="1774492"/>
                </a:cubicBezTo>
                <a:cubicBezTo>
                  <a:pt x="6319463" y="1770642"/>
                  <a:pt x="6325237" y="1766792"/>
                  <a:pt x="6332937" y="1764866"/>
                </a:cubicBezTo>
                <a:close/>
                <a:moveTo>
                  <a:pt x="2223514" y="1764581"/>
                </a:moveTo>
                <a:lnTo>
                  <a:pt x="2223514" y="1770594"/>
                </a:lnTo>
                <a:lnTo>
                  <a:pt x="2223512" y="1770594"/>
                </a:lnTo>
                <a:lnTo>
                  <a:pt x="2225439" y="1772522"/>
                </a:lnTo>
                <a:lnTo>
                  <a:pt x="2229289" y="1766746"/>
                </a:lnTo>
                <a:close/>
                <a:moveTo>
                  <a:pt x="2188868" y="1762895"/>
                </a:moveTo>
                <a:lnTo>
                  <a:pt x="2198492" y="1762895"/>
                </a:lnTo>
                <a:lnTo>
                  <a:pt x="2198492" y="1770596"/>
                </a:lnTo>
                <a:close/>
                <a:moveTo>
                  <a:pt x="2106103" y="1759032"/>
                </a:moveTo>
                <a:cubicBezTo>
                  <a:pt x="2104178" y="1772506"/>
                  <a:pt x="2109952" y="1764807"/>
                  <a:pt x="2100328" y="1770582"/>
                </a:cubicBezTo>
                <a:cubicBezTo>
                  <a:pt x="2100328" y="1757108"/>
                  <a:pt x="2096478" y="1764807"/>
                  <a:pt x="2106103" y="1759032"/>
                </a:cubicBezTo>
                <a:close/>
                <a:moveTo>
                  <a:pt x="2183095" y="1757122"/>
                </a:moveTo>
                <a:lnTo>
                  <a:pt x="2192718" y="1757122"/>
                </a:lnTo>
                <a:lnTo>
                  <a:pt x="2188868" y="1762895"/>
                </a:lnTo>
                <a:close/>
                <a:moveTo>
                  <a:pt x="2077231" y="1757108"/>
                </a:moveTo>
                <a:lnTo>
                  <a:pt x="2084930" y="1757108"/>
                </a:lnTo>
                <a:lnTo>
                  <a:pt x="2084930" y="1762882"/>
                </a:lnTo>
                <a:close/>
                <a:moveTo>
                  <a:pt x="3449604" y="1755240"/>
                </a:moveTo>
                <a:cubicBezTo>
                  <a:pt x="3413033" y="1816836"/>
                  <a:pt x="3374538" y="1872654"/>
                  <a:pt x="3330268" y="1922695"/>
                </a:cubicBezTo>
                <a:cubicBezTo>
                  <a:pt x="3330268" y="1924620"/>
                  <a:pt x="3332192" y="1924620"/>
                  <a:pt x="3332192" y="1926545"/>
                </a:cubicBezTo>
                <a:cubicBezTo>
                  <a:pt x="3336042" y="1936169"/>
                  <a:pt x="3322568" y="1949640"/>
                  <a:pt x="3316794" y="1943867"/>
                </a:cubicBezTo>
                <a:cubicBezTo>
                  <a:pt x="3314869" y="1941942"/>
                  <a:pt x="3314869" y="1941942"/>
                  <a:pt x="3312944" y="1940018"/>
                </a:cubicBezTo>
                <a:cubicBezTo>
                  <a:pt x="3280224" y="1976566"/>
                  <a:pt x="3243653" y="2009274"/>
                  <a:pt x="3205157" y="2040058"/>
                </a:cubicBezTo>
                <a:cubicBezTo>
                  <a:pt x="3203231" y="2047763"/>
                  <a:pt x="3203231" y="2055470"/>
                  <a:pt x="3201306" y="2063171"/>
                </a:cubicBezTo>
                <a:cubicBezTo>
                  <a:pt x="3307170" y="1990030"/>
                  <a:pt x="3393785" y="1888052"/>
                  <a:pt x="3449604" y="1755240"/>
                </a:cubicBezTo>
                <a:close/>
                <a:moveTo>
                  <a:pt x="2250462" y="1755197"/>
                </a:moveTo>
                <a:lnTo>
                  <a:pt x="2260085" y="1762897"/>
                </a:lnTo>
                <a:lnTo>
                  <a:pt x="2260085" y="1755197"/>
                </a:lnTo>
                <a:close/>
                <a:moveTo>
                  <a:pt x="2165771" y="1753270"/>
                </a:moveTo>
                <a:lnTo>
                  <a:pt x="2167696" y="1764819"/>
                </a:lnTo>
                <a:cubicBezTo>
                  <a:pt x="2159997" y="1768668"/>
                  <a:pt x="2169621" y="1766745"/>
                  <a:pt x="2161922" y="1766745"/>
                </a:cubicBezTo>
                <a:cubicBezTo>
                  <a:pt x="2156147" y="1766745"/>
                  <a:pt x="2158073" y="1766745"/>
                  <a:pt x="2150372" y="1764819"/>
                </a:cubicBezTo>
                <a:lnTo>
                  <a:pt x="2150372" y="1768668"/>
                </a:lnTo>
                <a:lnTo>
                  <a:pt x="2150374" y="1768668"/>
                </a:lnTo>
                <a:lnTo>
                  <a:pt x="2156148" y="1774442"/>
                </a:lnTo>
                <a:lnTo>
                  <a:pt x="2134974" y="1782142"/>
                </a:lnTo>
                <a:cubicBezTo>
                  <a:pt x="2142192" y="1772037"/>
                  <a:pt x="2141832" y="1777089"/>
                  <a:pt x="2145260" y="1774563"/>
                </a:cubicBezTo>
                <a:lnTo>
                  <a:pt x="2148702" y="1770594"/>
                </a:lnTo>
                <a:lnTo>
                  <a:pt x="2140748" y="1770594"/>
                </a:lnTo>
                <a:cubicBezTo>
                  <a:pt x="2146522" y="1759044"/>
                  <a:pt x="2138824" y="1759044"/>
                  <a:pt x="2156147" y="1757119"/>
                </a:cubicBezTo>
                <a:lnTo>
                  <a:pt x="2152297" y="1760968"/>
                </a:lnTo>
                <a:lnTo>
                  <a:pt x="2161922" y="1760968"/>
                </a:lnTo>
                <a:cubicBezTo>
                  <a:pt x="2159997" y="1753270"/>
                  <a:pt x="2158073" y="1759044"/>
                  <a:pt x="2165771" y="1753270"/>
                </a:cubicBezTo>
                <a:close/>
                <a:moveTo>
                  <a:pt x="2198493" y="1751349"/>
                </a:moveTo>
                <a:lnTo>
                  <a:pt x="2198493" y="1759047"/>
                </a:lnTo>
                <a:lnTo>
                  <a:pt x="2192719" y="1757122"/>
                </a:lnTo>
                <a:close/>
                <a:moveTo>
                  <a:pt x="2121501" y="1751346"/>
                </a:moveTo>
                <a:lnTo>
                  <a:pt x="2136900" y="1751346"/>
                </a:lnTo>
                <a:cubicBezTo>
                  <a:pt x="2133050" y="1757119"/>
                  <a:pt x="2133050" y="1751346"/>
                  <a:pt x="2136900" y="1759044"/>
                </a:cubicBezTo>
                <a:lnTo>
                  <a:pt x="2129200" y="1764819"/>
                </a:lnTo>
                <a:lnTo>
                  <a:pt x="2133050" y="1770594"/>
                </a:lnTo>
                <a:lnTo>
                  <a:pt x="2127275" y="1772520"/>
                </a:lnTo>
                <a:lnTo>
                  <a:pt x="2121501" y="1766745"/>
                </a:lnTo>
                <a:lnTo>
                  <a:pt x="2125351" y="1760969"/>
                </a:lnTo>
                <a:close/>
                <a:moveTo>
                  <a:pt x="2084931" y="1751334"/>
                </a:moveTo>
                <a:lnTo>
                  <a:pt x="2090705" y="1751334"/>
                </a:lnTo>
                <a:lnTo>
                  <a:pt x="2084931" y="1757108"/>
                </a:lnTo>
                <a:close/>
                <a:moveTo>
                  <a:pt x="2096479" y="1749433"/>
                </a:moveTo>
                <a:lnTo>
                  <a:pt x="2108027" y="1751357"/>
                </a:lnTo>
                <a:lnTo>
                  <a:pt x="2108027" y="1755206"/>
                </a:lnTo>
                <a:lnTo>
                  <a:pt x="2096479" y="1757130"/>
                </a:lnTo>
                <a:lnTo>
                  <a:pt x="2094554" y="1753281"/>
                </a:lnTo>
                <a:close/>
                <a:moveTo>
                  <a:pt x="2262010" y="1749425"/>
                </a:moveTo>
                <a:lnTo>
                  <a:pt x="2267784" y="1755197"/>
                </a:lnTo>
                <a:lnTo>
                  <a:pt x="2269709" y="1759047"/>
                </a:lnTo>
                <a:cubicBezTo>
                  <a:pt x="2267784" y="1766746"/>
                  <a:pt x="2265860" y="1760971"/>
                  <a:pt x="2273559" y="1766746"/>
                </a:cubicBezTo>
                <a:cubicBezTo>
                  <a:pt x="2279333" y="1755197"/>
                  <a:pt x="2271634" y="1766746"/>
                  <a:pt x="2277408" y="1755197"/>
                </a:cubicBezTo>
                <a:lnTo>
                  <a:pt x="2267784" y="1755197"/>
                </a:lnTo>
                <a:lnTo>
                  <a:pt x="2267784" y="1749425"/>
                </a:lnTo>
                <a:close/>
                <a:moveTo>
                  <a:pt x="2059907" y="1745582"/>
                </a:moveTo>
                <a:lnTo>
                  <a:pt x="2063757" y="1749431"/>
                </a:lnTo>
                <a:lnTo>
                  <a:pt x="2057983" y="1755205"/>
                </a:lnTo>
                <a:cubicBezTo>
                  <a:pt x="2061832" y="1760978"/>
                  <a:pt x="2061832" y="1755205"/>
                  <a:pt x="2057983" y="1762903"/>
                </a:cubicBezTo>
                <a:cubicBezTo>
                  <a:pt x="2046433" y="1755205"/>
                  <a:pt x="2057983" y="1762903"/>
                  <a:pt x="2052208" y="1751356"/>
                </a:cubicBezTo>
                <a:close/>
                <a:moveTo>
                  <a:pt x="2210041" y="1741729"/>
                </a:moveTo>
                <a:lnTo>
                  <a:pt x="2204266" y="1747502"/>
                </a:lnTo>
                <a:lnTo>
                  <a:pt x="2210041" y="1751352"/>
                </a:lnTo>
                <a:close/>
                <a:moveTo>
                  <a:pt x="2229186" y="1739949"/>
                </a:moveTo>
                <a:lnTo>
                  <a:pt x="2220407" y="1752238"/>
                </a:lnTo>
                <a:lnTo>
                  <a:pt x="2223514" y="1753274"/>
                </a:lnTo>
                <a:lnTo>
                  <a:pt x="2233138" y="1741726"/>
                </a:lnTo>
                <a:close/>
                <a:moveTo>
                  <a:pt x="2228326" y="1739559"/>
                </a:moveTo>
                <a:lnTo>
                  <a:pt x="2227788" y="1739801"/>
                </a:lnTo>
                <a:lnTo>
                  <a:pt x="2228865" y="1739801"/>
                </a:lnTo>
                <a:close/>
                <a:moveTo>
                  <a:pt x="2221271" y="1737236"/>
                </a:moveTo>
                <a:lnTo>
                  <a:pt x="2219667" y="1737876"/>
                </a:lnTo>
                <a:lnTo>
                  <a:pt x="2219667" y="1739801"/>
                </a:lnTo>
                <a:lnTo>
                  <a:pt x="2222554" y="1739801"/>
                </a:lnTo>
                <a:close/>
                <a:moveTo>
                  <a:pt x="2252386" y="1735952"/>
                </a:moveTo>
                <a:cubicBezTo>
                  <a:pt x="2246612" y="1735952"/>
                  <a:pt x="2248537" y="1735952"/>
                  <a:pt x="2240837" y="1737875"/>
                </a:cubicBezTo>
                <a:lnTo>
                  <a:pt x="2252386" y="1745577"/>
                </a:lnTo>
                <a:lnTo>
                  <a:pt x="2258161" y="1737875"/>
                </a:lnTo>
                <a:cubicBezTo>
                  <a:pt x="2258161" y="1737875"/>
                  <a:pt x="2254311" y="1735952"/>
                  <a:pt x="2252386" y="1735952"/>
                </a:cubicBezTo>
                <a:close/>
                <a:moveTo>
                  <a:pt x="2175395" y="1732099"/>
                </a:moveTo>
                <a:lnTo>
                  <a:pt x="2185019" y="1739801"/>
                </a:lnTo>
                <a:lnTo>
                  <a:pt x="2177320" y="1743651"/>
                </a:lnTo>
                <a:close/>
                <a:moveTo>
                  <a:pt x="2354399" y="1732087"/>
                </a:moveTo>
                <a:lnTo>
                  <a:pt x="2354399" y="1737861"/>
                </a:lnTo>
                <a:lnTo>
                  <a:pt x="2360174" y="1732087"/>
                </a:lnTo>
                <a:close/>
                <a:moveTo>
                  <a:pt x="2150372" y="1730174"/>
                </a:moveTo>
                <a:lnTo>
                  <a:pt x="2159996" y="1732098"/>
                </a:lnTo>
                <a:lnTo>
                  <a:pt x="2156146" y="1737875"/>
                </a:lnTo>
                <a:lnTo>
                  <a:pt x="2150372" y="1735949"/>
                </a:lnTo>
                <a:close/>
                <a:moveTo>
                  <a:pt x="2134975" y="1730174"/>
                </a:moveTo>
                <a:lnTo>
                  <a:pt x="2140749" y="1730174"/>
                </a:lnTo>
                <a:lnTo>
                  <a:pt x="2140749" y="1735949"/>
                </a:lnTo>
                <a:lnTo>
                  <a:pt x="2150372" y="1735949"/>
                </a:lnTo>
                <a:lnTo>
                  <a:pt x="2146522" y="1739797"/>
                </a:lnTo>
                <a:lnTo>
                  <a:pt x="2140749" y="1739797"/>
                </a:lnTo>
                <a:lnTo>
                  <a:pt x="2138824" y="1747497"/>
                </a:lnTo>
                <a:cubicBezTo>
                  <a:pt x="2133050" y="1743647"/>
                  <a:pt x="2136898" y="1743647"/>
                  <a:pt x="2127274" y="1741722"/>
                </a:cubicBezTo>
                <a:lnTo>
                  <a:pt x="2125351" y="1747497"/>
                </a:lnTo>
                <a:lnTo>
                  <a:pt x="2123425" y="1739797"/>
                </a:lnTo>
                <a:lnTo>
                  <a:pt x="2131124" y="1737872"/>
                </a:lnTo>
                <a:lnTo>
                  <a:pt x="2140748" y="1739797"/>
                </a:lnTo>
                <a:lnTo>
                  <a:pt x="2140748" y="1735949"/>
                </a:lnTo>
                <a:close/>
                <a:moveTo>
                  <a:pt x="2077230" y="1730161"/>
                </a:moveTo>
                <a:lnTo>
                  <a:pt x="2088780" y="1734010"/>
                </a:lnTo>
                <a:lnTo>
                  <a:pt x="2083004" y="1737860"/>
                </a:lnTo>
                <a:close/>
                <a:moveTo>
                  <a:pt x="2364023" y="1726313"/>
                </a:moveTo>
                <a:lnTo>
                  <a:pt x="2369799" y="1732087"/>
                </a:lnTo>
                <a:lnTo>
                  <a:pt x="2369799" y="1726313"/>
                </a:lnTo>
                <a:close/>
                <a:moveTo>
                  <a:pt x="2279333" y="1724403"/>
                </a:moveTo>
                <a:lnTo>
                  <a:pt x="2265860" y="1726329"/>
                </a:lnTo>
                <a:lnTo>
                  <a:pt x="2269709" y="1732102"/>
                </a:lnTo>
                <a:lnTo>
                  <a:pt x="2279333" y="1730176"/>
                </a:lnTo>
                <a:close/>
                <a:moveTo>
                  <a:pt x="2298581" y="1720554"/>
                </a:moveTo>
                <a:cubicBezTo>
                  <a:pt x="2302431" y="1730176"/>
                  <a:pt x="2300506" y="1728252"/>
                  <a:pt x="2308205" y="1732102"/>
                </a:cubicBezTo>
                <a:lnTo>
                  <a:pt x="2312056" y="1730176"/>
                </a:lnTo>
                <a:cubicBezTo>
                  <a:pt x="2308205" y="1722479"/>
                  <a:pt x="2310130" y="1724403"/>
                  <a:pt x="2298581" y="1720554"/>
                </a:cubicBezTo>
                <a:close/>
                <a:moveTo>
                  <a:pt x="2190794" y="1718628"/>
                </a:moveTo>
                <a:lnTo>
                  <a:pt x="2196568" y="1724402"/>
                </a:lnTo>
                <a:lnTo>
                  <a:pt x="2188870" y="1728252"/>
                </a:lnTo>
                <a:close/>
                <a:moveTo>
                  <a:pt x="2123426" y="1718626"/>
                </a:moveTo>
                <a:lnTo>
                  <a:pt x="2131125" y="1724399"/>
                </a:lnTo>
                <a:lnTo>
                  <a:pt x="2123426" y="1728250"/>
                </a:lnTo>
                <a:close/>
                <a:moveTo>
                  <a:pt x="2117651" y="1716709"/>
                </a:moveTo>
                <a:lnTo>
                  <a:pt x="2117651" y="1724407"/>
                </a:lnTo>
                <a:cubicBezTo>
                  <a:pt x="2111876" y="1718634"/>
                  <a:pt x="2111876" y="1728258"/>
                  <a:pt x="2106102" y="1718634"/>
                </a:cubicBezTo>
                <a:close/>
                <a:moveTo>
                  <a:pt x="2142673" y="1716701"/>
                </a:moveTo>
                <a:lnTo>
                  <a:pt x="2138824" y="1728251"/>
                </a:lnTo>
                <a:cubicBezTo>
                  <a:pt x="2133050" y="1722476"/>
                  <a:pt x="2134974" y="1726325"/>
                  <a:pt x="2133050" y="1718627"/>
                </a:cubicBezTo>
                <a:close/>
                <a:moveTo>
                  <a:pt x="2165771" y="1709004"/>
                </a:moveTo>
                <a:lnTo>
                  <a:pt x="2175397" y="1710929"/>
                </a:lnTo>
                <a:lnTo>
                  <a:pt x="2171546" y="1714779"/>
                </a:lnTo>
                <a:lnTo>
                  <a:pt x="2171545" y="1714779"/>
                </a:lnTo>
                <a:cubicBezTo>
                  <a:pt x="2169621" y="1714779"/>
                  <a:pt x="2169621" y="1714779"/>
                  <a:pt x="2165771" y="1716704"/>
                </a:cubicBezTo>
                <a:cubicBezTo>
                  <a:pt x="2167696" y="1724402"/>
                  <a:pt x="2169621" y="1718630"/>
                  <a:pt x="2161921" y="1724402"/>
                </a:cubicBezTo>
                <a:cubicBezTo>
                  <a:pt x="2156147" y="1712854"/>
                  <a:pt x="2163847" y="1724402"/>
                  <a:pt x="2158073" y="1712854"/>
                </a:cubicBezTo>
                <a:lnTo>
                  <a:pt x="2167696" y="1712854"/>
                </a:lnTo>
                <a:close/>
                <a:moveTo>
                  <a:pt x="2069531" y="1707085"/>
                </a:moveTo>
                <a:lnTo>
                  <a:pt x="2069531" y="1712862"/>
                </a:lnTo>
                <a:lnTo>
                  <a:pt x="2059907" y="1712862"/>
                </a:lnTo>
                <a:cubicBezTo>
                  <a:pt x="2065681" y="1707085"/>
                  <a:pt x="2059907" y="1710936"/>
                  <a:pt x="2069531" y="1707085"/>
                </a:cubicBezTo>
                <a:close/>
                <a:moveTo>
                  <a:pt x="2383271" y="1701291"/>
                </a:moveTo>
                <a:lnTo>
                  <a:pt x="2381347" y="1705140"/>
                </a:lnTo>
                <a:cubicBezTo>
                  <a:pt x="2387121" y="1716690"/>
                  <a:pt x="2381347" y="1712840"/>
                  <a:pt x="2390970" y="1716690"/>
                </a:cubicBezTo>
                <a:lnTo>
                  <a:pt x="2387121" y="1708991"/>
                </a:lnTo>
                <a:cubicBezTo>
                  <a:pt x="2390970" y="1701291"/>
                  <a:pt x="2390970" y="1705140"/>
                  <a:pt x="2383271" y="1701291"/>
                </a:cubicBezTo>
                <a:close/>
                <a:moveTo>
                  <a:pt x="2009864" y="1699364"/>
                </a:moveTo>
                <a:lnTo>
                  <a:pt x="2009864" y="1705138"/>
                </a:lnTo>
                <a:lnTo>
                  <a:pt x="2004090" y="1705138"/>
                </a:lnTo>
                <a:close/>
                <a:moveTo>
                  <a:pt x="2115726" y="1697459"/>
                </a:moveTo>
                <a:lnTo>
                  <a:pt x="2106102" y="1707083"/>
                </a:lnTo>
                <a:lnTo>
                  <a:pt x="2102253" y="1701309"/>
                </a:lnTo>
                <a:close/>
                <a:moveTo>
                  <a:pt x="2206191" y="1697457"/>
                </a:moveTo>
                <a:lnTo>
                  <a:pt x="2211965" y="1697457"/>
                </a:lnTo>
                <a:lnTo>
                  <a:pt x="2217741" y="1703231"/>
                </a:lnTo>
                <a:lnTo>
                  <a:pt x="2229290" y="1701307"/>
                </a:lnTo>
                <a:cubicBezTo>
                  <a:pt x="2221590" y="1710932"/>
                  <a:pt x="2225441" y="1705156"/>
                  <a:pt x="2213891" y="1710932"/>
                </a:cubicBezTo>
                <a:lnTo>
                  <a:pt x="2208116" y="1703231"/>
                </a:lnTo>
                <a:lnTo>
                  <a:pt x="2204266" y="1714782"/>
                </a:lnTo>
                <a:lnTo>
                  <a:pt x="2198492" y="1714782"/>
                </a:lnTo>
                <a:lnTo>
                  <a:pt x="2192718" y="1710932"/>
                </a:lnTo>
                <a:lnTo>
                  <a:pt x="2183094" y="1714782"/>
                </a:lnTo>
                <a:cubicBezTo>
                  <a:pt x="2185018" y="1718633"/>
                  <a:pt x="2186943" y="1722481"/>
                  <a:pt x="2177319" y="1722481"/>
                </a:cubicBezTo>
                <a:cubicBezTo>
                  <a:pt x="2173470" y="1722481"/>
                  <a:pt x="2173470" y="1718633"/>
                  <a:pt x="2171545" y="1716706"/>
                </a:cubicBezTo>
                <a:lnTo>
                  <a:pt x="2181169" y="1716706"/>
                </a:lnTo>
                <a:lnTo>
                  <a:pt x="2177319" y="1709007"/>
                </a:lnTo>
                <a:lnTo>
                  <a:pt x="2183094" y="1705156"/>
                </a:lnTo>
                <a:lnTo>
                  <a:pt x="2194642" y="1709007"/>
                </a:lnTo>
                <a:lnTo>
                  <a:pt x="2204267" y="1699382"/>
                </a:lnTo>
                <a:close/>
                <a:moveTo>
                  <a:pt x="2067606" y="1693612"/>
                </a:moveTo>
                <a:lnTo>
                  <a:pt x="2073381" y="1699388"/>
                </a:lnTo>
                <a:lnTo>
                  <a:pt x="2067606" y="1703237"/>
                </a:lnTo>
                <a:lnTo>
                  <a:pt x="2063757" y="1699388"/>
                </a:lnTo>
                <a:close/>
                <a:moveTo>
                  <a:pt x="2200418" y="1693606"/>
                </a:moveTo>
                <a:lnTo>
                  <a:pt x="2204267" y="1699382"/>
                </a:lnTo>
                <a:lnTo>
                  <a:pt x="2196568" y="1699382"/>
                </a:lnTo>
                <a:close/>
                <a:moveTo>
                  <a:pt x="2217741" y="1693595"/>
                </a:moveTo>
                <a:lnTo>
                  <a:pt x="2223515" y="1699369"/>
                </a:lnTo>
                <a:lnTo>
                  <a:pt x="2215816" y="1699369"/>
                </a:lnTo>
                <a:close/>
                <a:moveTo>
                  <a:pt x="2240838" y="1691681"/>
                </a:moveTo>
                <a:lnTo>
                  <a:pt x="2233138" y="1701306"/>
                </a:lnTo>
                <a:lnTo>
                  <a:pt x="2229289" y="1695530"/>
                </a:lnTo>
                <a:close/>
                <a:moveTo>
                  <a:pt x="2229289" y="1685905"/>
                </a:moveTo>
                <a:lnTo>
                  <a:pt x="2229289" y="1695530"/>
                </a:lnTo>
                <a:lnTo>
                  <a:pt x="2229289" y="1695531"/>
                </a:lnTo>
                <a:lnTo>
                  <a:pt x="2219665" y="1687831"/>
                </a:lnTo>
                <a:close/>
                <a:moveTo>
                  <a:pt x="2171545" y="1685896"/>
                </a:moveTo>
                <a:lnTo>
                  <a:pt x="2181169" y="1687821"/>
                </a:lnTo>
                <a:lnTo>
                  <a:pt x="2171545" y="1695520"/>
                </a:lnTo>
                <a:close/>
                <a:moveTo>
                  <a:pt x="2365948" y="1685892"/>
                </a:moveTo>
                <a:lnTo>
                  <a:pt x="2365948" y="1691666"/>
                </a:lnTo>
                <a:lnTo>
                  <a:pt x="2371722" y="1691666"/>
                </a:lnTo>
                <a:close/>
                <a:moveTo>
                  <a:pt x="3580490" y="1684022"/>
                </a:moveTo>
                <a:cubicBezTo>
                  <a:pt x="3520821" y="1951565"/>
                  <a:pt x="3334117" y="2070876"/>
                  <a:pt x="3185908" y="2169084"/>
                </a:cubicBezTo>
                <a:cubicBezTo>
                  <a:pt x="3185908" y="2169084"/>
                  <a:pt x="3185908" y="2171011"/>
                  <a:pt x="3185908" y="2171011"/>
                </a:cubicBezTo>
                <a:cubicBezTo>
                  <a:pt x="3362988" y="2086287"/>
                  <a:pt x="3540069" y="1951565"/>
                  <a:pt x="3580490" y="1684022"/>
                </a:cubicBezTo>
                <a:close/>
                <a:moveTo>
                  <a:pt x="3561242" y="1680174"/>
                </a:moveTo>
                <a:cubicBezTo>
                  <a:pt x="3536219" y="1691723"/>
                  <a:pt x="3540069" y="1712899"/>
                  <a:pt x="3528520" y="1745620"/>
                </a:cubicBezTo>
                <a:cubicBezTo>
                  <a:pt x="3459228" y="1943867"/>
                  <a:pt x="3324494" y="2032364"/>
                  <a:pt x="3191683" y="2132505"/>
                </a:cubicBezTo>
                <a:cubicBezTo>
                  <a:pt x="3191683" y="2136351"/>
                  <a:pt x="3189758" y="2142131"/>
                  <a:pt x="3191683" y="2149832"/>
                </a:cubicBezTo>
                <a:cubicBezTo>
                  <a:pt x="3336042" y="2065101"/>
                  <a:pt x="3482326" y="1943867"/>
                  <a:pt x="3528520" y="1766789"/>
                </a:cubicBezTo>
                <a:cubicBezTo>
                  <a:pt x="3541994" y="1770640"/>
                  <a:pt x="3557392" y="1699424"/>
                  <a:pt x="3561242" y="1680174"/>
                </a:cubicBezTo>
                <a:close/>
                <a:moveTo>
                  <a:pt x="2250462" y="1680124"/>
                </a:moveTo>
                <a:lnTo>
                  <a:pt x="2260086" y="1687824"/>
                </a:lnTo>
                <a:lnTo>
                  <a:pt x="2250462" y="1687824"/>
                </a:lnTo>
                <a:cubicBezTo>
                  <a:pt x="2252386" y="1695523"/>
                  <a:pt x="2256236" y="1691674"/>
                  <a:pt x="2246612" y="1693598"/>
                </a:cubicBezTo>
                <a:lnTo>
                  <a:pt x="2244688" y="1685898"/>
                </a:lnTo>
                <a:close/>
                <a:moveTo>
                  <a:pt x="2242763" y="1678200"/>
                </a:moveTo>
                <a:lnTo>
                  <a:pt x="2242763" y="1683974"/>
                </a:lnTo>
                <a:lnTo>
                  <a:pt x="2236989" y="1683974"/>
                </a:lnTo>
                <a:close/>
                <a:moveTo>
                  <a:pt x="2094554" y="1678191"/>
                </a:moveTo>
                <a:lnTo>
                  <a:pt x="2090704" y="1689741"/>
                </a:lnTo>
                <a:lnTo>
                  <a:pt x="2081080" y="1682041"/>
                </a:lnTo>
                <a:close/>
                <a:moveTo>
                  <a:pt x="2365948" y="1676268"/>
                </a:moveTo>
                <a:lnTo>
                  <a:pt x="2369799" y="1682042"/>
                </a:lnTo>
                <a:lnTo>
                  <a:pt x="2375573" y="1676268"/>
                </a:lnTo>
                <a:close/>
                <a:moveTo>
                  <a:pt x="2188868" y="1672422"/>
                </a:moveTo>
                <a:cubicBezTo>
                  <a:pt x="2186943" y="1678196"/>
                  <a:pt x="2194644" y="1685896"/>
                  <a:pt x="2185018" y="1691671"/>
                </a:cubicBezTo>
                <a:lnTo>
                  <a:pt x="2183093" y="1687821"/>
                </a:lnTo>
                <a:lnTo>
                  <a:pt x="2186943" y="1678196"/>
                </a:lnTo>
                <a:cubicBezTo>
                  <a:pt x="2177319" y="1682047"/>
                  <a:pt x="2183093" y="1683971"/>
                  <a:pt x="2177319" y="1676271"/>
                </a:cubicBezTo>
                <a:close/>
                <a:moveTo>
                  <a:pt x="2181168" y="1662798"/>
                </a:moveTo>
                <a:lnTo>
                  <a:pt x="2186943" y="1664723"/>
                </a:lnTo>
                <a:lnTo>
                  <a:pt x="2177319" y="1674347"/>
                </a:lnTo>
                <a:close/>
                <a:moveTo>
                  <a:pt x="2240837" y="1660885"/>
                </a:moveTo>
                <a:lnTo>
                  <a:pt x="2251562" y="1671608"/>
                </a:lnTo>
                <a:lnTo>
                  <a:pt x="2265860" y="1660885"/>
                </a:lnTo>
                <a:lnTo>
                  <a:pt x="2269711" y="1664734"/>
                </a:lnTo>
                <a:cubicBezTo>
                  <a:pt x="2269711" y="1666177"/>
                  <a:pt x="2259965" y="1677365"/>
                  <a:pt x="2254281" y="1677184"/>
                </a:cubicBezTo>
                <a:lnTo>
                  <a:pt x="2251013" y="1673119"/>
                </a:lnTo>
                <a:lnTo>
                  <a:pt x="2248537" y="1674357"/>
                </a:lnTo>
                <a:lnTo>
                  <a:pt x="2236988" y="1672433"/>
                </a:lnTo>
                <a:cubicBezTo>
                  <a:pt x="2242762" y="1662809"/>
                  <a:pt x="2235063" y="1674357"/>
                  <a:pt x="2240837" y="1660885"/>
                </a:cubicBezTo>
                <a:close/>
                <a:moveTo>
                  <a:pt x="2211965" y="1660875"/>
                </a:moveTo>
                <a:lnTo>
                  <a:pt x="2217740" y="1666649"/>
                </a:lnTo>
                <a:lnTo>
                  <a:pt x="2208116" y="1668574"/>
                </a:lnTo>
                <a:close/>
                <a:moveTo>
                  <a:pt x="2391612" y="1656378"/>
                </a:moveTo>
                <a:lnTo>
                  <a:pt x="2392895" y="1657021"/>
                </a:lnTo>
                <a:lnTo>
                  <a:pt x="2390970" y="1657021"/>
                </a:lnTo>
                <a:close/>
                <a:moveTo>
                  <a:pt x="2127276" y="1655106"/>
                </a:moveTo>
                <a:lnTo>
                  <a:pt x="2127276" y="1658957"/>
                </a:lnTo>
                <a:lnTo>
                  <a:pt x="2121502" y="1658957"/>
                </a:lnTo>
                <a:close/>
                <a:moveTo>
                  <a:pt x="4829678" y="1653226"/>
                </a:moveTo>
                <a:cubicBezTo>
                  <a:pt x="4825828" y="1657078"/>
                  <a:pt x="4820054" y="1659005"/>
                  <a:pt x="4818129" y="1662852"/>
                </a:cubicBezTo>
                <a:cubicBezTo>
                  <a:pt x="4818129" y="1664777"/>
                  <a:pt x="4816204" y="1666703"/>
                  <a:pt x="4816204" y="1668628"/>
                </a:cubicBezTo>
                <a:cubicBezTo>
                  <a:pt x="4821979" y="1662852"/>
                  <a:pt x="4825828" y="1659005"/>
                  <a:pt x="4829678" y="1653226"/>
                </a:cubicBezTo>
                <a:close/>
                <a:moveTo>
                  <a:pt x="2117652" y="1651263"/>
                </a:moveTo>
                <a:lnTo>
                  <a:pt x="2117652" y="1657037"/>
                </a:lnTo>
                <a:lnTo>
                  <a:pt x="2111878" y="1657037"/>
                </a:lnTo>
                <a:close/>
                <a:moveTo>
                  <a:pt x="2302431" y="1651260"/>
                </a:moveTo>
                <a:cubicBezTo>
                  <a:pt x="2315905" y="1651260"/>
                  <a:pt x="2310130" y="1653185"/>
                  <a:pt x="2319755" y="1658960"/>
                </a:cubicBezTo>
                <a:lnTo>
                  <a:pt x="2315905" y="1664734"/>
                </a:lnTo>
                <a:lnTo>
                  <a:pt x="2319755" y="1666659"/>
                </a:lnTo>
                <a:cubicBezTo>
                  <a:pt x="2317830" y="1668583"/>
                  <a:pt x="2317830" y="1672433"/>
                  <a:pt x="2317830" y="1674356"/>
                </a:cubicBezTo>
                <a:lnTo>
                  <a:pt x="2310130" y="1672433"/>
                </a:lnTo>
                <a:lnTo>
                  <a:pt x="2313981" y="1683980"/>
                </a:lnTo>
                <a:lnTo>
                  <a:pt x="2317830" y="1682055"/>
                </a:lnTo>
                <a:cubicBezTo>
                  <a:pt x="2315905" y="1685905"/>
                  <a:pt x="2315905" y="1687831"/>
                  <a:pt x="2315905" y="1691680"/>
                </a:cubicBezTo>
                <a:lnTo>
                  <a:pt x="2306280" y="1691680"/>
                </a:lnTo>
                <a:lnTo>
                  <a:pt x="2310130" y="1685905"/>
                </a:lnTo>
                <a:lnTo>
                  <a:pt x="2298581" y="1683980"/>
                </a:lnTo>
                <a:lnTo>
                  <a:pt x="2296656" y="1685905"/>
                </a:lnTo>
                <a:lnTo>
                  <a:pt x="2298581" y="1691680"/>
                </a:lnTo>
                <a:lnTo>
                  <a:pt x="2298581" y="1697455"/>
                </a:lnTo>
                <a:lnTo>
                  <a:pt x="2292807" y="1701305"/>
                </a:lnTo>
                <a:lnTo>
                  <a:pt x="2300506" y="1709005"/>
                </a:lnTo>
                <a:lnTo>
                  <a:pt x="2304355" y="1705155"/>
                </a:lnTo>
                <a:lnTo>
                  <a:pt x="2298581" y="1697455"/>
                </a:lnTo>
                <a:lnTo>
                  <a:pt x="2302431" y="1695530"/>
                </a:lnTo>
                <a:lnTo>
                  <a:pt x="2317830" y="1701305"/>
                </a:lnTo>
                <a:cubicBezTo>
                  <a:pt x="2317830" y="1705155"/>
                  <a:pt x="2317830" y="1710929"/>
                  <a:pt x="2317830" y="1714781"/>
                </a:cubicBezTo>
                <a:lnTo>
                  <a:pt x="2315905" y="1714781"/>
                </a:lnTo>
                <a:cubicBezTo>
                  <a:pt x="2315905" y="1714781"/>
                  <a:pt x="2317830" y="1716706"/>
                  <a:pt x="2317830" y="1716706"/>
                </a:cubicBezTo>
                <a:cubicBezTo>
                  <a:pt x="2315905" y="1726329"/>
                  <a:pt x="2315905" y="1734027"/>
                  <a:pt x="2315905" y="1741726"/>
                </a:cubicBezTo>
                <a:cubicBezTo>
                  <a:pt x="2315905" y="1743651"/>
                  <a:pt x="2315905" y="1743651"/>
                  <a:pt x="2315905" y="1743651"/>
                </a:cubicBezTo>
                <a:cubicBezTo>
                  <a:pt x="2315905" y="1745577"/>
                  <a:pt x="2315905" y="1749425"/>
                  <a:pt x="2315905" y="1753274"/>
                </a:cubicBezTo>
                <a:cubicBezTo>
                  <a:pt x="2315905" y="1753274"/>
                  <a:pt x="2315905" y="1755197"/>
                  <a:pt x="2315905" y="1755197"/>
                </a:cubicBezTo>
                <a:cubicBezTo>
                  <a:pt x="2315905" y="1868762"/>
                  <a:pt x="2344778" y="1974616"/>
                  <a:pt x="2383273" y="2068928"/>
                </a:cubicBezTo>
                <a:lnTo>
                  <a:pt x="2375575" y="2067003"/>
                </a:lnTo>
                <a:cubicBezTo>
                  <a:pt x="2377498" y="2074702"/>
                  <a:pt x="2375575" y="2070853"/>
                  <a:pt x="2381349" y="2078554"/>
                </a:cubicBezTo>
                <a:lnTo>
                  <a:pt x="2385198" y="2074702"/>
                </a:lnTo>
                <a:lnTo>
                  <a:pt x="2388803" y="2082516"/>
                </a:lnTo>
                <a:lnTo>
                  <a:pt x="2385198" y="2080477"/>
                </a:lnTo>
                <a:lnTo>
                  <a:pt x="2385198" y="2084328"/>
                </a:lnTo>
                <a:lnTo>
                  <a:pt x="2379423" y="2080477"/>
                </a:lnTo>
                <a:lnTo>
                  <a:pt x="2376624" y="2084678"/>
                </a:lnTo>
                <a:lnTo>
                  <a:pt x="2375575" y="2084328"/>
                </a:lnTo>
                <a:lnTo>
                  <a:pt x="2375253" y="2085932"/>
                </a:lnTo>
                <a:lnTo>
                  <a:pt x="2371724" y="2082402"/>
                </a:lnTo>
                <a:lnTo>
                  <a:pt x="2365950" y="2086253"/>
                </a:lnTo>
                <a:cubicBezTo>
                  <a:pt x="2364987" y="2085291"/>
                  <a:pt x="2366431" y="2084808"/>
                  <a:pt x="2366671" y="2084569"/>
                </a:cubicBezTo>
                <a:lnTo>
                  <a:pt x="2361183" y="2084365"/>
                </a:lnTo>
                <a:lnTo>
                  <a:pt x="2363483" y="2082885"/>
                </a:lnTo>
                <a:cubicBezTo>
                  <a:pt x="2365829" y="2081441"/>
                  <a:pt x="2361137" y="2084328"/>
                  <a:pt x="2364025" y="2078554"/>
                </a:cubicBezTo>
                <a:lnTo>
                  <a:pt x="2354401" y="2074702"/>
                </a:lnTo>
                <a:lnTo>
                  <a:pt x="2357608" y="2084328"/>
                </a:lnTo>
                <a:lnTo>
                  <a:pt x="2354401" y="2084328"/>
                </a:lnTo>
                <a:lnTo>
                  <a:pt x="2348627" y="2086253"/>
                </a:lnTo>
                <a:lnTo>
                  <a:pt x="2339004" y="2084328"/>
                </a:lnTo>
                <a:lnTo>
                  <a:pt x="2335153" y="2082402"/>
                </a:lnTo>
                <a:cubicBezTo>
                  <a:pt x="2339004" y="2074702"/>
                  <a:pt x="2340927" y="2078554"/>
                  <a:pt x="2333228" y="2074702"/>
                </a:cubicBezTo>
                <a:lnTo>
                  <a:pt x="2329379" y="2076629"/>
                </a:lnTo>
                <a:lnTo>
                  <a:pt x="2331304" y="2084328"/>
                </a:lnTo>
                <a:lnTo>
                  <a:pt x="2337078" y="2084328"/>
                </a:lnTo>
                <a:lnTo>
                  <a:pt x="2327454" y="2088178"/>
                </a:lnTo>
                <a:lnTo>
                  <a:pt x="2337078" y="2095879"/>
                </a:lnTo>
                <a:lnTo>
                  <a:pt x="2333228" y="2101655"/>
                </a:lnTo>
                <a:lnTo>
                  <a:pt x="2327454" y="2097804"/>
                </a:lnTo>
                <a:cubicBezTo>
                  <a:pt x="2325529" y="2099729"/>
                  <a:pt x="2323604" y="2099729"/>
                  <a:pt x="2323604" y="2099729"/>
                </a:cubicBezTo>
                <a:cubicBezTo>
                  <a:pt x="2323604" y="2099729"/>
                  <a:pt x="2323604" y="2097804"/>
                  <a:pt x="2321680" y="2097804"/>
                </a:cubicBezTo>
                <a:cubicBezTo>
                  <a:pt x="2315905" y="2088178"/>
                  <a:pt x="2327454" y="2097804"/>
                  <a:pt x="2315905" y="2090103"/>
                </a:cubicBezTo>
                <a:cubicBezTo>
                  <a:pt x="2312056" y="2095879"/>
                  <a:pt x="2312056" y="2090103"/>
                  <a:pt x="2315905" y="2097804"/>
                </a:cubicBezTo>
                <a:lnTo>
                  <a:pt x="2304355" y="2099729"/>
                </a:lnTo>
                <a:lnTo>
                  <a:pt x="2298581" y="2093954"/>
                </a:lnTo>
                <a:lnTo>
                  <a:pt x="2292807" y="2093954"/>
                </a:lnTo>
                <a:lnTo>
                  <a:pt x="2288958" y="2082402"/>
                </a:lnTo>
                <a:lnTo>
                  <a:pt x="2281258" y="2084328"/>
                </a:lnTo>
                <a:lnTo>
                  <a:pt x="2277408" y="2092029"/>
                </a:lnTo>
                <a:lnTo>
                  <a:pt x="2283183" y="2092029"/>
                </a:lnTo>
                <a:lnTo>
                  <a:pt x="2283183" y="2086253"/>
                </a:lnTo>
                <a:lnTo>
                  <a:pt x="2290882" y="2092029"/>
                </a:lnTo>
                <a:lnTo>
                  <a:pt x="2279333" y="2097804"/>
                </a:lnTo>
                <a:lnTo>
                  <a:pt x="2283183" y="2103580"/>
                </a:lnTo>
                <a:lnTo>
                  <a:pt x="2271634" y="2109356"/>
                </a:lnTo>
                <a:lnTo>
                  <a:pt x="2268747" y="2107911"/>
                </a:lnTo>
                <a:lnTo>
                  <a:pt x="2269709" y="2107431"/>
                </a:lnTo>
                <a:cubicBezTo>
                  <a:pt x="2269709" y="2107431"/>
                  <a:pt x="2267784" y="2105505"/>
                  <a:pt x="2273559" y="2101655"/>
                </a:cubicBezTo>
                <a:lnTo>
                  <a:pt x="2263935" y="2101655"/>
                </a:lnTo>
                <a:lnTo>
                  <a:pt x="2265565" y="2108169"/>
                </a:lnTo>
                <a:lnTo>
                  <a:pt x="2262010" y="2109356"/>
                </a:lnTo>
                <a:lnTo>
                  <a:pt x="2256236" y="2103580"/>
                </a:lnTo>
                <a:lnTo>
                  <a:pt x="2262010" y="2097804"/>
                </a:lnTo>
                <a:cubicBezTo>
                  <a:pt x="2258161" y="2088178"/>
                  <a:pt x="2265860" y="2099729"/>
                  <a:pt x="2260085" y="2088178"/>
                </a:cubicBezTo>
                <a:lnTo>
                  <a:pt x="2250462" y="2092029"/>
                </a:lnTo>
                <a:lnTo>
                  <a:pt x="2248537" y="2086253"/>
                </a:lnTo>
                <a:lnTo>
                  <a:pt x="2258161" y="2082402"/>
                </a:lnTo>
                <a:cubicBezTo>
                  <a:pt x="2267784" y="2090103"/>
                  <a:pt x="2262010" y="2080477"/>
                  <a:pt x="2263935" y="2093954"/>
                </a:cubicBezTo>
                <a:cubicBezTo>
                  <a:pt x="2271634" y="2088178"/>
                  <a:pt x="2269709" y="2093954"/>
                  <a:pt x="2267784" y="2086253"/>
                </a:cubicBezTo>
                <a:lnTo>
                  <a:pt x="2269709" y="2078554"/>
                </a:lnTo>
                <a:cubicBezTo>
                  <a:pt x="2279333" y="2082402"/>
                  <a:pt x="2279333" y="2080477"/>
                  <a:pt x="2279333" y="2068928"/>
                </a:cubicBezTo>
                <a:lnTo>
                  <a:pt x="2273559" y="2074702"/>
                </a:lnTo>
                <a:lnTo>
                  <a:pt x="2267784" y="2070853"/>
                </a:lnTo>
                <a:lnTo>
                  <a:pt x="2267784" y="2076629"/>
                </a:lnTo>
                <a:lnTo>
                  <a:pt x="2258161" y="2076629"/>
                </a:lnTo>
                <a:lnTo>
                  <a:pt x="2258161" y="2082402"/>
                </a:lnTo>
                <a:lnTo>
                  <a:pt x="2252386" y="2080477"/>
                </a:lnTo>
                <a:lnTo>
                  <a:pt x="2248537" y="2086253"/>
                </a:lnTo>
                <a:cubicBezTo>
                  <a:pt x="2252386" y="2076629"/>
                  <a:pt x="2244688" y="2088178"/>
                  <a:pt x="2250462" y="2076629"/>
                </a:cubicBezTo>
                <a:lnTo>
                  <a:pt x="2240837" y="2076629"/>
                </a:lnTo>
                <a:cubicBezTo>
                  <a:pt x="2246612" y="2068928"/>
                  <a:pt x="2240837" y="2074702"/>
                  <a:pt x="2258161" y="2074702"/>
                </a:cubicBezTo>
                <a:lnTo>
                  <a:pt x="2260085" y="2067003"/>
                </a:lnTo>
                <a:cubicBezTo>
                  <a:pt x="2246612" y="2065078"/>
                  <a:pt x="2254311" y="2067003"/>
                  <a:pt x="2244688" y="2061227"/>
                </a:cubicBezTo>
                <a:lnTo>
                  <a:pt x="2244688" y="2067003"/>
                </a:lnTo>
                <a:cubicBezTo>
                  <a:pt x="2235063" y="2063152"/>
                  <a:pt x="2235063" y="2063152"/>
                  <a:pt x="2229289" y="2055451"/>
                </a:cubicBezTo>
                <a:lnTo>
                  <a:pt x="2221590" y="2061227"/>
                </a:lnTo>
                <a:lnTo>
                  <a:pt x="2221590" y="2053526"/>
                </a:lnTo>
                <a:cubicBezTo>
                  <a:pt x="2211966" y="2057377"/>
                  <a:pt x="2213891" y="2053526"/>
                  <a:pt x="2217740" y="2061227"/>
                </a:cubicBezTo>
                <a:lnTo>
                  <a:pt x="2208116" y="2061227"/>
                </a:lnTo>
                <a:cubicBezTo>
                  <a:pt x="2211966" y="2067003"/>
                  <a:pt x="2211966" y="2061227"/>
                  <a:pt x="2208116" y="2068928"/>
                </a:cubicBezTo>
                <a:cubicBezTo>
                  <a:pt x="2196567" y="2061227"/>
                  <a:pt x="2208116" y="2068928"/>
                  <a:pt x="2202342" y="2057377"/>
                </a:cubicBezTo>
                <a:lnTo>
                  <a:pt x="2211966" y="2057377"/>
                </a:lnTo>
                <a:cubicBezTo>
                  <a:pt x="2206191" y="2045825"/>
                  <a:pt x="2213891" y="2057377"/>
                  <a:pt x="2208116" y="2045825"/>
                </a:cubicBezTo>
                <a:lnTo>
                  <a:pt x="2198492" y="2053526"/>
                </a:lnTo>
                <a:cubicBezTo>
                  <a:pt x="2192718" y="2051601"/>
                  <a:pt x="2202342" y="2051601"/>
                  <a:pt x="2190793" y="2051601"/>
                </a:cubicBezTo>
                <a:lnTo>
                  <a:pt x="2181169" y="2051601"/>
                </a:lnTo>
                <a:cubicBezTo>
                  <a:pt x="2185019" y="2045825"/>
                  <a:pt x="2185019" y="2051601"/>
                  <a:pt x="2181169" y="2043900"/>
                </a:cubicBezTo>
                <a:lnTo>
                  <a:pt x="2175395" y="2049676"/>
                </a:lnTo>
                <a:lnTo>
                  <a:pt x="2167696" y="2043900"/>
                </a:lnTo>
                <a:lnTo>
                  <a:pt x="2167696" y="2051601"/>
                </a:lnTo>
                <a:lnTo>
                  <a:pt x="2163847" y="2053526"/>
                </a:lnTo>
                <a:lnTo>
                  <a:pt x="2160272" y="2050730"/>
                </a:lnTo>
                <a:lnTo>
                  <a:pt x="2161440" y="2047028"/>
                </a:lnTo>
                <a:cubicBezTo>
                  <a:pt x="2161440" y="2046789"/>
                  <a:pt x="2160960" y="2046789"/>
                  <a:pt x="2159996" y="2043900"/>
                </a:cubicBezTo>
                <a:lnTo>
                  <a:pt x="2165771" y="2038125"/>
                </a:lnTo>
                <a:cubicBezTo>
                  <a:pt x="2158073" y="2039088"/>
                  <a:pt x="2154703" y="2041013"/>
                  <a:pt x="2154222" y="2043419"/>
                </a:cubicBezTo>
                <a:lnTo>
                  <a:pt x="2158280" y="2049170"/>
                </a:lnTo>
                <a:lnTo>
                  <a:pt x="2146570" y="2040004"/>
                </a:lnTo>
                <a:lnTo>
                  <a:pt x="2152297" y="2034278"/>
                </a:lnTo>
                <a:lnTo>
                  <a:pt x="2146523" y="2034278"/>
                </a:lnTo>
                <a:lnTo>
                  <a:pt x="2146523" y="2028505"/>
                </a:lnTo>
                <a:lnTo>
                  <a:pt x="2152297" y="2030428"/>
                </a:lnTo>
                <a:lnTo>
                  <a:pt x="2158073" y="2024656"/>
                </a:lnTo>
                <a:cubicBezTo>
                  <a:pt x="2154222" y="2020806"/>
                  <a:pt x="2154222" y="2022731"/>
                  <a:pt x="2154222" y="2016957"/>
                </a:cubicBezTo>
                <a:lnTo>
                  <a:pt x="2154222" y="2009260"/>
                </a:lnTo>
                <a:lnTo>
                  <a:pt x="2150372" y="2009260"/>
                </a:lnTo>
                <a:lnTo>
                  <a:pt x="2150372" y="2016957"/>
                </a:lnTo>
                <a:lnTo>
                  <a:pt x="2140749" y="2016957"/>
                </a:lnTo>
                <a:cubicBezTo>
                  <a:pt x="2129200" y="2016957"/>
                  <a:pt x="2138824" y="2018881"/>
                  <a:pt x="2131125" y="2015033"/>
                </a:cubicBezTo>
                <a:lnTo>
                  <a:pt x="2129225" y="2026431"/>
                </a:lnTo>
                <a:lnTo>
                  <a:pt x="2119577" y="2018881"/>
                </a:lnTo>
                <a:lnTo>
                  <a:pt x="2133050" y="2007338"/>
                </a:lnTo>
                <a:lnTo>
                  <a:pt x="2140749" y="2007338"/>
                </a:lnTo>
                <a:lnTo>
                  <a:pt x="2140749" y="1999637"/>
                </a:lnTo>
                <a:lnTo>
                  <a:pt x="2150372" y="1999637"/>
                </a:lnTo>
                <a:lnTo>
                  <a:pt x="2156147" y="1993861"/>
                </a:lnTo>
                <a:cubicBezTo>
                  <a:pt x="2158073" y="1978466"/>
                  <a:pt x="2163847" y="1986164"/>
                  <a:pt x="2154222" y="1980391"/>
                </a:cubicBezTo>
                <a:lnTo>
                  <a:pt x="2154222" y="1990011"/>
                </a:lnTo>
                <a:cubicBezTo>
                  <a:pt x="2144598" y="1988088"/>
                  <a:pt x="2150372" y="1988088"/>
                  <a:pt x="2142673" y="1990011"/>
                </a:cubicBezTo>
                <a:lnTo>
                  <a:pt x="2142673" y="1982314"/>
                </a:lnTo>
                <a:lnTo>
                  <a:pt x="2148448" y="1986164"/>
                </a:lnTo>
                <a:cubicBezTo>
                  <a:pt x="2150372" y="1970768"/>
                  <a:pt x="2152297" y="1982314"/>
                  <a:pt x="2154222" y="1966918"/>
                </a:cubicBezTo>
                <a:lnTo>
                  <a:pt x="2146523" y="1972691"/>
                </a:lnTo>
                <a:cubicBezTo>
                  <a:pt x="2144598" y="1966918"/>
                  <a:pt x="2144598" y="1964993"/>
                  <a:pt x="2146523" y="1959226"/>
                </a:cubicBezTo>
                <a:lnTo>
                  <a:pt x="2158073" y="1963068"/>
                </a:lnTo>
                <a:lnTo>
                  <a:pt x="2152297" y="1955376"/>
                </a:lnTo>
                <a:lnTo>
                  <a:pt x="2163847" y="1945752"/>
                </a:lnTo>
                <a:lnTo>
                  <a:pt x="2162350" y="1941261"/>
                </a:lnTo>
                <a:lnTo>
                  <a:pt x="2163205" y="1939978"/>
                </a:lnTo>
                <a:lnTo>
                  <a:pt x="2171545" y="1939978"/>
                </a:lnTo>
                <a:lnTo>
                  <a:pt x="2165771" y="1936127"/>
                </a:lnTo>
                <a:lnTo>
                  <a:pt x="2163205" y="1939978"/>
                </a:lnTo>
                <a:lnTo>
                  <a:pt x="2161921" y="1939978"/>
                </a:lnTo>
                <a:lnTo>
                  <a:pt x="2162350" y="1941261"/>
                </a:lnTo>
                <a:lnTo>
                  <a:pt x="2161921" y="1941903"/>
                </a:lnTo>
                <a:cubicBezTo>
                  <a:pt x="2154222" y="1945752"/>
                  <a:pt x="2152297" y="1945752"/>
                  <a:pt x="2150372" y="1955376"/>
                </a:cubicBezTo>
                <a:cubicBezTo>
                  <a:pt x="2140749" y="1953452"/>
                  <a:pt x="2142673" y="1957301"/>
                  <a:pt x="2146523" y="1949601"/>
                </a:cubicBezTo>
                <a:lnTo>
                  <a:pt x="2140749" y="1941903"/>
                </a:lnTo>
                <a:cubicBezTo>
                  <a:pt x="2144598" y="1934203"/>
                  <a:pt x="2142673" y="1938052"/>
                  <a:pt x="2140749" y="1930353"/>
                </a:cubicBezTo>
                <a:lnTo>
                  <a:pt x="2146523" y="1928428"/>
                </a:lnTo>
                <a:lnTo>
                  <a:pt x="2136899" y="1926503"/>
                </a:lnTo>
                <a:lnTo>
                  <a:pt x="2140749" y="1920730"/>
                </a:lnTo>
                <a:lnTo>
                  <a:pt x="2131125" y="1920730"/>
                </a:lnTo>
                <a:lnTo>
                  <a:pt x="2134974" y="1914956"/>
                </a:lnTo>
                <a:lnTo>
                  <a:pt x="2129200" y="1913031"/>
                </a:lnTo>
                <a:lnTo>
                  <a:pt x="2133050" y="1901482"/>
                </a:lnTo>
                <a:cubicBezTo>
                  <a:pt x="2131125" y="1903407"/>
                  <a:pt x="2129200" y="1905332"/>
                  <a:pt x="2129200" y="1905332"/>
                </a:cubicBezTo>
                <a:cubicBezTo>
                  <a:pt x="2129200" y="1905332"/>
                  <a:pt x="2127275" y="1905332"/>
                  <a:pt x="2123425" y="1907257"/>
                </a:cubicBezTo>
                <a:lnTo>
                  <a:pt x="2129200" y="1913031"/>
                </a:lnTo>
                <a:lnTo>
                  <a:pt x="2127275" y="1916881"/>
                </a:lnTo>
                <a:cubicBezTo>
                  <a:pt x="2129200" y="1920730"/>
                  <a:pt x="2131125" y="1924580"/>
                  <a:pt x="2121501" y="1924580"/>
                </a:cubicBezTo>
                <a:cubicBezTo>
                  <a:pt x="2117651" y="1924580"/>
                  <a:pt x="2117651" y="1920730"/>
                  <a:pt x="2115726" y="1918805"/>
                </a:cubicBezTo>
                <a:lnTo>
                  <a:pt x="2125351" y="1918805"/>
                </a:lnTo>
                <a:lnTo>
                  <a:pt x="2115726" y="1907257"/>
                </a:lnTo>
                <a:cubicBezTo>
                  <a:pt x="2125351" y="1907257"/>
                  <a:pt x="2115726" y="1893783"/>
                  <a:pt x="2109952" y="1893783"/>
                </a:cubicBezTo>
                <a:cubicBezTo>
                  <a:pt x="2102253" y="1893783"/>
                  <a:pt x="2102253" y="1897633"/>
                  <a:pt x="2098403" y="1901482"/>
                </a:cubicBezTo>
                <a:lnTo>
                  <a:pt x="2086854" y="1893783"/>
                </a:lnTo>
                <a:lnTo>
                  <a:pt x="2088780" y="1889934"/>
                </a:lnTo>
                <a:lnTo>
                  <a:pt x="2083006" y="1888009"/>
                </a:lnTo>
                <a:cubicBezTo>
                  <a:pt x="2088780" y="1878386"/>
                  <a:pt x="2081080" y="1884159"/>
                  <a:pt x="2094554" y="1882234"/>
                </a:cubicBezTo>
                <a:lnTo>
                  <a:pt x="2090704" y="1876460"/>
                </a:lnTo>
                <a:cubicBezTo>
                  <a:pt x="2100328" y="1878386"/>
                  <a:pt x="2096478" y="1876460"/>
                  <a:pt x="2100328" y="1882234"/>
                </a:cubicBezTo>
                <a:lnTo>
                  <a:pt x="2106102" y="1882234"/>
                </a:lnTo>
                <a:lnTo>
                  <a:pt x="2102253" y="1884159"/>
                </a:lnTo>
                <a:cubicBezTo>
                  <a:pt x="2106102" y="1889934"/>
                  <a:pt x="2106102" y="1884159"/>
                  <a:pt x="2102253" y="1891858"/>
                </a:cubicBezTo>
                <a:lnTo>
                  <a:pt x="2119577" y="1888009"/>
                </a:lnTo>
                <a:cubicBezTo>
                  <a:pt x="2115726" y="1876460"/>
                  <a:pt x="2121501" y="1882234"/>
                  <a:pt x="2133050" y="1876460"/>
                </a:cubicBezTo>
                <a:lnTo>
                  <a:pt x="2127275" y="1870687"/>
                </a:lnTo>
                <a:cubicBezTo>
                  <a:pt x="2131125" y="1864912"/>
                  <a:pt x="2131125" y="1870687"/>
                  <a:pt x="2127275" y="1862988"/>
                </a:cubicBezTo>
                <a:lnTo>
                  <a:pt x="2136899" y="1862988"/>
                </a:lnTo>
                <a:cubicBezTo>
                  <a:pt x="2148448" y="1862988"/>
                  <a:pt x="2138824" y="1864912"/>
                  <a:pt x="2146523" y="1861062"/>
                </a:cubicBezTo>
                <a:lnTo>
                  <a:pt x="2150372" y="1866837"/>
                </a:lnTo>
                <a:lnTo>
                  <a:pt x="2158073" y="1861062"/>
                </a:lnTo>
                <a:lnTo>
                  <a:pt x="2161921" y="1849514"/>
                </a:lnTo>
                <a:lnTo>
                  <a:pt x="2154222" y="1849514"/>
                </a:lnTo>
                <a:lnTo>
                  <a:pt x="2159996" y="1843741"/>
                </a:lnTo>
                <a:lnTo>
                  <a:pt x="2150372" y="1841816"/>
                </a:lnTo>
                <a:lnTo>
                  <a:pt x="2154222" y="1849514"/>
                </a:lnTo>
                <a:lnTo>
                  <a:pt x="2152297" y="1849514"/>
                </a:lnTo>
                <a:cubicBezTo>
                  <a:pt x="2152297" y="1862988"/>
                  <a:pt x="2156147" y="1855289"/>
                  <a:pt x="2146523" y="1861062"/>
                </a:cubicBezTo>
                <a:cubicBezTo>
                  <a:pt x="2144598" y="1859138"/>
                  <a:pt x="2140749" y="1853364"/>
                  <a:pt x="2136899" y="1853364"/>
                </a:cubicBezTo>
                <a:cubicBezTo>
                  <a:pt x="2129200" y="1853364"/>
                  <a:pt x="2127275" y="1857213"/>
                  <a:pt x="2121501" y="1861062"/>
                </a:cubicBezTo>
                <a:lnTo>
                  <a:pt x="2125351" y="1868762"/>
                </a:lnTo>
                <a:lnTo>
                  <a:pt x="2111877" y="1882234"/>
                </a:lnTo>
                <a:lnTo>
                  <a:pt x="2106102" y="1878386"/>
                </a:lnTo>
                <a:lnTo>
                  <a:pt x="2106102" y="1872611"/>
                </a:lnTo>
                <a:lnTo>
                  <a:pt x="2111877" y="1872611"/>
                </a:lnTo>
                <a:cubicBezTo>
                  <a:pt x="2108027" y="1866837"/>
                  <a:pt x="2108027" y="1872611"/>
                  <a:pt x="2111877" y="1864912"/>
                </a:cubicBezTo>
                <a:lnTo>
                  <a:pt x="2102253" y="1864912"/>
                </a:lnTo>
                <a:lnTo>
                  <a:pt x="2102253" y="1862988"/>
                </a:lnTo>
                <a:lnTo>
                  <a:pt x="2111877" y="1862988"/>
                </a:lnTo>
                <a:lnTo>
                  <a:pt x="2109952" y="1851439"/>
                </a:lnTo>
                <a:cubicBezTo>
                  <a:pt x="2115726" y="1849514"/>
                  <a:pt x="2109952" y="1847589"/>
                  <a:pt x="2117651" y="1851439"/>
                </a:cubicBezTo>
                <a:lnTo>
                  <a:pt x="2123425" y="1843741"/>
                </a:lnTo>
                <a:lnTo>
                  <a:pt x="2113801" y="1836041"/>
                </a:lnTo>
                <a:lnTo>
                  <a:pt x="2125351" y="1832192"/>
                </a:lnTo>
                <a:cubicBezTo>
                  <a:pt x="2119577" y="1826417"/>
                  <a:pt x="2117651" y="1828342"/>
                  <a:pt x="2109952" y="1830267"/>
                </a:cubicBezTo>
                <a:lnTo>
                  <a:pt x="2109952" y="1822568"/>
                </a:lnTo>
                <a:cubicBezTo>
                  <a:pt x="2117651" y="1824492"/>
                  <a:pt x="2111877" y="1826417"/>
                  <a:pt x="2119577" y="1822568"/>
                </a:cubicBezTo>
                <a:cubicBezTo>
                  <a:pt x="2108027" y="1809093"/>
                  <a:pt x="2115726" y="1830267"/>
                  <a:pt x="2109952" y="1814868"/>
                </a:cubicBezTo>
                <a:cubicBezTo>
                  <a:pt x="2115726" y="1814868"/>
                  <a:pt x="2117170" y="1815350"/>
                  <a:pt x="2117892" y="1815350"/>
                </a:cubicBezTo>
                <a:lnTo>
                  <a:pt x="2121499" y="1812944"/>
                </a:lnTo>
                <a:lnTo>
                  <a:pt x="2111877" y="1812944"/>
                </a:lnTo>
                <a:lnTo>
                  <a:pt x="2117651" y="1807170"/>
                </a:lnTo>
                <a:lnTo>
                  <a:pt x="2121501" y="1812944"/>
                </a:lnTo>
                <a:lnTo>
                  <a:pt x="2121501" y="1812943"/>
                </a:lnTo>
                <a:lnTo>
                  <a:pt x="2127275" y="1816793"/>
                </a:lnTo>
                <a:lnTo>
                  <a:pt x="2123425" y="1826417"/>
                </a:lnTo>
                <a:lnTo>
                  <a:pt x="2129200" y="1826417"/>
                </a:lnTo>
                <a:lnTo>
                  <a:pt x="2131125" y="1818718"/>
                </a:lnTo>
                <a:lnTo>
                  <a:pt x="2129200" y="1812943"/>
                </a:lnTo>
                <a:lnTo>
                  <a:pt x="2130911" y="1807811"/>
                </a:lnTo>
                <a:lnTo>
                  <a:pt x="2133050" y="1811018"/>
                </a:lnTo>
                <a:lnTo>
                  <a:pt x="2140749" y="1809093"/>
                </a:lnTo>
                <a:lnTo>
                  <a:pt x="2140749" y="1815638"/>
                </a:lnTo>
                <a:lnTo>
                  <a:pt x="2138824" y="1814868"/>
                </a:lnTo>
                <a:cubicBezTo>
                  <a:pt x="2138824" y="1814868"/>
                  <a:pt x="2134974" y="1820642"/>
                  <a:pt x="2134974" y="1820642"/>
                </a:cubicBezTo>
                <a:cubicBezTo>
                  <a:pt x="2134974" y="1828342"/>
                  <a:pt x="2140749" y="1830267"/>
                  <a:pt x="2144598" y="1832192"/>
                </a:cubicBezTo>
                <a:lnTo>
                  <a:pt x="2144598" y="1839891"/>
                </a:lnTo>
                <a:lnTo>
                  <a:pt x="2141711" y="1841816"/>
                </a:lnTo>
                <a:lnTo>
                  <a:pt x="2136899" y="1841816"/>
                </a:lnTo>
                <a:cubicBezTo>
                  <a:pt x="2138824" y="1834116"/>
                  <a:pt x="2140749" y="1839891"/>
                  <a:pt x="2133050" y="1834116"/>
                </a:cubicBezTo>
                <a:cubicBezTo>
                  <a:pt x="2131125" y="1839891"/>
                  <a:pt x="2131125" y="1845664"/>
                  <a:pt x="2133050" y="1849514"/>
                </a:cubicBezTo>
                <a:cubicBezTo>
                  <a:pt x="2140749" y="1853364"/>
                  <a:pt x="2133050" y="1847589"/>
                  <a:pt x="2142673" y="1851439"/>
                </a:cubicBezTo>
                <a:lnTo>
                  <a:pt x="2138824" y="1843741"/>
                </a:lnTo>
                <a:lnTo>
                  <a:pt x="2141711" y="1841816"/>
                </a:lnTo>
                <a:lnTo>
                  <a:pt x="2144598" y="1841816"/>
                </a:lnTo>
                <a:lnTo>
                  <a:pt x="2144598" y="1839891"/>
                </a:lnTo>
                <a:lnTo>
                  <a:pt x="2159996" y="1834116"/>
                </a:lnTo>
                <a:cubicBezTo>
                  <a:pt x="2154222" y="1828342"/>
                  <a:pt x="2158073" y="1830267"/>
                  <a:pt x="2150372" y="1828342"/>
                </a:cubicBezTo>
                <a:lnTo>
                  <a:pt x="2150372" y="1834116"/>
                </a:lnTo>
                <a:lnTo>
                  <a:pt x="2144598" y="1830267"/>
                </a:lnTo>
                <a:lnTo>
                  <a:pt x="2148448" y="1828342"/>
                </a:lnTo>
                <a:cubicBezTo>
                  <a:pt x="2146523" y="1822568"/>
                  <a:pt x="2146523" y="1826417"/>
                  <a:pt x="2148448" y="1818718"/>
                </a:cubicBezTo>
                <a:lnTo>
                  <a:pt x="2143066" y="1816565"/>
                </a:lnTo>
                <a:lnTo>
                  <a:pt x="2147155" y="1816161"/>
                </a:lnTo>
                <a:cubicBezTo>
                  <a:pt x="2150493" y="1816071"/>
                  <a:pt x="2146523" y="1816792"/>
                  <a:pt x="2152297" y="1811018"/>
                </a:cubicBezTo>
                <a:lnTo>
                  <a:pt x="2161921" y="1811018"/>
                </a:lnTo>
                <a:lnTo>
                  <a:pt x="2167696" y="1803319"/>
                </a:lnTo>
                <a:lnTo>
                  <a:pt x="2166595" y="1801116"/>
                </a:lnTo>
                <a:lnTo>
                  <a:pt x="2163847" y="1805240"/>
                </a:lnTo>
                <a:lnTo>
                  <a:pt x="2159997" y="1799466"/>
                </a:lnTo>
                <a:cubicBezTo>
                  <a:pt x="2150372" y="1805240"/>
                  <a:pt x="2158073" y="1805240"/>
                  <a:pt x="2144598" y="1805240"/>
                </a:cubicBezTo>
                <a:lnTo>
                  <a:pt x="2156147" y="1793690"/>
                </a:lnTo>
                <a:lnTo>
                  <a:pt x="2152297" y="1785993"/>
                </a:lnTo>
                <a:lnTo>
                  <a:pt x="2159997" y="1778292"/>
                </a:lnTo>
                <a:cubicBezTo>
                  <a:pt x="2165772" y="1780217"/>
                  <a:pt x="2159997" y="1782142"/>
                  <a:pt x="2167696" y="1778292"/>
                </a:cubicBezTo>
                <a:cubicBezTo>
                  <a:pt x="2167696" y="1789842"/>
                  <a:pt x="2167696" y="1787918"/>
                  <a:pt x="2159997" y="1791766"/>
                </a:cubicBezTo>
                <a:lnTo>
                  <a:pt x="2163847" y="1797540"/>
                </a:lnTo>
                <a:lnTo>
                  <a:pt x="2159999" y="1799465"/>
                </a:lnTo>
                <a:lnTo>
                  <a:pt x="2165769" y="1799465"/>
                </a:lnTo>
                <a:lnTo>
                  <a:pt x="2163847" y="1795619"/>
                </a:lnTo>
                <a:lnTo>
                  <a:pt x="2171545" y="1789846"/>
                </a:lnTo>
                <a:lnTo>
                  <a:pt x="2167696" y="1784073"/>
                </a:lnTo>
                <a:cubicBezTo>
                  <a:pt x="2175395" y="1785997"/>
                  <a:pt x="2175395" y="1785997"/>
                  <a:pt x="2179244" y="1789846"/>
                </a:cubicBezTo>
                <a:lnTo>
                  <a:pt x="2181169" y="1784073"/>
                </a:lnTo>
                <a:lnTo>
                  <a:pt x="2180287" y="1781423"/>
                </a:lnTo>
                <a:lnTo>
                  <a:pt x="2179244" y="1782146"/>
                </a:lnTo>
                <a:lnTo>
                  <a:pt x="2173470" y="1776371"/>
                </a:lnTo>
                <a:cubicBezTo>
                  <a:pt x="2175395" y="1770596"/>
                  <a:pt x="2175395" y="1778296"/>
                  <a:pt x="2175395" y="1768671"/>
                </a:cubicBezTo>
                <a:cubicBezTo>
                  <a:pt x="2175395" y="1766745"/>
                  <a:pt x="2171545" y="1762895"/>
                  <a:pt x="2175395" y="1762895"/>
                </a:cubicBezTo>
                <a:lnTo>
                  <a:pt x="2183094" y="1757121"/>
                </a:lnTo>
                <a:lnTo>
                  <a:pt x="2183095" y="1757122"/>
                </a:lnTo>
                <a:lnTo>
                  <a:pt x="2186944" y="1768671"/>
                </a:lnTo>
                <a:lnTo>
                  <a:pt x="2181169" y="1774446"/>
                </a:lnTo>
                <a:lnTo>
                  <a:pt x="2185019" y="1774446"/>
                </a:lnTo>
                <a:lnTo>
                  <a:pt x="2185019" y="1772522"/>
                </a:lnTo>
                <a:lnTo>
                  <a:pt x="2189295" y="1774446"/>
                </a:lnTo>
                <a:lnTo>
                  <a:pt x="2190367" y="1774446"/>
                </a:lnTo>
                <a:lnTo>
                  <a:pt x="2190695" y="1774298"/>
                </a:lnTo>
                <a:lnTo>
                  <a:pt x="2186944" y="1768671"/>
                </a:lnTo>
                <a:lnTo>
                  <a:pt x="2192719" y="1768671"/>
                </a:lnTo>
                <a:lnTo>
                  <a:pt x="2193779" y="1772911"/>
                </a:lnTo>
                <a:lnTo>
                  <a:pt x="2194642" y="1772522"/>
                </a:lnTo>
                <a:lnTo>
                  <a:pt x="2198492" y="1778296"/>
                </a:lnTo>
                <a:lnTo>
                  <a:pt x="2210041" y="1780221"/>
                </a:lnTo>
                <a:lnTo>
                  <a:pt x="2213891" y="1776371"/>
                </a:lnTo>
                <a:lnTo>
                  <a:pt x="2208116" y="1774446"/>
                </a:lnTo>
                <a:lnTo>
                  <a:pt x="2213891" y="1770597"/>
                </a:lnTo>
                <a:lnTo>
                  <a:pt x="2213895" y="1770594"/>
                </a:lnTo>
                <a:lnTo>
                  <a:pt x="2213891" y="1770594"/>
                </a:lnTo>
                <a:lnTo>
                  <a:pt x="2213891" y="1762893"/>
                </a:lnTo>
                <a:lnTo>
                  <a:pt x="2219014" y="1762893"/>
                </a:lnTo>
                <a:lnTo>
                  <a:pt x="2213891" y="1760971"/>
                </a:lnTo>
                <a:lnTo>
                  <a:pt x="2213891" y="1759047"/>
                </a:lnTo>
                <a:lnTo>
                  <a:pt x="2214612" y="1757605"/>
                </a:lnTo>
                <a:lnTo>
                  <a:pt x="2213891" y="1757124"/>
                </a:lnTo>
                <a:lnTo>
                  <a:pt x="2208116" y="1762897"/>
                </a:lnTo>
                <a:cubicBezTo>
                  <a:pt x="2204266" y="1757124"/>
                  <a:pt x="2204266" y="1762897"/>
                  <a:pt x="2208116" y="1755200"/>
                </a:cubicBezTo>
                <a:cubicBezTo>
                  <a:pt x="2202342" y="1747502"/>
                  <a:pt x="2204266" y="1743653"/>
                  <a:pt x="2192718" y="1743653"/>
                </a:cubicBezTo>
                <a:lnTo>
                  <a:pt x="2190793" y="1732103"/>
                </a:lnTo>
                <a:cubicBezTo>
                  <a:pt x="2198492" y="1730178"/>
                  <a:pt x="2202342" y="1728256"/>
                  <a:pt x="2208116" y="1724405"/>
                </a:cubicBezTo>
                <a:lnTo>
                  <a:pt x="2208116" y="1716706"/>
                </a:lnTo>
                <a:lnTo>
                  <a:pt x="2213891" y="1722480"/>
                </a:lnTo>
                <a:cubicBezTo>
                  <a:pt x="2219667" y="1720556"/>
                  <a:pt x="2213891" y="1718632"/>
                  <a:pt x="2221590" y="1722480"/>
                </a:cubicBezTo>
                <a:lnTo>
                  <a:pt x="2231214" y="1718632"/>
                </a:lnTo>
                <a:lnTo>
                  <a:pt x="2225441" y="1724405"/>
                </a:lnTo>
                <a:lnTo>
                  <a:pt x="2227365" y="1728256"/>
                </a:lnTo>
                <a:lnTo>
                  <a:pt x="2225655" y="1729537"/>
                </a:lnTo>
                <a:lnTo>
                  <a:pt x="2227364" y="1732102"/>
                </a:lnTo>
                <a:lnTo>
                  <a:pt x="2233136" y="1726330"/>
                </a:lnTo>
                <a:lnTo>
                  <a:pt x="2231214" y="1726330"/>
                </a:lnTo>
                <a:lnTo>
                  <a:pt x="2231214" y="1718632"/>
                </a:lnTo>
                <a:lnTo>
                  <a:pt x="2236988" y="1716706"/>
                </a:lnTo>
                <a:lnTo>
                  <a:pt x="2238912" y="1720555"/>
                </a:lnTo>
                <a:lnTo>
                  <a:pt x="2238914" y="1720554"/>
                </a:lnTo>
                <a:lnTo>
                  <a:pt x="2244573" y="1719422"/>
                </a:lnTo>
                <a:lnTo>
                  <a:pt x="2242762" y="1716706"/>
                </a:lnTo>
                <a:lnTo>
                  <a:pt x="2236988" y="1716706"/>
                </a:lnTo>
                <a:lnTo>
                  <a:pt x="2236987" y="1716706"/>
                </a:lnTo>
                <a:lnTo>
                  <a:pt x="2240837" y="1710932"/>
                </a:lnTo>
                <a:lnTo>
                  <a:pt x="2231213" y="1710932"/>
                </a:lnTo>
                <a:lnTo>
                  <a:pt x="2242762" y="1699382"/>
                </a:lnTo>
                <a:lnTo>
                  <a:pt x="2240837" y="1709006"/>
                </a:lnTo>
                <a:lnTo>
                  <a:pt x="2246612" y="1709006"/>
                </a:lnTo>
                <a:lnTo>
                  <a:pt x="2242762" y="1712855"/>
                </a:lnTo>
                <a:lnTo>
                  <a:pt x="2248537" y="1716706"/>
                </a:lnTo>
                <a:lnTo>
                  <a:pt x="2247850" y="1718767"/>
                </a:lnTo>
                <a:lnTo>
                  <a:pt x="2248537" y="1718630"/>
                </a:lnTo>
                <a:lnTo>
                  <a:pt x="2248537" y="1730176"/>
                </a:lnTo>
                <a:lnTo>
                  <a:pt x="2263935" y="1718630"/>
                </a:lnTo>
                <a:lnTo>
                  <a:pt x="2258161" y="1710929"/>
                </a:lnTo>
                <a:lnTo>
                  <a:pt x="2250462" y="1716706"/>
                </a:lnTo>
                <a:lnTo>
                  <a:pt x="2248537" y="1712855"/>
                </a:lnTo>
                <a:lnTo>
                  <a:pt x="2254311" y="1707079"/>
                </a:lnTo>
                <a:lnTo>
                  <a:pt x="2250462" y="1697455"/>
                </a:lnTo>
                <a:cubicBezTo>
                  <a:pt x="2260085" y="1701305"/>
                  <a:pt x="2260085" y="1699381"/>
                  <a:pt x="2263935" y="1697455"/>
                </a:cubicBezTo>
                <a:cubicBezTo>
                  <a:pt x="2269709" y="1691680"/>
                  <a:pt x="2263935" y="1697455"/>
                  <a:pt x="2267784" y="1689756"/>
                </a:cubicBezTo>
                <a:lnTo>
                  <a:pt x="2277408" y="1693606"/>
                </a:lnTo>
                <a:lnTo>
                  <a:pt x="2281258" y="1701305"/>
                </a:lnTo>
                <a:lnTo>
                  <a:pt x="2271634" y="1709005"/>
                </a:lnTo>
                <a:lnTo>
                  <a:pt x="2277408" y="1712855"/>
                </a:lnTo>
                <a:lnTo>
                  <a:pt x="2271634" y="1720554"/>
                </a:lnTo>
                <a:lnTo>
                  <a:pt x="2281258" y="1720554"/>
                </a:lnTo>
                <a:lnTo>
                  <a:pt x="2281258" y="1726329"/>
                </a:lnTo>
                <a:lnTo>
                  <a:pt x="2290882" y="1728252"/>
                </a:lnTo>
                <a:lnTo>
                  <a:pt x="2292807" y="1724403"/>
                </a:lnTo>
                <a:cubicBezTo>
                  <a:pt x="2288958" y="1718630"/>
                  <a:pt x="2292807" y="1718630"/>
                  <a:pt x="2285108" y="1722479"/>
                </a:cubicBezTo>
                <a:lnTo>
                  <a:pt x="2281258" y="1720554"/>
                </a:lnTo>
                <a:lnTo>
                  <a:pt x="2287032" y="1712855"/>
                </a:lnTo>
                <a:lnTo>
                  <a:pt x="2277408" y="1712855"/>
                </a:lnTo>
                <a:lnTo>
                  <a:pt x="2281258" y="1707079"/>
                </a:lnTo>
                <a:lnTo>
                  <a:pt x="2287032" y="1709005"/>
                </a:lnTo>
                <a:lnTo>
                  <a:pt x="2285108" y="1697455"/>
                </a:lnTo>
                <a:lnTo>
                  <a:pt x="2290882" y="1695530"/>
                </a:lnTo>
                <a:lnTo>
                  <a:pt x="2285108" y="1693606"/>
                </a:lnTo>
                <a:lnTo>
                  <a:pt x="2288958" y="1687831"/>
                </a:lnTo>
                <a:lnTo>
                  <a:pt x="2279333" y="1687831"/>
                </a:lnTo>
                <a:lnTo>
                  <a:pt x="2279333" y="1682055"/>
                </a:lnTo>
                <a:lnTo>
                  <a:pt x="2269709" y="1683980"/>
                </a:lnTo>
                <a:cubicBezTo>
                  <a:pt x="2265860" y="1676282"/>
                  <a:pt x="2265860" y="1680131"/>
                  <a:pt x="2263935" y="1672433"/>
                </a:cubicBezTo>
                <a:lnTo>
                  <a:pt x="2273559" y="1670508"/>
                </a:lnTo>
                <a:cubicBezTo>
                  <a:pt x="2279333" y="1678207"/>
                  <a:pt x="2283183" y="1683980"/>
                  <a:pt x="2294732" y="1683980"/>
                </a:cubicBezTo>
                <a:lnTo>
                  <a:pt x="2290882" y="1678207"/>
                </a:lnTo>
                <a:lnTo>
                  <a:pt x="2302431" y="1680131"/>
                </a:lnTo>
                <a:lnTo>
                  <a:pt x="2302431" y="1674356"/>
                </a:lnTo>
                <a:lnTo>
                  <a:pt x="2290882" y="1674356"/>
                </a:lnTo>
                <a:lnTo>
                  <a:pt x="2304355" y="1660885"/>
                </a:lnTo>
                <a:lnTo>
                  <a:pt x="2312056" y="1660885"/>
                </a:lnTo>
                <a:cubicBezTo>
                  <a:pt x="2306280" y="1655108"/>
                  <a:pt x="2310130" y="1655108"/>
                  <a:pt x="2302431" y="1658960"/>
                </a:cubicBezTo>
                <a:close/>
                <a:moveTo>
                  <a:pt x="2198492" y="1649335"/>
                </a:moveTo>
                <a:lnTo>
                  <a:pt x="2202341" y="1653185"/>
                </a:lnTo>
                <a:lnTo>
                  <a:pt x="2188868" y="1657034"/>
                </a:lnTo>
                <a:close/>
                <a:moveTo>
                  <a:pt x="2233139" y="1647402"/>
                </a:moveTo>
                <a:lnTo>
                  <a:pt x="2238914" y="1653175"/>
                </a:lnTo>
                <a:lnTo>
                  <a:pt x="2231214" y="1657026"/>
                </a:lnTo>
                <a:close/>
                <a:moveTo>
                  <a:pt x="2283183" y="1645477"/>
                </a:moveTo>
                <a:lnTo>
                  <a:pt x="2298582" y="1658953"/>
                </a:lnTo>
                <a:cubicBezTo>
                  <a:pt x="2285107" y="1658953"/>
                  <a:pt x="2285107" y="1657026"/>
                  <a:pt x="2279333" y="1647402"/>
                </a:cubicBezTo>
                <a:close/>
                <a:moveTo>
                  <a:pt x="2186943" y="1645475"/>
                </a:moveTo>
                <a:lnTo>
                  <a:pt x="2183093" y="1655099"/>
                </a:lnTo>
                <a:lnTo>
                  <a:pt x="2177319" y="1649325"/>
                </a:lnTo>
                <a:close/>
                <a:moveTo>
                  <a:pt x="5996099" y="1643604"/>
                </a:moveTo>
                <a:cubicBezTo>
                  <a:pt x="6003798" y="1651304"/>
                  <a:pt x="5998023" y="1657079"/>
                  <a:pt x="5999948" y="1657079"/>
                </a:cubicBezTo>
                <a:cubicBezTo>
                  <a:pt x="5938355" y="1695575"/>
                  <a:pt x="5886385" y="1735996"/>
                  <a:pt x="5836340" y="1772569"/>
                </a:cubicBezTo>
                <a:cubicBezTo>
                  <a:pt x="5819017" y="1786043"/>
                  <a:pt x="5836340" y="1762939"/>
                  <a:pt x="5836340" y="1762939"/>
                </a:cubicBezTo>
                <a:lnTo>
                  <a:pt x="5969151" y="1664780"/>
                </a:lnTo>
                <a:cubicBezTo>
                  <a:pt x="5973001" y="1660932"/>
                  <a:pt x="5974926" y="1653229"/>
                  <a:pt x="5976851" y="1651304"/>
                </a:cubicBezTo>
                <a:cubicBezTo>
                  <a:pt x="5980700" y="1647455"/>
                  <a:pt x="5992249" y="1645529"/>
                  <a:pt x="5996099" y="1643604"/>
                </a:cubicBezTo>
                <a:close/>
                <a:moveTo>
                  <a:pt x="2321679" y="1637778"/>
                </a:moveTo>
                <a:lnTo>
                  <a:pt x="2327453" y="1637778"/>
                </a:lnTo>
                <a:cubicBezTo>
                  <a:pt x="2327453" y="1639703"/>
                  <a:pt x="2327453" y="1641628"/>
                  <a:pt x="2325529" y="1645476"/>
                </a:cubicBezTo>
                <a:lnTo>
                  <a:pt x="2321679" y="1645476"/>
                </a:lnTo>
                <a:close/>
                <a:moveTo>
                  <a:pt x="2204266" y="1635851"/>
                </a:moveTo>
                <a:lnTo>
                  <a:pt x="2213891" y="1635851"/>
                </a:lnTo>
                <a:cubicBezTo>
                  <a:pt x="2208116" y="1641625"/>
                  <a:pt x="2213891" y="1639702"/>
                  <a:pt x="2204266" y="1641625"/>
                </a:cubicBezTo>
                <a:close/>
                <a:moveTo>
                  <a:pt x="2404444" y="1635848"/>
                </a:moveTo>
                <a:cubicBezTo>
                  <a:pt x="2408293" y="1641622"/>
                  <a:pt x="2408293" y="1635848"/>
                  <a:pt x="2404444" y="1643547"/>
                </a:cubicBezTo>
                <a:lnTo>
                  <a:pt x="2414068" y="1643547"/>
                </a:lnTo>
                <a:cubicBezTo>
                  <a:pt x="2412143" y="1637773"/>
                  <a:pt x="2412143" y="1639698"/>
                  <a:pt x="2414068" y="1635848"/>
                </a:cubicBezTo>
                <a:close/>
                <a:moveTo>
                  <a:pt x="2117652" y="1635846"/>
                </a:moveTo>
                <a:lnTo>
                  <a:pt x="2106102" y="1647395"/>
                </a:lnTo>
                <a:lnTo>
                  <a:pt x="2102253" y="1641620"/>
                </a:lnTo>
                <a:close/>
                <a:moveTo>
                  <a:pt x="2379422" y="1633923"/>
                </a:moveTo>
                <a:lnTo>
                  <a:pt x="2373647" y="1635848"/>
                </a:lnTo>
                <a:cubicBezTo>
                  <a:pt x="2375573" y="1641622"/>
                  <a:pt x="2371722" y="1641622"/>
                  <a:pt x="2379422" y="1637773"/>
                </a:cubicBezTo>
                <a:cubicBezTo>
                  <a:pt x="2385196" y="1645472"/>
                  <a:pt x="2377497" y="1641622"/>
                  <a:pt x="2390970" y="1643547"/>
                </a:cubicBezTo>
                <a:lnTo>
                  <a:pt x="2390970" y="1635848"/>
                </a:lnTo>
                <a:close/>
                <a:moveTo>
                  <a:pt x="1936722" y="1632008"/>
                </a:moveTo>
                <a:lnTo>
                  <a:pt x="1936722" y="1637782"/>
                </a:lnTo>
                <a:lnTo>
                  <a:pt x="1930948" y="1633933"/>
                </a:lnTo>
                <a:close/>
                <a:moveTo>
                  <a:pt x="2396745" y="1628148"/>
                </a:moveTo>
                <a:lnTo>
                  <a:pt x="2396745" y="1643547"/>
                </a:lnTo>
                <a:cubicBezTo>
                  <a:pt x="2406370" y="1639698"/>
                  <a:pt x="2400594" y="1643547"/>
                  <a:pt x="2400594" y="1637773"/>
                </a:cubicBezTo>
                <a:cubicBezTo>
                  <a:pt x="2400594" y="1631998"/>
                  <a:pt x="2402519" y="1631998"/>
                  <a:pt x="2396745" y="1628148"/>
                </a:cubicBezTo>
                <a:close/>
                <a:moveTo>
                  <a:pt x="2315904" y="1624302"/>
                </a:moveTo>
                <a:lnTo>
                  <a:pt x="2319755" y="1630076"/>
                </a:lnTo>
                <a:lnTo>
                  <a:pt x="2310130" y="1628151"/>
                </a:lnTo>
                <a:close/>
                <a:moveTo>
                  <a:pt x="2306280" y="1624302"/>
                </a:moveTo>
                <a:lnTo>
                  <a:pt x="2310129" y="1628152"/>
                </a:lnTo>
                <a:lnTo>
                  <a:pt x="2306280" y="1630076"/>
                </a:lnTo>
                <a:lnTo>
                  <a:pt x="2304356" y="1632001"/>
                </a:lnTo>
                <a:lnTo>
                  <a:pt x="2310130" y="1635850"/>
                </a:lnTo>
                <a:cubicBezTo>
                  <a:pt x="2300506" y="1645474"/>
                  <a:pt x="2304355" y="1633926"/>
                  <a:pt x="2300506" y="1645474"/>
                </a:cubicBezTo>
                <a:cubicBezTo>
                  <a:pt x="2294732" y="1641625"/>
                  <a:pt x="2296656" y="1645474"/>
                  <a:pt x="2294732" y="1637775"/>
                </a:cubicBezTo>
                <a:lnTo>
                  <a:pt x="2304355" y="1637775"/>
                </a:lnTo>
                <a:lnTo>
                  <a:pt x="2304355" y="1632001"/>
                </a:lnTo>
                <a:lnTo>
                  <a:pt x="2296656" y="1628152"/>
                </a:lnTo>
                <a:close/>
                <a:moveTo>
                  <a:pt x="2156147" y="1610837"/>
                </a:moveTo>
                <a:lnTo>
                  <a:pt x="2152297" y="1616612"/>
                </a:lnTo>
                <a:lnTo>
                  <a:pt x="2158073" y="1618536"/>
                </a:lnTo>
                <a:cubicBezTo>
                  <a:pt x="2150372" y="1620462"/>
                  <a:pt x="2154221" y="1620462"/>
                  <a:pt x="2146522" y="1624311"/>
                </a:cubicBezTo>
                <a:lnTo>
                  <a:pt x="2140748" y="1616612"/>
                </a:lnTo>
                <a:cubicBezTo>
                  <a:pt x="2150372" y="1610837"/>
                  <a:pt x="2144598" y="1612762"/>
                  <a:pt x="2156147" y="1610837"/>
                </a:cubicBezTo>
                <a:close/>
                <a:moveTo>
                  <a:pt x="2236989" y="1610832"/>
                </a:moveTo>
                <a:lnTo>
                  <a:pt x="2242763" y="1610832"/>
                </a:lnTo>
                <a:lnTo>
                  <a:pt x="2242763" y="1616605"/>
                </a:lnTo>
                <a:close/>
                <a:moveTo>
                  <a:pt x="2371722" y="1610826"/>
                </a:moveTo>
                <a:lnTo>
                  <a:pt x="2372389" y="1611492"/>
                </a:lnTo>
                <a:lnTo>
                  <a:pt x="2371722" y="1614294"/>
                </a:lnTo>
                <a:close/>
                <a:moveTo>
                  <a:pt x="2521165" y="1609081"/>
                </a:moveTo>
                <a:cubicBezTo>
                  <a:pt x="2522820" y="1605350"/>
                  <a:pt x="2522820" y="1609441"/>
                  <a:pt x="2519933" y="1626283"/>
                </a:cubicBezTo>
                <a:cubicBezTo>
                  <a:pt x="2529556" y="1684026"/>
                  <a:pt x="2523782" y="1749472"/>
                  <a:pt x="2552653" y="1793740"/>
                </a:cubicBezTo>
                <a:cubicBezTo>
                  <a:pt x="2521857" y="2051620"/>
                  <a:pt x="2670065" y="2226847"/>
                  <a:pt x="2772079" y="2411587"/>
                </a:cubicBezTo>
                <a:cubicBezTo>
                  <a:pt x="2614246" y="2290386"/>
                  <a:pt x="2462188" y="1991954"/>
                  <a:pt x="2494910" y="1720602"/>
                </a:cubicBezTo>
                <a:cubicBezTo>
                  <a:pt x="2496353" y="1701833"/>
                  <a:pt x="2516202" y="1620270"/>
                  <a:pt x="2521165" y="1609081"/>
                </a:cubicBezTo>
                <a:close/>
                <a:moveTo>
                  <a:pt x="2269709" y="1608912"/>
                </a:moveTo>
                <a:lnTo>
                  <a:pt x="2277408" y="1612762"/>
                </a:lnTo>
                <a:lnTo>
                  <a:pt x="2267784" y="1614686"/>
                </a:lnTo>
                <a:close/>
                <a:moveTo>
                  <a:pt x="2036809" y="1606975"/>
                </a:moveTo>
                <a:lnTo>
                  <a:pt x="2042584" y="1612749"/>
                </a:lnTo>
                <a:lnTo>
                  <a:pt x="2036809" y="1616600"/>
                </a:lnTo>
                <a:lnTo>
                  <a:pt x="2032960" y="1610825"/>
                </a:lnTo>
                <a:close/>
                <a:moveTo>
                  <a:pt x="1840482" y="1605060"/>
                </a:moveTo>
                <a:lnTo>
                  <a:pt x="1850106" y="1606985"/>
                </a:lnTo>
                <a:lnTo>
                  <a:pt x="1844331" y="1610835"/>
                </a:lnTo>
                <a:close/>
                <a:moveTo>
                  <a:pt x="2279334" y="1605057"/>
                </a:moveTo>
                <a:lnTo>
                  <a:pt x="2287033" y="1610831"/>
                </a:lnTo>
                <a:lnTo>
                  <a:pt x="2279334" y="1614681"/>
                </a:lnTo>
                <a:close/>
                <a:moveTo>
                  <a:pt x="2290882" y="1605056"/>
                </a:moveTo>
                <a:lnTo>
                  <a:pt x="2300506" y="1605056"/>
                </a:lnTo>
                <a:cubicBezTo>
                  <a:pt x="2294732" y="1616605"/>
                  <a:pt x="2306281" y="1612756"/>
                  <a:pt x="2290882" y="1616605"/>
                </a:cubicBezTo>
                <a:cubicBezTo>
                  <a:pt x="2292807" y="1606981"/>
                  <a:pt x="2294732" y="1610831"/>
                  <a:pt x="2290882" y="1605056"/>
                </a:cubicBezTo>
                <a:close/>
                <a:moveTo>
                  <a:pt x="1979066" y="1605049"/>
                </a:moveTo>
                <a:cubicBezTo>
                  <a:pt x="1986766" y="1608898"/>
                  <a:pt x="1982916" y="1606974"/>
                  <a:pt x="1984841" y="1612749"/>
                </a:cubicBezTo>
                <a:lnTo>
                  <a:pt x="1975217" y="1612749"/>
                </a:lnTo>
                <a:close/>
                <a:moveTo>
                  <a:pt x="2385196" y="1597352"/>
                </a:moveTo>
                <a:lnTo>
                  <a:pt x="2381347" y="1599277"/>
                </a:lnTo>
                <a:lnTo>
                  <a:pt x="2385196" y="1599277"/>
                </a:lnTo>
                <a:close/>
                <a:moveTo>
                  <a:pt x="2261769" y="1595195"/>
                </a:moveTo>
                <a:cubicBezTo>
                  <a:pt x="2261530" y="1595435"/>
                  <a:pt x="2262010" y="1596398"/>
                  <a:pt x="2267784" y="1597360"/>
                </a:cubicBezTo>
                <a:lnTo>
                  <a:pt x="2279334" y="1597360"/>
                </a:lnTo>
                <a:lnTo>
                  <a:pt x="2273559" y="1603135"/>
                </a:lnTo>
                <a:lnTo>
                  <a:pt x="2275485" y="1606984"/>
                </a:lnTo>
                <a:lnTo>
                  <a:pt x="2271634" y="1608909"/>
                </a:lnTo>
                <a:lnTo>
                  <a:pt x="2267784" y="1606984"/>
                </a:lnTo>
                <a:lnTo>
                  <a:pt x="2262010" y="1608909"/>
                </a:lnTo>
                <a:lnTo>
                  <a:pt x="2260085" y="1597360"/>
                </a:lnTo>
                <a:cubicBezTo>
                  <a:pt x="2262972" y="1595435"/>
                  <a:pt x="2262010" y="1594954"/>
                  <a:pt x="2261769" y="1595195"/>
                </a:cubicBezTo>
                <a:close/>
                <a:moveTo>
                  <a:pt x="1852031" y="1589661"/>
                </a:moveTo>
                <a:lnTo>
                  <a:pt x="1863579" y="1589661"/>
                </a:lnTo>
                <a:lnTo>
                  <a:pt x="1859729" y="1595435"/>
                </a:lnTo>
                <a:close/>
                <a:moveTo>
                  <a:pt x="2213891" y="1587742"/>
                </a:moveTo>
                <a:lnTo>
                  <a:pt x="2217741" y="1589667"/>
                </a:lnTo>
                <a:lnTo>
                  <a:pt x="2208116" y="1597366"/>
                </a:lnTo>
                <a:lnTo>
                  <a:pt x="2200418" y="1589667"/>
                </a:lnTo>
                <a:close/>
                <a:moveTo>
                  <a:pt x="2235063" y="1585809"/>
                </a:moveTo>
                <a:lnTo>
                  <a:pt x="2240837" y="1591583"/>
                </a:lnTo>
                <a:lnTo>
                  <a:pt x="2235063" y="1595433"/>
                </a:lnTo>
                <a:lnTo>
                  <a:pt x="2231213" y="1591583"/>
                </a:lnTo>
                <a:close/>
                <a:moveTo>
                  <a:pt x="6783336" y="1574312"/>
                </a:moveTo>
                <a:lnTo>
                  <a:pt x="6789110" y="1589709"/>
                </a:lnTo>
                <a:cubicBezTo>
                  <a:pt x="6785261" y="1589709"/>
                  <a:pt x="6779486" y="1585859"/>
                  <a:pt x="6777561" y="1587784"/>
                </a:cubicBezTo>
                <a:cubicBezTo>
                  <a:pt x="6650526" y="1657079"/>
                  <a:pt x="6527339" y="1726374"/>
                  <a:pt x="6392604" y="1795664"/>
                </a:cubicBezTo>
                <a:cubicBezTo>
                  <a:pt x="6396454" y="1782193"/>
                  <a:pt x="6406078" y="1774492"/>
                  <a:pt x="6413777" y="1770642"/>
                </a:cubicBezTo>
                <a:close/>
                <a:moveTo>
                  <a:pt x="2415992" y="1572330"/>
                </a:moveTo>
                <a:cubicBezTo>
                  <a:pt x="2415992" y="1572330"/>
                  <a:pt x="2415992" y="1572330"/>
                  <a:pt x="2417917" y="1574254"/>
                </a:cubicBezTo>
                <a:cubicBezTo>
                  <a:pt x="2421767" y="1574254"/>
                  <a:pt x="2419843" y="1572330"/>
                  <a:pt x="2419843" y="1572330"/>
                </a:cubicBezTo>
                <a:close/>
                <a:moveTo>
                  <a:pt x="2290882" y="1570411"/>
                </a:moveTo>
                <a:lnTo>
                  <a:pt x="2294732" y="1576185"/>
                </a:lnTo>
                <a:cubicBezTo>
                  <a:pt x="2285107" y="1581960"/>
                  <a:pt x="2290882" y="1581960"/>
                  <a:pt x="2279333" y="1583885"/>
                </a:cubicBezTo>
                <a:cubicBezTo>
                  <a:pt x="2283183" y="1574261"/>
                  <a:pt x="2283183" y="1574261"/>
                  <a:pt x="2290882" y="1570411"/>
                </a:cubicBezTo>
                <a:close/>
                <a:moveTo>
                  <a:pt x="2321678" y="1566555"/>
                </a:moveTo>
                <a:cubicBezTo>
                  <a:pt x="2331303" y="1568480"/>
                  <a:pt x="2329377" y="1564630"/>
                  <a:pt x="2325527" y="1572330"/>
                </a:cubicBezTo>
                <a:lnTo>
                  <a:pt x="2337076" y="1574254"/>
                </a:lnTo>
                <a:lnTo>
                  <a:pt x="2335151" y="1576179"/>
                </a:lnTo>
                <a:cubicBezTo>
                  <a:pt x="2337076" y="1580029"/>
                  <a:pt x="2333227" y="1578104"/>
                  <a:pt x="2337076" y="1580029"/>
                </a:cubicBezTo>
                <a:lnTo>
                  <a:pt x="2337076" y="1578104"/>
                </a:lnTo>
                <a:lnTo>
                  <a:pt x="2340926" y="1578104"/>
                </a:lnTo>
                <a:lnTo>
                  <a:pt x="2339002" y="1576179"/>
                </a:lnTo>
                <a:cubicBezTo>
                  <a:pt x="2342851" y="1576179"/>
                  <a:pt x="2342851" y="1576179"/>
                  <a:pt x="2342851" y="1572330"/>
                </a:cubicBezTo>
                <a:lnTo>
                  <a:pt x="2344776" y="1574254"/>
                </a:lnTo>
                <a:cubicBezTo>
                  <a:pt x="2346700" y="1572330"/>
                  <a:pt x="2346700" y="1572330"/>
                  <a:pt x="2348625" y="1570405"/>
                </a:cubicBezTo>
                <a:lnTo>
                  <a:pt x="2350550" y="1570405"/>
                </a:lnTo>
                <a:cubicBezTo>
                  <a:pt x="2350550" y="1570405"/>
                  <a:pt x="2352475" y="1570405"/>
                  <a:pt x="2352475" y="1570405"/>
                </a:cubicBezTo>
                <a:cubicBezTo>
                  <a:pt x="2346700" y="1589653"/>
                  <a:pt x="2342851" y="1608900"/>
                  <a:pt x="2339002" y="1628148"/>
                </a:cubicBezTo>
                <a:lnTo>
                  <a:pt x="2333227" y="1622374"/>
                </a:lnTo>
                <a:lnTo>
                  <a:pt x="2335151" y="1618524"/>
                </a:lnTo>
                <a:lnTo>
                  <a:pt x="2325527" y="1618524"/>
                </a:lnTo>
                <a:lnTo>
                  <a:pt x="2327452" y="1614676"/>
                </a:lnTo>
                <a:cubicBezTo>
                  <a:pt x="2325527" y="1612750"/>
                  <a:pt x="2325527" y="1610826"/>
                  <a:pt x="2325527" y="1610826"/>
                </a:cubicBezTo>
                <a:cubicBezTo>
                  <a:pt x="2325527" y="1610826"/>
                  <a:pt x="2327452" y="1610826"/>
                  <a:pt x="2327452" y="1608900"/>
                </a:cubicBezTo>
                <a:cubicBezTo>
                  <a:pt x="2329377" y="1606976"/>
                  <a:pt x="2325527" y="1605052"/>
                  <a:pt x="2333227" y="1608900"/>
                </a:cubicBezTo>
                <a:lnTo>
                  <a:pt x="2339002" y="1603126"/>
                </a:lnTo>
                <a:lnTo>
                  <a:pt x="2335151" y="1593502"/>
                </a:lnTo>
                <a:lnTo>
                  <a:pt x="2333227" y="1593502"/>
                </a:lnTo>
                <a:lnTo>
                  <a:pt x="2333227" y="1601201"/>
                </a:lnTo>
                <a:lnTo>
                  <a:pt x="2325527" y="1595428"/>
                </a:lnTo>
                <a:cubicBezTo>
                  <a:pt x="2319753" y="1605052"/>
                  <a:pt x="2327452" y="1599277"/>
                  <a:pt x="2313979" y="1601201"/>
                </a:cubicBezTo>
                <a:lnTo>
                  <a:pt x="2313979" y="1593502"/>
                </a:lnTo>
                <a:lnTo>
                  <a:pt x="2319753" y="1593502"/>
                </a:lnTo>
                <a:lnTo>
                  <a:pt x="2319753" y="1591578"/>
                </a:lnTo>
                <a:cubicBezTo>
                  <a:pt x="2321678" y="1591578"/>
                  <a:pt x="2321678" y="1591578"/>
                  <a:pt x="2323603" y="1593502"/>
                </a:cubicBezTo>
                <a:lnTo>
                  <a:pt x="2327452" y="1593502"/>
                </a:lnTo>
                <a:lnTo>
                  <a:pt x="2321678" y="1587728"/>
                </a:lnTo>
                <a:cubicBezTo>
                  <a:pt x="2321678" y="1585803"/>
                  <a:pt x="2321678" y="1585803"/>
                  <a:pt x="2321678" y="1585803"/>
                </a:cubicBezTo>
                <a:lnTo>
                  <a:pt x="2327452" y="1581954"/>
                </a:lnTo>
                <a:lnTo>
                  <a:pt x="2329377" y="1581954"/>
                </a:lnTo>
                <a:lnTo>
                  <a:pt x="2327452" y="1580029"/>
                </a:lnTo>
                <a:lnTo>
                  <a:pt x="2327452" y="1581954"/>
                </a:lnTo>
                <a:lnTo>
                  <a:pt x="2323603" y="1580029"/>
                </a:lnTo>
                <a:lnTo>
                  <a:pt x="2317828" y="1583878"/>
                </a:lnTo>
                <a:lnTo>
                  <a:pt x="2312054" y="1581954"/>
                </a:lnTo>
                <a:cubicBezTo>
                  <a:pt x="2313979" y="1585803"/>
                  <a:pt x="2313979" y="1587728"/>
                  <a:pt x="2313979" y="1587728"/>
                </a:cubicBezTo>
                <a:cubicBezTo>
                  <a:pt x="2313979" y="1589653"/>
                  <a:pt x="2315904" y="1589653"/>
                  <a:pt x="2317828" y="1591578"/>
                </a:cubicBezTo>
                <a:lnTo>
                  <a:pt x="2306280" y="1589653"/>
                </a:lnTo>
                <a:cubicBezTo>
                  <a:pt x="2312054" y="1581954"/>
                  <a:pt x="2315904" y="1578104"/>
                  <a:pt x="2315904" y="1568480"/>
                </a:cubicBezTo>
                <a:lnTo>
                  <a:pt x="2321678" y="1572330"/>
                </a:lnTo>
                <a:close/>
                <a:moveTo>
                  <a:pt x="4960563" y="1562763"/>
                </a:moveTo>
                <a:cubicBezTo>
                  <a:pt x="4914368" y="1603183"/>
                  <a:pt x="4872023" y="1647452"/>
                  <a:pt x="4829678" y="1689797"/>
                </a:cubicBezTo>
                <a:cubicBezTo>
                  <a:pt x="4833527" y="1695574"/>
                  <a:pt x="4837377" y="1699424"/>
                  <a:pt x="4839302" y="1705197"/>
                </a:cubicBezTo>
                <a:lnTo>
                  <a:pt x="4854700" y="1678249"/>
                </a:lnTo>
                <a:cubicBezTo>
                  <a:pt x="4854700" y="1680174"/>
                  <a:pt x="4854700" y="1687874"/>
                  <a:pt x="4854700" y="1684022"/>
                </a:cubicBezTo>
                <a:cubicBezTo>
                  <a:pt x="4850850" y="1691723"/>
                  <a:pt x="4848926" y="1697498"/>
                  <a:pt x="4847001" y="1703274"/>
                </a:cubicBezTo>
                <a:cubicBezTo>
                  <a:pt x="4891271" y="1664777"/>
                  <a:pt x="4929767" y="1620505"/>
                  <a:pt x="4966338" y="1572385"/>
                </a:cubicBezTo>
                <a:cubicBezTo>
                  <a:pt x="4964413" y="1568537"/>
                  <a:pt x="4962488" y="1566611"/>
                  <a:pt x="4960563" y="1562763"/>
                </a:cubicBezTo>
                <a:close/>
                <a:moveTo>
                  <a:pt x="2140749" y="1558868"/>
                </a:moveTo>
                <a:cubicBezTo>
                  <a:pt x="2140749" y="1558868"/>
                  <a:pt x="2146524" y="1562718"/>
                  <a:pt x="2146524" y="1562718"/>
                </a:cubicBezTo>
                <a:lnTo>
                  <a:pt x="2136899" y="1570417"/>
                </a:lnTo>
                <a:lnTo>
                  <a:pt x="2129200" y="1562718"/>
                </a:lnTo>
                <a:cubicBezTo>
                  <a:pt x="2136899" y="1558868"/>
                  <a:pt x="2127275" y="1558868"/>
                  <a:pt x="2140749" y="1558868"/>
                </a:cubicBezTo>
                <a:close/>
                <a:moveTo>
                  <a:pt x="4922067" y="1556986"/>
                </a:moveTo>
                <a:cubicBezTo>
                  <a:pt x="4895121" y="1582008"/>
                  <a:pt x="4868174" y="1605106"/>
                  <a:pt x="4839302" y="1630130"/>
                </a:cubicBezTo>
                <a:cubicBezTo>
                  <a:pt x="4845076" y="1628205"/>
                  <a:pt x="4852775" y="1628205"/>
                  <a:pt x="4858550" y="1626278"/>
                </a:cubicBezTo>
                <a:cubicBezTo>
                  <a:pt x="4879722" y="1603183"/>
                  <a:pt x="4900895" y="1580082"/>
                  <a:pt x="4922067" y="1556986"/>
                </a:cubicBezTo>
                <a:close/>
                <a:moveTo>
                  <a:pt x="2279334" y="1556938"/>
                </a:moveTo>
                <a:lnTo>
                  <a:pt x="2287033" y="1562712"/>
                </a:lnTo>
                <a:lnTo>
                  <a:pt x="2279334" y="1562712"/>
                </a:lnTo>
                <a:close/>
                <a:moveTo>
                  <a:pt x="3536219" y="1553138"/>
                </a:moveTo>
                <a:cubicBezTo>
                  <a:pt x="3509272" y="1816836"/>
                  <a:pt x="3364913" y="1966939"/>
                  <a:pt x="3199383" y="2076656"/>
                </a:cubicBezTo>
                <a:cubicBezTo>
                  <a:pt x="3199383" y="2086287"/>
                  <a:pt x="3197457" y="2095917"/>
                  <a:pt x="3195532" y="2105547"/>
                </a:cubicBezTo>
                <a:cubicBezTo>
                  <a:pt x="3209005" y="2099767"/>
                  <a:pt x="3253276" y="2061250"/>
                  <a:pt x="3255201" y="2059325"/>
                </a:cubicBezTo>
                <a:cubicBezTo>
                  <a:pt x="3359139" y="1980412"/>
                  <a:pt x="3499649" y="1841858"/>
                  <a:pt x="3543919" y="1659005"/>
                </a:cubicBezTo>
                <a:cubicBezTo>
                  <a:pt x="3541994" y="1657078"/>
                  <a:pt x="3538144" y="1655151"/>
                  <a:pt x="3536219" y="1653226"/>
                </a:cubicBezTo>
                <a:cubicBezTo>
                  <a:pt x="3522746" y="1643602"/>
                  <a:pt x="3540069" y="1637829"/>
                  <a:pt x="3545843" y="1639755"/>
                </a:cubicBezTo>
                <a:cubicBezTo>
                  <a:pt x="3545843" y="1639755"/>
                  <a:pt x="3547768" y="1639755"/>
                  <a:pt x="3547768" y="1639755"/>
                </a:cubicBezTo>
                <a:cubicBezTo>
                  <a:pt x="3547768" y="1632054"/>
                  <a:pt x="3549693" y="1624354"/>
                  <a:pt x="3551618" y="1616654"/>
                </a:cubicBezTo>
                <a:cubicBezTo>
                  <a:pt x="3555467" y="1597407"/>
                  <a:pt x="3557392" y="1562763"/>
                  <a:pt x="3536219" y="1553138"/>
                </a:cubicBezTo>
                <a:close/>
                <a:moveTo>
                  <a:pt x="2288958" y="1553088"/>
                </a:moveTo>
                <a:cubicBezTo>
                  <a:pt x="2292807" y="1555012"/>
                  <a:pt x="2292807" y="1556937"/>
                  <a:pt x="2300506" y="1556937"/>
                </a:cubicBezTo>
                <a:cubicBezTo>
                  <a:pt x="2300506" y="1568486"/>
                  <a:pt x="2298581" y="1566561"/>
                  <a:pt x="2292807" y="1570411"/>
                </a:cubicBezTo>
                <a:lnTo>
                  <a:pt x="2292807" y="1564637"/>
                </a:lnTo>
                <a:close/>
                <a:moveTo>
                  <a:pt x="2398669" y="1553082"/>
                </a:moveTo>
                <a:lnTo>
                  <a:pt x="2392895" y="1555007"/>
                </a:lnTo>
                <a:lnTo>
                  <a:pt x="2398669" y="1560781"/>
                </a:lnTo>
                <a:lnTo>
                  <a:pt x="2402519" y="1556931"/>
                </a:lnTo>
                <a:close/>
                <a:moveTo>
                  <a:pt x="2027186" y="1551154"/>
                </a:moveTo>
                <a:lnTo>
                  <a:pt x="2036810" y="1551154"/>
                </a:lnTo>
                <a:lnTo>
                  <a:pt x="2032960" y="1556929"/>
                </a:lnTo>
                <a:close/>
                <a:moveTo>
                  <a:pt x="2092629" y="1545385"/>
                </a:moveTo>
                <a:lnTo>
                  <a:pt x="2102253" y="1545385"/>
                </a:lnTo>
                <a:lnTo>
                  <a:pt x="2102253" y="1551160"/>
                </a:lnTo>
                <a:cubicBezTo>
                  <a:pt x="2096478" y="1549235"/>
                  <a:pt x="2096478" y="1551160"/>
                  <a:pt x="2096478" y="1551160"/>
                </a:cubicBezTo>
                <a:cubicBezTo>
                  <a:pt x="2096478" y="1549235"/>
                  <a:pt x="2094554" y="1549235"/>
                  <a:pt x="2092629" y="1545385"/>
                </a:cubicBezTo>
                <a:close/>
                <a:moveTo>
                  <a:pt x="5187689" y="1543515"/>
                </a:moveTo>
                <a:cubicBezTo>
                  <a:pt x="5168441" y="1553138"/>
                  <a:pt x="5151117" y="1564686"/>
                  <a:pt x="5135719" y="1580082"/>
                </a:cubicBezTo>
                <a:cubicBezTo>
                  <a:pt x="5137644" y="1585858"/>
                  <a:pt x="5141493" y="1589707"/>
                  <a:pt x="5143418" y="1595482"/>
                </a:cubicBezTo>
                <a:cubicBezTo>
                  <a:pt x="5143418" y="1591631"/>
                  <a:pt x="5145343" y="1587783"/>
                  <a:pt x="5147268" y="1583933"/>
                </a:cubicBezTo>
                <a:cubicBezTo>
                  <a:pt x="5154967" y="1582008"/>
                  <a:pt x="5160741" y="1582008"/>
                  <a:pt x="5168441" y="1582008"/>
                </a:cubicBezTo>
                <a:cubicBezTo>
                  <a:pt x="5176140" y="1570461"/>
                  <a:pt x="5181914" y="1556986"/>
                  <a:pt x="5187689" y="1543515"/>
                </a:cubicBezTo>
                <a:close/>
                <a:moveTo>
                  <a:pt x="4991360" y="1541589"/>
                </a:moveTo>
                <a:cubicBezTo>
                  <a:pt x="4981736" y="1547362"/>
                  <a:pt x="4974037" y="1555062"/>
                  <a:pt x="4966338" y="1560837"/>
                </a:cubicBezTo>
                <a:cubicBezTo>
                  <a:pt x="4968262" y="1562763"/>
                  <a:pt x="4970187" y="1564686"/>
                  <a:pt x="4972112" y="1568537"/>
                </a:cubicBezTo>
                <a:cubicBezTo>
                  <a:pt x="4979811" y="1558911"/>
                  <a:pt x="4985586" y="1551212"/>
                  <a:pt x="4991360" y="1541589"/>
                </a:cubicBezTo>
                <a:close/>
                <a:moveTo>
                  <a:pt x="2285107" y="1531915"/>
                </a:moveTo>
                <a:lnTo>
                  <a:pt x="2288958" y="1537689"/>
                </a:lnTo>
                <a:lnTo>
                  <a:pt x="2285107" y="1539614"/>
                </a:lnTo>
                <a:lnTo>
                  <a:pt x="2279333" y="1535765"/>
                </a:lnTo>
                <a:close/>
                <a:moveTo>
                  <a:pt x="4902820" y="1530041"/>
                </a:moveTo>
                <a:cubicBezTo>
                  <a:pt x="4895121" y="1533891"/>
                  <a:pt x="4883572" y="1535814"/>
                  <a:pt x="4873948" y="1533891"/>
                </a:cubicBezTo>
                <a:cubicBezTo>
                  <a:pt x="4864324" y="1531965"/>
                  <a:pt x="4860474" y="1545438"/>
                  <a:pt x="4858550" y="1547362"/>
                </a:cubicBezTo>
                <a:cubicBezTo>
                  <a:pt x="4852775" y="1553138"/>
                  <a:pt x="4847001" y="1551212"/>
                  <a:pt x="4843151" y="1547362"/>
                </a:cubicBezTo>
                <a:cubicBezTo>
                  <a:pt x="4841226" y="1549288"/>
                  <a:pt x="4841226" y="1549288"/>
                  <a:pt x="4839302" y="1551212"/>
                </a:cubicBezTo>
                <a:cubicBezTo>
                  <a:pt x="4839302" y="1564686"/>
                  <a:pt x="4841226" y="1576234"/>
                  <a:pt x="4837377" y="1583933"/>
                </a:cubicBezTo>
                <a:cubicBezTo>
                  <a:pt x="4831603" y="1601256"/>
                  <a:pt x="4810430" y="1605106"/>
                  <a:pt x="4800806" y="1626278"/>
                </a:cubicBezTo>
                <a:cubicBezTo>
                  <a:pt x="4804656" y="1626278"/>
                  <a:pt x="4806580" y="1628205"/>
                  <a:pt x="4808505" y="1628205"/>
                </a:cubicBezTo>
                <a:cubicBezTo>
                  <a:pt x="4845076" y="1597407"/>
                  <a:pt x="4875873" y="1562763"/>
                  <a:pt x="4902820" y="1530041"/>
                </a:cubicBezTo>
                <a:close/>
                <a:moveTo>
                  <a:pt x="2298582" y="1522290"/>
                </a:moveTo>
                <a:cubicBezTo>
                  <a:pt x="2302432" y="1533840"/>
                  <a:pt x="2294732" y="1522290"/>
                  <a:pt x="2302432" y="1533840"/>
                </a:cubicBezTo>
                <a:lnTo>
                  <a:pt x="2287032" y="1533840"/>
                </a:lnTo>
                <a:lnTo>
                  <a:pt x="2283183" y="1528065"/>
                </a:lnTo>
                <a:close/>
                <a:moveTo>
                  <a:pt x="5324348" y="1510793"/>
                </a:moveTo>
                <a:cubicBezTo>
                  <a:pt x="5320499" y="1512717"/>
                  <a:pt x="5316649" y="1512717"/>
                  <a:pt x="5312800" y="1512717"/>
                </a:cubicBezTo>
                <a:cubicBezTo>
                  <a:pt x="5310875" y="1514642"/>
                  <a:pt x="5310875" y="1518492"/>
                  <a:pt x="5308950" y="1520417"/>
                </a:cubicBezTo>
                <a:cubicBezTo>
                  <a:pt x="5305100" y="1526192"/>
                  <a:pt x="5305100" y="1533891"/>
                  <a:pt x="5308950" y="1541589"/>
                </a:cubicBezTo>
                <a:cubicBezTo>
                  <a:pt x="5314724" y="1533891"/>
                  <a:pt x="5320499" y="1522342"/>
                  <a:pt x="5324348" y="1510793"/>
                </a:cubicBezTo>
                <a:close/>
                <a:moveTo>
                  <a:pt x="2425617" y="1506887"/>
                </a:moveTo>
                <a:lnTo>
                  <a:pt x="2425617" y="1512662"/>
                </a:lnTo>
                <a:lnTo>
                  <a:pt x="2429466" y="1510737"/>
                </a:lnTo>
                <a:close/>
                <a:moveTo>
                  <a:pt x="383418" y="1499185"/>
                </a:moveTo>
                <a:cubicBezTo>
                  <a:pt x="377643" y="1497260"/>
                  <a:pt x="375719" y="1497260"/>
                  <a:pt x="373794" y="1501109"/>
                </a:cubicBezTo>
                <a:cubicBezTo>
                  <a:pt x="379568" y="1583875"/>
                  <a:pt x="518153" y="1564627"/>
                  <a:pt x="602844" y="1595424"/>
                </a:cubicBezTo>
                <a:cubicBezTo>
                  <a:pt x="624016" y="1608897"/>
                  <a:pt x="616317" y="1639694"/>
                  <a:pt x="608618" y="1670492"/>
                </a:cubicBezTo>
                <a:cubicBezTo>
                  <a:pt x="647115" y="1660867"/>
                  <a:pt x="633640" y="1591574"/>
                  <a:pt x="610543" y="1580026"/>
                </a:cubicBezTo>
                <a:cubicBezTo>
                  <a:pt x="527777" y="1549230"/>
                  <a:pt x="402666" y="1576176"/>
                  <a:pt x="383418" y="1499185"/>
                </a:cubicBezTo>
                <a:close/>
                <a:moveTo>
                  <a:pt x="2439090" y="1497263"/>
                </a:moveTo>
                <a:lnTo>
                  <a:pt x="2433316" y="1503038"/>
                </a:lnTo>
                <a:lnTo>
                  <a:pt x="2431391" y="1506887"/>
                </a:lnTo>
                <a:cubicBezTo>
                  <a:pt x="2437165" y="1506887"/>
                  <a:pt x="2439090" y="1506887"/>
                  <a:pt x="2437165" y="1503038"/>
                </a:cubicBezTo>
                <a:lnTo>
                  <a:pt x="2441015" y="1499189"/>
                </a:lnTo>
                <a:close/>
                <a:moveTo>
                  <a:pt x="1973293" y="1491486"/>
                </a:moveTo>
                <a:lnTo>
                  <a:pt x="1980992" y="1497260"/>
                </a:lnTo>
                <a:lnTo>
                  <a:pt x="1973293" y="1501110"/>
                </a:lnTo>
                <a:close/>
                <a:moveTo>
                  <a:pt x="4925917" y="1489622"/>
                </a:moveTo>
                <a:cubicBezTo>
                  <a:pt x="4927842" y="1491546"/>
                  <a:pt x="4927842" y="1495396"/>
                  <a:pt x="4927842" y="1499244"/>
                </a:cubicBezTo>
                <a:cubicBezTo>
                  <a:pt x="4929767" y="1495396"/>
                  <a:pt x="4931691" y="1493470"/>
                  <a:pt x="4933616" y="1489622"/>
                </a:cubicBezTo>
                <a:cubicBezTo>
                  <a:pt x="4929767" y="1489622"/>
                  <a:pt x="4927842" y="1489622"/>
                  <a:pt x="4925917" y="1489622"/>
                </a:cubicBezTo>
                <a:close/>
                <a:moveTo>
                  <a:pt x="2429466" y="1487639"/>
                </a:moveTo>
                <a:cubicBezTo>
                  <a:pt x="2431391" y="1491489"/>
                  <a:pt x="2429466" y="1487639"/>
                  <a:pt x="2431391" y="1491489"/>
                </a:cubicBezTo>
                <a:lnTo>
                  <a:pt x="2427541" y="1493414"/>
                </a:lnTo>
                <a:lnTo>
                  <a:pt x="2425617" y="1491489"/>
                </a:lnTo>
                <a:cubicBezTo>
                  <a:pt x="2423692" y="1493414"/>
                  <a:pt x="2423692" y="1495339"/>
                  <a:pt x="2421767" y="1497263"/>
                </a:cubicBezTo>
                <a:lnTo>
                  <a:pt x="2423692" y="1497263"/>
                </a:lnTo>
                <a:lnTo>
                  <a:pt x="2425617" y="1497263"/>
                </a:lnTo>
                <a:lnTo>
                  <a:pt x="2427541" y="1493414"/>
                </a:lnTo>
                <a:cubicBezTo>
                  <a:pt x="2433316" y="1493414"/>
                  <a:pt x="2431391" y="1493414"/>
                  <a:pt x="2433316" y="1487639"/>
                </a:cubicBezTo>
                <a:close/>
                <a:moveTo>
                  <a:pt x="2444864" y="1481866"/>
                </a:moveTo>
                <a:lnTo>
                  <a:pt x="2444864" y="1483790"/>
                </a:lnTo>
                <a:lnTo>
                  <a:pt x="2442940" y="1483790"/>
                </a:lnTo>
                <a:cubicBezTo>
                  <a:pt x="2442940" y="1481866"/>
                  <a:pt x="2442940" y="1483790"/>
                  <a:pt x="2444864" y="1481866"/>
                </a:cubicBezTo>
                <a:close/>
                <a:moveTo>
                  <a:pt x="2337076" y="1478016"/>
                </a:moveTo>
                <a:cubicBezTo>
                  <a:pt x="2325527" y="1483790"/>
                  <a:pt x="2329377" y="1478016"/>
                  <a:pt x="2321678" y="1485715"/>
                </a:cubicBezTo>
                <a:cubicBezTo>
                  <a:pt x="2333227" y="1489565"/>
                  <a:pt x="2321678" y="1485715"/>
                  <a:pt x="2333227" y="1493414"/>
                </a:cubicBezTo>
                <a:cubicBezTo>
                  <a:pt x="2337076" y="1487639"/>
                  <a:pt x="2337076" y="1495339"/>
                  <a:pt x="2337076" y="1485715"/>
                </a:cubicBezTo>
                <a:close/>
                <a:moveTo>
                  <a:pt x="2439090" y="1476091"/>
                </a:moveTo>
                <a:lnTo>
                  <a:pt x="2441015" y="1478016"/>
                </a:lnTo>
                <a:lnTo>
                  <a:pt x="2439090" y="1479941"/>
                </a:lnTo>
                <a:cubicBezTo>
                  <a:pt x="2441015" y="1479941"/>
                  <a:pt x="2441015" y="1478016"/>
                  <a:pt x="2441015" y="1479941"/>
                </a:cubicBezTo>
                <a:cubicBezTo>
                  <a:pt x="2441015" y="1481866"/>
                  <a:pt x="2441015" y="1479941"/>
                  <a:pt x="2439090" y="1481866"/>
                </a:cubicBezTo>
                <a:cubicBezTo>
                  <a:pt x="2441015" y="1481866"/>
                  <a:pt x="2441015" y="1479941"/>
                  <a:pt x="2441015" y="1481866"/>
                </a:cubicBezTo>
                <a:cubicBezTo>
                  <a:pt x="2441015" y="1485715"/>
                  <a:pt x="2441015" y="1483790"/>
                  <a:pt x="2439090" y="1485715"/>
                </a:cubicBezTo>
                <a:lnTo>
                  <a:pt x="2444864" y="1485715"/>
                </a:lnTo>
                <a:lnTo>
                  <a:pt x="2444864" y="1483790"/>
                </a:lnTo>
                <a:cubicBezTo>
                  <a:pt x="2448714" y="1481866"/>
                  <a:pt x="2448714" y="1483790"/>
                  <a:pt x="2450640" y="1479941"/>
                </a:cubicBezTo>
                <a:lnTo>
                  <a:pt x="2442940" y="1478016"/>
                </a:lnTo>
                <a:lnTo>
                  <a:pt x="2441015" y="1476091"/>
                </a:lnTo>
                <a:close/>
                <a:moveTo>
                  <a:pt x="2479511" y="1449144"/>
                </a:moveTo>
                <a:lnTo>
                  <a:pt x="2477586" y="1451069"/>
                </a:lnTo>
                <a:lnTo>
                  <a:pt x="2481435" y="1451069"/>
                </a:lnTo>
                <a:close/>
                <a:moveTo>
                  <a:pt x="2481435" y="1441445"/>
                </a:moveTo>
                <a:lnTo>
                  <a:pt x="2483360" y="1443370"/>
                </a:lnTo>
                <a:lnTo>
                  <a:pt x="2485285" y="1441445"/>
                </a:lnTo>
                <a:close/>
                <a:moveTo>
                  <a:pt x="2460263" y="1441445"/>
                </a:moveTo>
                <a:cubicBezTo>
                  <a:pt x="2462188" y="1443370"/>
                  <a:pt x="2462188" y="1443370"/>
                  <a:pt x="2462188" y="1443370"/>
                </a:cubicBezTo>
                <a:cubicBezTo>
                  <a:pt x="2462188" y="1443370"/>
                  <a:pt x="2462188" y="1445295"/>
                  <a:pt x="2464112" y="1445295"/>
                </a:cubicBezTo>
                <a:cubicBezTo>
                  <a:pt x="2464112" y="1445295"/>
                  <a:pt x="2464112" y="1445295"/>
                  <a:pt x="2464112" y="1441445"/>
                </a:cubicBezTo>
                <a:close/>
                <a:moveTo>
                  <a:pt x="2487210" y="1433746"/>
                </a:moveTo>
                <a:cubicBezTo>
                  <a:pt x="2487210" y="1439520"/>
                  <a:pt x="2489134" y="1437596"/>
                  <a:pt x="2489134" y="1437596"/>
                </a:cubicBezTo>
                <a:cubicBezTo>
                  <a:pt x="2489134" y="1433746"/>
                  <a:pt x="2491059" y="1437596"/>
                  <a:pt x="2487210" y="1433746"/>
                </a:cubicBezTo>
                <a:close/>
                <a:moveTo>
                  <a:pt x="3174360" y="1431878"/>
                </a:moveTo>
                <a:cubicBezTo>
                  <a:pt x="3151262" y="1454974"/>
                  <a:pt x="3124316" y="1474223"/>
                  <a:pt x="3103142" y="1503094"/>
                </a:cubicBezTo>
                <a:lnTo>
                  <a:pt x="3133939" y="1555062"/>
                </a:lnTo>
                <a:cubicBezTo>
                  <a:pt x="3143563" y="1508867"/>
                  <a:pt x="3160886" y="1470374"/>
                  <a:pt x="3197457" y="1449202"/>
                </a:cubicBezTo>
                <a:cubicBezTo>
                  <a:pt x="3191683" y="1445351"/>
                  <a:pt x="3185908" y="1439578"/>
                  <a:pt x="3182059" y="1437653"/>
                </a:cubicBezTo>
                <a:cubicBezTo>
                  <a:pt x="3180134" y="1435728"/>
                  <a:pt x="3176284" y="1433804"/>
                  <a:pt x="3174360" y="1431878"/>
                </a:cubicBezTo>
                <a:close/>
                <a:moveTo>
                  <a:pt x="2508352" y="1429837"/>
                </a:moveTo>
                <a:lnTo>
                  <a:pt x="2508382" y="1429896"/>
                </a:lnTo>
                <a:lnTo>
                  <a:pt x="2508310" y="1429896"/>
                </a:lnTo>
                <a:close/>
                <a:moveTo>
                  <a:pt x="2496833" y="1427972"/>
                </a:moveTo>
                <a:cubicBezTo>
                  <a:pt x="2492984" y="1427972"/>
                  <a:pt x="2494910" y="1427972"/>
                  <a:pt x="2492984" y="1429896"/>
                </a:cubicBezTo>
                <a:lnTo>
                  <a:pt x="2489134" y="1429896"/>
                </a:lnTo>
                <a:lnTo>
                  <a:pt x="2491059" y="1431821"/>
                </a:lnTo>
                <a:lnTo>
                  <a:pt x="2492984" y="1429896"/>
                </a:lnTo>
                <a:cubicBezTo>
                  <a:pt x="2498758" y="1429896"/>
                  <a:pt x="2494910" y="1431821"/>
                  <a:pt x="2496833" y="1427972"/>
                </a:cubicBezTo>
                <a:close/>
                <a:moveTo>
                  <a:pt x="2489134" y="1427972"/>
                </a:moveTo>
                <a:cubicBezTo>
                  <a:pt x="2485285" y="1427972"/>
                  <a:pt x="2485285" y="1427972"/>
                  <a:pt x="2485285" y="1431821"/>
                </a:cubicBezTo>
                <a:lnTo>
                  <a:pt x="2487210" y="1429896"/>
                </a:lnTo>
                <a:close/>
                <a:moveTo>
                  <a:pt x="2471811" y="1427972"/>
                </a:moveTo>
                <a:lnTo>
                  <a:pt x="2471811" y="1429896"/>
                </a:lnTo>
                <a:lnTo>
                  <a:pt x="2473736" y="1427972"/>
                </a:lnTo>
                <a:close/>
                <a:moveTo>
                  <a:pt x="2104178" y="1424134"/>
                </a:moveTo>
                <a:cubicBezTo>
                  <a:pt x="2104178" y="1424134"/>
                  <a:pt x="2109952" y="1427984"/>
                  <a:pt x="2111877" y="1429908"/>
                </a:cubicBezTo>
                <a:lnTo>
                  <a:pt x="2108029" y="1441458"/>
                </a:lnTo>
                <a:cubicBezTo>
                  <a:pt x="2102253" y="1445307"/>
                  <a:pt x="2102253" y="1447232"/>
                  <a:pt x="2096478" y="1447232"/>
                </a:cubicBezTo>
                <a:cubicBezTo>
                  <a:pt x="2094554" y="1447232"/>
                  <a:pt x="2088780" y="1443382"/>
                  <a:pt x="2086854" y="1441458"/>
                </a:cubicBezTo>
                <a:lnTo>
                  <a:pt x="2090704" y="1427984"/>
                </a:lnTo>
                <a:cubicBezTo>
                  <a:pt x="2098403" y="1426059"/>
                  <a:pt x="2096478" y="1424134"/>
                  <a:pt x="2104178" y="1424134"/>
                </a:cubicBezTo>
                <a:close/>
                <a:moveTo>
                  <a:pt x="2491059" y="1420272"/>
                </a:moveTo>
                <a:lnTo>
                  <a:pt x="2489134" y="1422197"/>
                </a:lnTo>
                <a:cubicBezTo>
                  <a:pt x="2491059" y="1426047"/>
                  <a:pt x="2489134" y="1422197"/>
                  <a:pt x="2489134" y="1424122"/>
                </a:cubicBezTo>
                <a:lnTo>
                  <a:pt x="2492984" y="1424122"/>
                </a:lnTo>
                <a:cubicBezTo>
                  <a:pt x="2491059" y="1422197"/>
                  <a:pt x="2491059" y="1424122"/>
                  <a:pt x="2491059" y="1420272"/>
                </a:cubicBezTo>
                <a:close/>
                <a:moveTo>
                  <a:pt x="2483360" y="1420272"/>
                </a:moveTo>
                <a:lnTo>
                  <a:pt x="2481435" y="1422197"/>
                </a:lnTo>
                <a:cubicBezTo>
                  <a:pt x="2483360" y="1426047"/>
                  <a:pt x="2481435" y="1422197"/>
                  <a:pt x="2479511" y="1424122"/>
                </a:cubicBezTo>
                <a:lnTo>
                  <a:pt x="2483360" y="1424122"/>
                </a:lnTo>
                <a:lnTo>
                  <a:pt x="2485285" y="1424122"/>
                </a:lnTo>
                <a:cubicBezTo>
                  <a:pt x="2483360" y="1422197"/>
                  <a:pt x="2483360" y="1424122"/>
                  <a:pt x="2483360" y="1420272"/>
                </a:cubicBezTo>
                <a:close/>
                <a:moveTo>
                  <a:pt x="2454488" y="1420272"/>
                </a:moveTo>
                <a:lnTo>
                  <a:pt x="2452563" y="1422197"/>
                </a:lnTo>
                <a:lnTo>
                  <a:pt x="2452563" y="1424122"/>
                </a:lnTo>
                <a:lnTo>
                  <a:pt x="2450640" y="1426047"/>
                </a:lnTo>
                <a:lnTo>
                  <a:pt x="2454488" y="1426047"/>
                </a:lnTo>
                <a:close/>
                <a:moveTo>
                  <a:pt x="2329377" y="1420272"/>
                </a:moveTo>
                <a:cubicBezTo>
                  <a:pt x="2325527" y="1420272"/>
                  <a:pt x="2325527" y="1420272"/>
                  <a:pt x="2325527" y="1422197"/>
                </a:cubicBezTo>
                <a:cubicBezTo>
                  <a:pt x="2325527" y="1426047"/>
                  <a:pt x="2325527" y="1422197"/>
                  <a:pt x="2323603" y="1424122"/>
                </a:cubicBezTo>
                <a:cubicBezTo>
                  <a:pt x="2325527" y="1427972"/>
                  <a:pt x="2321678" y="1426047"/>
                  <a:pt x="2325527" y="1427972"/>
                </a:cubicBezTo>
                <a:lnTo>
                  <a:pt x="2325527" y="1424122"/>
                </a:lnTo>
                <a:cubicBezTo>
                  <a:pt x="2327452" y="1424122"/>
                  <a:pt x="2329377" y="1424122"/>
                  <a:pt x="2329377" y="1422197"/>
                </a:cubicBezTo>
                <a:cubicBezTo>
                  <a:pt x="2329377" y="1422197"/>
                  <a:pt x="2329377" y="1420272"/>
                  <a:pt x="2329377" y="1420272"/>
                </a:cubicBezTo>
                <a:close/>
                <a:moveTo>
                  <a:pt x="2508382" y="1412573"/>
                </a:moveTo>
                <a:lnTo>
                  <a:pt x="2504533" y="1414498"/>
                </a:lnTo>
                <a:lnTo>
                  <a:pt x="2506458" y="1416423"/>
                </a:lnTo>
                <a:cubicBezTo>
                  <a:pt x="2506458" y="1420272"/>
                  <a:pt x="2508382" y="1416423"/>
                  <a:pt x="2506458" y="1420272"/>
                </a:cubicBezTo>
                <a:cubicBezTo>
                  <a:pt x="2508382" y="1420272"/>
                  <a:pt x="2510307" y="1420272"/>
                  <a:pt x="2510307" y="1416423"/>
                </a:cubicBezTo>
                <a:cubicBezTo>
                  <a:pt x="2510307" y="1414498"/>
                  <a:pt x="2508382" y="1414498"/>
                  <a:pt x="2508382" y="1412573"/>
                </a:cubicBezTo>
                <a:close/>
                <a:moveTo>
                  <a:pt x="2489134" y="1412573"/>
                </a:moveTo>
                <a:lnTo>
                  <a:pt x="2491059" y="1414498"/>
                </a:lnTo>
                <a:lnTo>
                  <a:pt x="2492984" y="1412573"/>
                </a:lnTo>
                <a:close/>
                <a:moveTo>
                  <a:pt x="2333227" y="1412573"/>
                </a:moveTo>
                <a:lnTo>
                  <a:pt x="2331303" y="1414498"/>
                </a:lnTo>
                <a:lnTo>
                  <a:pt x="2333227" y="1416423"/>
                </a:lnTo>
                <a:close/>
                <a:moveTo>
                  <a:pt x="2462189" y="1410651"/>
                </a:moveTo>
                <a:lnTo>
                  <a:pt x="2466038" y="1410651"/>
                </a:lnTo>
                <a:lnTo>
                  <a:pt x="2464114" y="1412576"/>
                </a:lnTo>
                <a:close/>
                <a:moveTo>
                  <a:pt x="2044510" y="1410647"/>
                </a:moveTo>
                <a:lnTo>
                  <a:pt x="2052209" y="1410647"/>
                </a:lnTo>
                <a:lnTo>
                  <a:pt x="2050284" y="1416422"/>
                </a:lnTo>
                <a:close/>
                <a:moveTo>
                  <a:pt x="2325527" y="1408724"/>
                </a:moveTo>
                <a:lnTo>
                  <a:pt x="2321678" y="1410648"/>
                </a:lnTo>
                <a:lnTo>
                  <a:pt x="2323603" y="1412573"/>
                </a:lnTo>
                <a:cubicBezTo>
                  <a:pt x="2323603" y="1414498"/>
                  <a:pt x="2323603" y="1412573"/>
                  <a:pt x="2325527" y="1414498"/>
                </a:cubicBezTo>
                <a:close/>
                <a:moveTo>
                  <a:pt x="2339002" y="1406799"/>
                </a:moveTo>
                <a:lnTo>
                  <a:pt x="2339002" y="1408724"/>
                </a:lnTo>
                <a:lnTo>
                  <a:pt x="2339002" y="1410648"/>
                </a:lnTo>
                <a:lnTo>
                  <a:pt x="2342851" y="1410648"/>
                </a:lnTo>
                <a:cubicBezTo>
                  <a:pt x="2340926" y="1408724"/>
                  <a:pt x="2340926" y="1410648"/>
                  <a:pt x="2342851" y="1408724"/>
                </a:cubicBezTo>
                <a:lnTo>
                  <a:pt x="2340926" y="1406799"/>
                </a:lnTo>
                <a:close/>
                <a:moveTo>
                  <a:pt x="2467964" y="1404878"/>
                </a:moveTo>
                <a:cubicBezTo>
                  <a:pt x="2471813" y="1406803"/>
                  <a:pt x="2469889" y="1404878"/>
                  <a:pt x="2471813" y="1404878"/>
                </a:cubicBezTo>
                <a:cubicBezTo>
                  <a:pt x="2469889" y="1408728"/>
                  <a:pt x="2469889" y="1408728"/>
                  <a:pt x="2466039" y="1410652"/>
                </a:cubicBezTo>
                <a:cubicBezTo>
                  <a:pt x="2466039" y="1406803"/>
                  <a:pt x="2467964" y="1410652"/>
                  <a:pt x="2466039" y="1406803"/>
                </a:cubicBezTo>
                <a:close/>
                <a:moveTo>
                  <a:pt x="2358249" y="1404874"/>
                </a:moveTo>
                <a:lnTo>
                  <a:pt x="2356324" y="1406799"/>
                </a:lnTo>
                <a:lnTo>
                  <a:pt x="2358249" y="1408724"/>
                </a:lnTo>
                <a:close/>
                <a:moveTo>
                  <a:pt x="2331303" y="1404874"/>
                </a:moveTo>
                <a:lnTo>
                  <a:pt x="2331303" y="1406799"/>
                </a:lnTo>
                <a:lnTo>
                  <a:pt x="2333227" y="1404874"/>
                </a:lnTo>
                <a:close/>
                <a:moveTo>
                  <a:pt x="2494428" y="1404633"/>
                </a:moveTo>
                <a:cubicBezTo>
                  <a:pt x="2494428" y="1404393"/>
                  <a:pt x="2493946" y="1404874"/>
                  <a:pt x="2492984" y="1404874"/>
                </a:cubicBezTo>
                <a:cubicBezTo>
                  <a:pt x="2491059" y="1404874"/>
                  <a:pt x="2491059" y="1406799"/>
                  <a:pt x="2492984" y="1408724"/>
                </a:cubicBezTo>
                <a:cubicBezTo>
                  <a:pt x="2493946" y="1405836"/>
                  <a:pt x="2494428" y="1404874"/>
                  <a:pt x="2494428" y="1404633"/>
                </a:cubicBezTo>
                <a:close/>
                <a:moveTo>
                  <a:pt x="3120465" y="1403008"/>
                </a:moveTo>
                <a:cubicBezTo>
                  <a:pt x="3114691" y="1412631"/>
                  <a:pt x="3108917" y="1420331"/>
                  <a:pt x="3103142" y="1429954"/>
                </a:cubicBezTo>
                <a:cubicBezTo>
                  <a:pt x="3097368" y="1437653"/>
                  <a:pt x="3091594" y="1445351"/>
                  <a:pt x="3085819" y="1453052"/>
                </a:cubicBezTo>
                <a:cubicBezTo>
                  <a:pt x="3089669" y="1454974"/>
                  <a:pt x="3089669" y="1456900"/>
                  <a:pt x="3087745" y="1460750"/>
                </a:cubicBezTo>
                <a:cubicBezTo>
                  <a:pt x="3080045" y="1472299"/>
                  <a:pt x="3087745" y="1481921"/>
                  <a:pt x="3095443" y="1491546"/>
                </a:cubicBezTo>
                <a:cubicBezTo>
                  <a:pt x="3110841" y="1466525"/>
                  <a:pt x="3126240" y="1439578"/>
                  <a:pt x="3141638" y="1412631"/>
                </a:cubicBezTo>
                <a:cubicBezTo>
                  <a:pt x="3135864" y="1408783"/>
                  <a:pt x="3128164" y="1406858"/>
                  <a:pt x="3120465" y="1403008"/>
                </a:cubicBezTo>
                <a:close/>
                <a:moveTo>
                  <a:pt x="2450640" y="1399100"/>
                </a:moveTo>
                <a:lnTo>
                  <a:pt x="2448716" y="1402950"/>
                </a:lnTo>
                <a:lnTo>
                  <a:pt x="2446791" y="1404875"/>
                </a:lnTo>
                <a:cubicBezTo>
                  <a:pt x="2448716" y="1402950"/>
                  <a:pt x="2448716" y="1401025"/>
                  <a:pt x="2450640" y="1399100"/>
                </a:cubicBezTo>
                <a:close/>
                <a:moveTo>
                  <a:pt x="1855880" y="1397183"/>
                </a:moveTo>
                <a:lnTo>
                  <a:pt x="1863579" y="1401033"/>
                </a:lnTo>
                <a:lnTo>
                  <a:pt x="1857805" y="1406807"/>
                </a:lnTo>
                <a:lnTo>
                  <a:pt x="1853955" y="1402957"/>
                </a:lnTo>
                <a:close/>
                <a:moveTo>
                  <a:pt x="2358249" y="1397175"/>
                </a:moveTo>
                <a:lnTo>
                  <a:pt x="2356324" y="1399100"/>
                </a:lnTo>
                <a:lnTo>
                  <a:pt x="2358249" y="1401025"/>
                </a:lnTo>
                <a:close/>
                <a:moveTo>
                  <a:pt x="2486247" y="1396212"/>
                </a:moveTo>
                <a:lnTo>
                  <a:pt x="2487210" y="1397175"/>
                </a:lnTo>
                <a:lnTo>
                  <a:pt x="2485285" y="1397175"/>
                </a:lnTo>
                <a:close/>
                <a:moveTo>
                  <a:pt x="2481437" y="1393328"/>
                </a:moveTo>
                <a:lnTo>
                  <a:pt x="2479512" y="1399102"/>
                </a:lnTo>
                <a:lnTo>
                  <a:pt x="2477587" y="1397177"/>
                </a:lnTo>
                <a:cubicBezTo>
                  <a:pt x="2479512" y="1393328"/>
                  <a:pt x="2475661" y="1393328"/>
                  <a:pt x="2481437" y="1393328"/>
                </a:cubicBezTo>
                <a:close/>
                <a:moveTo>
                  <a:pt x="2485285" y="1393325"/>
                </a:moveTo>
                <a:cubicBezTo>
                  <a:pt x="2485285" y="1393325"/>
                  <a:pt x="2487210" y="1395250"/>
                  <a:pt x="2487210" y="1395250"/>
                </a:cubicBezTo>
                <a:lnTo>
                  <a:pt x="2486247" y="1396212"/>
                </a:lnTo>
                <a:lnTo>
                  <a:pt x="2485285" y="1395250"/>
                </a:lnTo>
                <a:close/>
                <a:moveTo>
                  <a:pt x="2466037" y="1393325"/>
                </a:moveTo>
                <a:lnTo>
                  <a:pt x="2466037" y="1395250"/>
                </a:lnTo>
                <a:lnTo>
                  <a:pt x="2467962" y="1395250"/>
                </a:lnTo>
                <a:lnTo>
                  <a:pt x="2467962" y="1393325"/>
                </a:lnTo>
                <a:close/>
                <a:moveTo>
                  <a:pt x="2054133" y="1391399"/>
                </a:moveTo>
                <a:lnTo>
                  <a:pt x="2063757" y="1393324"/>
                </a:lnTo>
                <a:lnTo>
                  <a:pt x="2057983" y="1397173"/>
                </a:lnTo>
                <a:close/>
                <a:moveTo>
                  <a:pt x="2512232" y="1389476"/>
                </a:moveTo>
                <a:cubicBezTo>
                  <a:pt x="2512232" y="1391401"/>
                  <a:pt x="2510307" y="1391401"/>
                  <a:pt x="2508382" y="1393325"/>
                </a:cubicBezTo>
                <a:cubicBezTo>
                  <a:pt x="2510307" y="1395250"/>
                  <a:pt x="2510307" y="1397175"/>
                  <a:pt x="2514157" y="1397175"/>
                </a:cubicBezTo>
                <a:lnTo>
                  <a:pt x="2514157" y="1395250"/>
                </a:lnTo>
                <a:lnTo>
                  <a:pt x="2514157" y="1393325"/>
                </a:lnTo>
                <a:lnTo>
                  <a:pt x="2518006" y="1393325"/>
                </a:lnTo>
                <a:lnTo>
                  <a:pt x="2518006" y="1389476"/>
                </a:lnTo>
                <a:close/>
                <a:moveTo>
                  <a:pt x="2365948" y="1387551"/>
                </a:moveTo>
                <a:lnTo>
                  <a:pt x="2364023" y="1389476"/>
                </a:lnTo>
                <a:cubicBezTo>
                  <a:pt x="2362098" y="1391401"/>
                  <a:pt x="2362098" y="1389476"/>
                  <a:pt x="2362098" y="1391401"/>
                </a:cubicBezTo>
                <a:lnTo>
                  <a:pt x="2364023" y="1391401"/>
                </a:lnTo>
                <a:lnTo>
                  <a:pt x="2364023" y="1389476"/>
                </a:lnTo>
                <a:lnTo>
                  <a:pt x="2365948" y="1389476"/>
                </a:lnTo>
                <a:close/>
                <a:moveTo>
                  <a:pt x="2487210" y="1385626"/>
                </a:moveTo>
                <a:lnTo>
                  <a:pt x="2487210" y="1387551"/>
                </a:lnTo>
                <a:lnTo>
                  <a:pt x="2483360" y="1387551"/>
                </a:lnTo>
                <a:cubicBezTo>
                  <a:pt x="2481435" y="1391401"/>
                  <a:pt x="2481435" y="1389476"/>
                  <a:pt x="2479511" y="1391401"/>
                </a:cubicBezTo>
                <a:lnTo>
                  <a:pt x="2477586" y="1391401"/>
                </a:lnTo>
                <a:lnTo>
                  <a:pt x="2471811" y="1395250"/>
                </a:lnTo>
                <a:cubicBezTo>
                  <a:pt x="2469887" y="1410648"/>
                  <a:pt x="2464112" y="1399100"/>
                  <a:pt x="2464112" y="1406799"/>
                </a:cubicBezTo>
                <a:cubicBezTo>
                  <a:pt x="2460263" y="1408724"/>
                  <a:pt x="2460263" y="1406799"/>
                  <a:pt x="2460263" y="1410648"/>
                </a:cubicBezTo>
                <a:cubicBezTo>
                  <a:pt x="2456414" y="1410648"/>
                  <a:pt x="2458338" y="1410648"/>
                  <a:pt x="2456414" y="1412573"/>
                </a:cubicBezTo>
                <a:cubicBezTo>
                  <a:pt x="2458338" y="1412573"/>
                  <a:pt x="2458338" y="1412573"/>
                  <a:pt x="2458338" y="1412573"/>
                </a:cubicBezTo>
                <a:cubicBezTo>
                  <a:pt x="2458338" y="1412573"/>
                  <a:pt x="2460263" y="1414498"/>
                  <a:pt x="2460263" y="1414498"/>
                </a:cubicBezTo>
                <a:lnTo>
                  <a:pt x="2460263" y="1418348"/>
                </a:lnTo>
                <a:cubicBezTo>
                  <a:pt x="2458338" y="1419310"/>
                  <a:pt x="2457375" y="1419310"/>
                  <a:pt x="2456894" y="1419550"/>
                </a:cubicBezTo>
                <a:lnTo>
                  <a:pt x="2456763" y="1420272"/>
                </a:lnTo>
                <a:lnTo>
                  <a:pt x="2456414" y="1422197"/>
                </a:lnTo>
                <a:lnTo>
                  <a:pt x="2466037" y="1422197"/>
                </a:lnTo>
                <a:lnTo>
                  <a:pt x="2471811" y="1420272"/>
                </a:lnTo>
                <a:lnTo>
                  <a:pt x="2469887" y="1418348"/>
                </a:lnTo>
                <a:lnTo>
                  <a:pt x="2471811" y="1418348"/>
                </a:lnTo>
                <a:lnTo>
                  <a:pt x="2469889" y="1416424"/>
                </a:lnTo>
                <a:lnTo>
                  <a:pt x="2471813" y="1414499"/>
                </a:lnTo>
                <a:lnTo>
                  <a:pt x="2475663" y="1416424"/>
                </a:lnTo>
                <a:lnTo>
                  <a:pt x="2473739" y="1418348"/>
                </a:lnTo>
                <a:lnTo>
                  <a:pt x="2477586" y="1418348"/>
                </a:lnTo>
                <a:lnTo>
                  <a:pt x="2481435" y="1416423"/>
                </a:lnTo>
                <a:lnTo>
                  <a:pt x="2477586" y="1412573"/>
                </a:lnTo>
                <a:lnTo>
                  <a:pt x="2479511" y="1412573"/>
                </a:lnTo>
                <a:lnTo>
                  <a:pt x="2481435" y="1414498"/>
                </a:lnTo>
                <a:cubicBezTo>
                  <a:pt x="2483360" y="1414498"/>
                  <a:pt x="2481435" y="1414498"/>
                  <a:pt x="2483360" y="1414498"/>
                </a:cubicBezTo>
                <a:lnTo>
                  <a:pt x="2485285" y="1412573"/>
                </a:lnTo>
                <a:lnTo>
                  <a:pt x="2485285" y="1410652"/>
                </a:lnTo>
                <a:lnTo>
                  <a:pt x="2479512" y="1408727"/>
                </a:lnTo>
                <a:lnTo>
                  <a:pt x="2479512" y="1406802"/>
                </a:lnTo>
                <a:cubicBezTo>
                  <a:pt x="2483361" y="1408727"/>
                  <a:pt x="2481437" y="1406802"/>
                  <a:pt x="2483361" y="1406802"/>
                </a:cubicBezTo>
                <a:cubicBezTo>
                  <a:pt x="2484324" y="1407765"/>
                  <a:pt x="2484805" y="1407765"/>
                  <a:pt x="2485045" y="1408005"/>
                </a:cubicBezTo>
                <a:lnTo>
                  <a:pt x="2485285" y="1410648"/>
                </a:lnTo>
                <a:lnTo>
                  <a:pt x="2489134" y="1408724"/>
                </a:lnTo>
                <a:cubicBezTo>
                  <a:pt x="2487210" y="1406799"/>
                  <a:pt x="2487210" y="1408724"/>
                  <a:pt x="2489134" y="1406799"/>
                </a:cubicBezTo>
                <a:cubicBezTo>
                  <a:pt x="2487210" y="1404874"/>
                  <a:pt x="2487210" y="1408724"/>
                  <a:pt x="2487210" y="1404874"/>
                </a:cubicBezTo>
                <a:lnTo>
                  <a:pt x="2487210" y="1402949"/>
                </a:lnTo>
                <a:cubicBezTo>
                  <a:pt x="2487210" y="1401025"/>
                  <a:pt x="2485285" y="1402949"/>
                  <a:pt x="2487210" y="1401025"/>
                </a:cubicBezTo>
                <a:lnTo>
                  <a:pt x="2485285" y="1399100"/>
                </a:lnTo>
                <a:lnTo>
                  <a:pt x="2487210" y="1397175"/>
                </a:lnTo>
                <a:lnTo>
                  <a:pt x="2489134" y="1397175"/>
                </a:lnTo>
                <a:lnTo>
                  <a:pt x="2492984" y="1397175"/>
                </a:lnTo>
                <a:lnTo>
                  <a:pt x="2491059" y="1395250"/>
                </a:lnTo>
                <a:lnTo>
                  <a:pt x="2492984" y="1391401"/>
                </a:lnTo>
                <a:lnTo>
                  <a:pt x="2494910" y="1389476"/>
                </a:lnTo>
                <a:lnTo>
                  <a:pt x="2491059" y="1387551"/>
                </a:lnTo>
                <a:lnTo>
                  <a:pt x="2485285" y="1393325"/>
                </a:lnTo>
                <a:lnTo>
                  <a:pt x="2485285" y="1391401"/>
                </a:lnTo>
                <a:lnTo>
                  <a:pt x="2487210" y="1389476"/>
                </a:lnTo>
                <a:lnTo>
                  <a:pt x="2489134" y="1385626"/>
                </a:lnTo>
                <a:close/>
                <a:moveTo>
                  <a:pt x="4962488" y="1381836"/>
                </a:moveTo>
                <a:cubicBezTo>
                  <a:pt x="4949014" y="1406858"/>
                  <a:pt x="4933616" y="1429954"/>
                  <a:pt x="4918218" y="1453052"/>
                </a:cubicBezTo>
                <a:cubicBezTo>
                  <a:pt x="4927842" y="1449202"/>
                  <a:pt x="4937466" y="1445351"/>
                  <a:pt x="4952864" y="1458825"/>
                </a:cubicBezTo>
                <a:cubicBezTo>
                  <a:pt x="4964413" y="1441503"/>
                  <a:pt x="4974037" y="1424180"/>
                  <a:pt x="4981736" y="1406858"/>
                </a:cubicBezTo>
                <a:close/>
                <a:moveTo>
                  <a:pt x="3074270" y="1379912"/>
                </a:moveTo>
                <a:cubicBezTo>
                  <a:pt x="3074270" y="1379912"/>
                  <a:pt x="3072346" y="1379912"/>
                  <a:pt x="3072346" y="1381836"/>
                </a:cubicBezTo>
                <a:cubicBezTo>
                  <a:pt x="3072346" y="1383761"/>
                  <a:pt x="3070421" y="1385685"/>
                  <a:pt x="3070421" y="1387610"/>
                </a:cubicBezTo>
                <a:cubicBezTo>
                  <a:pt x="3070421" y="1385685"/>
                  <a:pt x="3072346" y="1381836"/>
                  <a:pt x="3074270" y="1379912"/>
                </a:cubicBezTo>
                <a:close/>
                <a:moveTo>
                  <a:pt x="2494910" y="1379852"/>
                </a:moveTo>
                <a:lnTo>
                  <a:pt x="2496833" y="1381777"/>
                </a:lnTo>
                <a:lnTo>
                  <a:pt x="2492984" y="1381777"/>
                </a:lnTo>
                <a:cubicBezTo>
                  <a:pt x="2494910" y="1381777"/>
                  <a:pt x="2494910" y="1383701"/>
                  <a:pt x="2496833" y="1383701"/>
                </a:cubicBezTo>
                <a:cubicBezTo>
                  <a:pt x="2498758" y="1383701"/>
                  <a:pt x="2498758" y="1383701"/>
                  <a:pt x="2500684" y="1383701"/>
                </a:cubicBezTo>
                <a:lnTo>
                  <a:pt x="2500684" y="1379852"/>
                </a:lnTo>
                <a:close/>
                <a:moveTo>
                  <a:pt x="2175395" y="1379852"/>
                </a:moveTo>
                <a:cubicBezTo>
                  <a:pt x="2177319" y="1381777"/>
                  <a:pt x="2177319" y="1381777"/>
                  <a:pt x="2179244" y="1381777"/>
                </a:cubicBezTo>
                <a:cubicBezTo>
                  <a:pt x="2179244" y="1383701"/>
                  <a:pt x="2179244" y="1383701"/>
                  <a:pt x="2181169" y="1387552"/>
                </a:cubicBezTo>
                <a:lnTo>
                  <a:pt x="2171545" y="1387552"/>
                </a:lnTo>
                <a:close/>
                <a:moveTo>
                  <a:pt x="2510307" y="1376002"/>
                </a:moveTo>
                <a:lnTo>
                  <a:pt x="2510307" y="1379852"/>
                </a:lnTo>
                <a:lnTo>
                  <a:pt x="2512232" y="1381777"/>
                </a:lnTo>
                <a:cubicBezTo>
                  <a:pt x="2512232" y="1383701"/>
                  <a:pt x="2512232" y="1381777"/>
                  <a:pt x="2512232" y="1383701"/>
                </a:cubicBezTo>
                <a:lnTo>
                  <a:pt x="2506458" y="1387551"/>
                </a:lnTo>
                <a:lnTo>
                  <a:pt x="2510307" y="1389476"/>
                </a:lnTo>
                <a:cubicBezTo>
                  <a:pt x="2512232" y="1387551"/>
                  <a:pt x="2512232" y="1387551"/>
                  <a:pt x="2512232" y="1385626"/>
                </a:cubicBezTo>
                <a:lnTo>
                  <a:pt x="2523781" y="1385626"/>
                </a:lnTo>
                <a:cubicBezTo>
                  <a:pt x="2521856" y="1381777"/>
                  <a:pt x="2525705" y="1381777"/>
                  <a:pt x="2521856" y="1379852"/>
                </a:cubicBezTo>
                <a:cubicBezTo>
                  <a:pt x="2519931" y="1383701"/>
                  <a:pt x="2521856" y="1379852"/>
                  <a:pt x="2519931" y="1383701"/>
                </a:cubicBezTo>
                <a:lnTo>
                  <a:pt x="2516081" y="1383701"/>
                </a:lnTo>
                <a:lnTo>
                  <a:pt x="2516081" y="1379852"/>
                </a:lnTo>
                <a:lnTo>
                  <a:pt x="2519931" y="1376002"/>
                </a:lnTo>
                <a:lnTo>
                  <a:pt x="2518006" y="1376002"/>
                </a:lnTo>
                <a:cubicBezTo>
                  <a:pt x="2516081" y="1377927"/>
                  <a:pt x="2516081" y="1376002"/>
                  <a:pt x="2516081" y="1379852"/>
                </a:cubicBezTo>
                <a:lnTo>
                  <a:pt x="2512232" y="1377927"/>
                </a:lnTo>
                <a:lnTo>
                  <a:pt x="2514157" y="1376002"/>
                </a:lnTo>
                <a:close/>
                <a:moveTo>
                  <a:pt x="2504533" y="1376002"/>
                </a:moveTo>
                <a:lnTo>
                  <a:pt x="2504533" y="1379852"/>
                </a:lnTo>
                <a:cubicBezTo>
                  <a:pt x="2504533" y="1381777"/>
                  <a:pt x="2504533" y="1379852"/>
                  <a:pt x="2506458" y="1381777"/>
                </a:cubicBezTo>
                <a:cubicBezTo>
                  <a:pt x="2506458" y="1377927"/>
                  <a:pt x="2504533" y="1381777"/>
                  <a:pt x="2506458" y="1377927"/>
                </a:cubicBezTo>
                <a:close/>
                <a:moveTo>
                  <a:pt x="2491059" y="1374077"/>
                </a:moveTo>
                <a:lnTo>
                  <a:pt x="2487210" y="1377927"/>
                </a:lnTo>
                <a:lnTo>
                  <a:pt x="2492984" y="1377927"/>
                </a:lnTo>
                <a:close/>
                <a:moveTo>
                  <a:pt x="2527630" y="1370228"/>
                </a:moveTo>
                <a:cubicBezTo>
                  <a:pt x="2521856" y="1370228"/>
                  <a:pt x="2523781" y="1372153"/>
                  <a:pt x="2519931" y="1374077"/>
                </a:cubicBezTo>
                <a:lnTo>
                  <a:pt x="2521856" y="1376002"/>
                </a:lnTo>
                <a:lnTo>
                  <a:pt x="2523781" y="1374077"/>
                </a:lnTo>
                <a:lnTo>
                  <a:pt x="2523781" y="1372153"/>
                </a:lnTo>
                <a:close/>
                <a:moveTo>
                  <a:pt x="2485285" y="1368303"/>
                </a:moveTo>
                <a:lnTo>
                  <a:pt x="2485285" y="1372153"/>
                </a:lnTo>
                <a:lnTo>
                  <a:pt x="2487210" y="1370228"/>
                </a:lnTo>
                <a:close/>
                <a:moveTo>
                  <a:pt x="2396745" y="1368303"/>
                </a:moveTo>
                <a:lnTo>
                  <a:pt x="2392895" y="1370228"/>
                </a:lnTo>
                <a:lnTo>
                  <a:pt x="2394820" y="1372153"/>
                </a:lnTo>
                <a:cubicBezTo>
                  <a:pt x="2394820" y="1376002"/>
                  <a:pt x="2396745" y="1372153"/>
                  <a:pt x="2394820" y="1376002"/>
                </a:cubicBezTo>
                <a:lnTo>
                  <a:pt x="2398669" y="1377927"/>
                </a:lnTo>
                <a:cubicBezTo>
                  <a:pt x="2400594" y="1374077"/>
                  <a:pt x="2398669" y="1377927"/>
                  <a:pt x="2400594" y="1374077"/>
                </a:cubicBezTo>
                <a:lnTo>
                  <a:pt x="2396745" y="1374077"/>
                </a:lnTo>
                <a:close/>
                <a:moveTo>
                  <a:pt x="2425617" y="1366378"/>
                </a:moveTo>
                <a:lnTo>
                  <a:pt x="2425617" y="1368303"/>
                </a:lnTo>
                <a:lnTo>
                  <a:pt x="2427541" y="1368303"/>
                </a:lnTo>
                <a:close/>
                <a:moveTo>
                  <a:pt x="2544954" y="1364454"/>
                </a:moveTo>
                <a:lnTo>
                  <a:pt x="2539179" y="1368303"/>
                </a:lnTo>
                <a:lnTo>
                  <a:pt x="2535329" y="1366378"/>
                </a:lnTo>
                <a:cubicBezTo>
                  <a:pt x="2533405" y="1366378"/>
                  <a:pt x="2533405" y="1368303"/>
                  <a:pt x="2533405" y="1368303"/>
                </a:cubicBezTo>
                <a:cubicBezTo>
                  <a:pt x="2533405" y="1370228"/>
                  <a:pt x="2533405" y="1368303"/>
                  <a:pt x="2535329" y="1370228"/>
                </a:cubicBezTo>
                <a:cubicBezTo>
                  <a:pt x="2531481" y="1372153"/>
                  <a:pt x="2533405" y="1370228"/>
                  <a:pt x="2531481" y="1374077"/>
                </a:cubicBezTo>
                <a:lnTo>
                  <a:pt x="2531481" y="1376002"/>
                </a:lnTo>
                <a:lnTo>
                  <a:pt x="2531481" y="1377927"/>
                </a:lnTo>
                <a:lnTo>
                  <a:pt x="2527630" y="1377927"/>
                </a:lnTo>
                <a:lnTo>
                  <a:pt x="2529555" y="1379852"/>
                </a:lnTo>
                <a:lnTo>
                  <a:pt x="2525705" y="1379852"/>
                </a:lnTo>
                <a:cubicBezTo>
                  <a:pt x="2525705" y="1383701"/>
                  <a:pt x="2525705" y="1381777"/>
                  <a:pt x="2523781" y="1383701"/>
                </a:cubicBezTo>
                <a:lnTo>
                  <a:pt x="2525705" y="1385626"/>
                </a:lnTo>
                <a:cubicBezTo>
                  <a:pt x="2527630" y="1381777"/>
                  <a:pt x="2531481" y="1379852"/>
                  <a:pt x="2533405" y="1377927"/>
                </a:cubicBezTo>
                <a:lnTo>
                  <a:pt x="2537255" y="1376002"/>
                </a:lnTo>
                <a:lnTo>
                  <a:pt x="2535329" y="1376002"/>
                </a:lnTo>
                <a:lnTo>
                  <a:pt x="2535329" y="1370228"/>
                </a:lnTo>
                <a:lnTo>
                  <a:pt x="2539179" y="1368303"/>
                </a:lnTo>
                <a:lnTo>
                  <a:pt x="2539179" y="1372153"/>
                </a:lnTo>
                <a:lnTo>
                  <a:pt x="2541104" y="1370228"/>
                </a:lnTo>
                <a:cubicBezTo>
                  <a:pt x="2539179" y="1366378"/>
                  <a:pt x="2541104" y="1370228"/>
                  <a:pt x="2544954" y="1368303"/>
                </a:cubicBezTo>
                <a:lnTo>
                  <a:pt x="2546878" y="1366378"/>
                </a:lnTo>
                <a:close/>
                <a:moveTo>
                  <a:pt x="2381347" y="1364454"/>
                </a:moveTo>
                <a:cubicBezTo>
                  <a:pt x="2383271" y="1366378"/>
                  <a:pt x="2383271" y="1364454"/>
                  <a:pt x="2383271" y="1366378"/>
                </a:cubicBezTo>
                <a:lnTo>
                  <a:pt x="2383271" y="1368303"/>
                </a:lnTo>
                <a:cubicBezTo>
                  <a:pt x="2379422" y="1370228"/>
                  <a:pt x="2377497" y="1372153"/>
                  <a:pt x="2377497" y="1374077"/>
                </a:cubicBezTo>
                <a:lnTo>
                  <a:pt x="2381347" y="1376002"/>
                </a:lnTo>
                <a:lnTo>
                  <a:pt x="2377497" y="1377927"/>
                </a:lnTo>
                <a:lnTo>
                  <a:pt x="2377497" y="1379852"/>
                </a:lnTo>
                <a:cubicBezTo>
                  <a:pt x="2377497" y="1381777"/>
                  <a:pt x="2377497" y="1379852"/>
                  <a:pt x="2375573" y="1381777"/>
                </a:cubicBezTo>
                <a:cubicBezTo>
                  <a:pt x="2377497" y="1385626"/>
                  <a:pt x="2373647" y="1385626"/>
                  <a:pt x="2379422" y="1385626"/>
                </a:cubicBezTo>
                <a:lnTo>
                  <a:pt x="2379422" y="1383701"/>
                </a:lnTo>
                <a:lnTo>
                  <a:pt x="2379422" y="1381777"/>
                </a:lnTo>
                <a:lnTo>
                  <a:pt x="2381347" y="1379852"/>
                </a:lnTo>
                <a:lnTo>
                  <a:pt x="2379422" y="1377927"/>
                </a:lnTo>
                <a:lnTo>
                  <a:pt x="2383271" y="1377927"/>
                </a:lnTo>
                <a:cubicBezTo>
                  <a:pt x="2381347" y="1376002"/>
                  <a:pt x="2381347" y="1376002"/>
                  <a:pt x="2381347" y="1374077"/>
                </a:cubicBezTo>
                <a:lnTo>
                  <a:pt x="2381347" y="1370228"/>
                </a:lnTo>
                <a:cubicBezTo>
                  <a:pt x="2383271" y="1370228"/>
                  <a:pt x="2383271" y="1370228"/>
                  <a:pt x="2385196" y="1368303"/>
                </a:cubicBezTo>
                <a:lnTo>
                  <a:pt x="2383271" y="1366378"/>
                </a:lnTo>
                <a:lnTo>
                  <a:pt x="2383271" y="1364454"/>
                </a:lnTo>
                <a:close/>
                <a:moveTo>
                  <a:pt x="2548803" y="1362529"/>
                </a:moveTo>
                <a:lnTo>
                  <a:pt x="2548803" y="1366378"/>
                </a:lnTo>
                <a:cubicBezTo>
                  <a:pt x="2550728" y="1364454"/>
                  <a:pt x="2550728" y="1368303"/>
                  <a:pt x="2550728" y="1364454"/>
                </a:cubicBezTo>
                <a:cubicBezTo>
                  <a:pt x="2550728" y="1362529"/>
                  <a:pt x="2550728" y="1362529"/>
                  <a:pt x="2550728" y="1362529"/>
                </a:cubicBezTo>
                <a:cubicBezTo>
                  <a:pt x="2550728" y="1362529"/>
                  <a:pt x="2550728" y="1362529"/>
                  <a:pt x="2548803" y="1362529"/>
                </a:cubicBezTo>
                <a:close/>
                <a:moveTo>
                  <a:pt x="2375573" y="1362529"/>
                </a:moveTo>
                <a:lnTo>
                  <a:pt x="2375573" y="1364454"/>
                </a:lnTo>
                <a:lnTo>
                  <a:pt x="2377497" y="1362529"/>
                </a:lnTo>
                <a:close/>
                <a:moveTo>
                  <a:pt x="2138824" y="1362529"/>
                </a:moveTo>
                <a:lnTo>
                  <a:pt x="2138824" y="1370228"/>
                </a:lnTo>
                <a:lnTo>
                  <a:pt x="2133050" y="1368303"/>
                </a:lnTo>
                <a:close/>
                <a:moveTo>
                  <a:pt x="1817384" y="1362527"/>
                </a:moveTo>
                <a:lnTo>
                  <a:pt x="1828933" y="1364452"/>
                </a:lnTo>
                <a:lnTo>
                  <a:pt x="1825083" y="1370226"/>
                </a:lnTo>
                <a:close/>
                <a:moveTo>
                  <a:pt x="2398669" y="1360604"/>
                </a:moveTo>
                <a:lnTo>
                  <a:pt x="2400594" y="1362529"/>
                </a:lnTo>
                <a:lnTo>
                  <a:pt x="2402519" y="1360604"/>
                </a:lnTo>
                <a:close/>
                <a:moveTo>
                  <a:pt x="2392895" y="1360604"/>
                </a:moveTo>
                <a:cubicBezTo>
                  <a:pt x="2389046" y="1362529"/>
                  <a:pt x="2389046" y="1362529"/>
                  <a:pt x="2389046" y="1366378"/>
                </a:cubicBezTo>
                <a:cubicBezTo>
                  <a:pt x="2394820" y="1366378"/>
                  <a:pt x="2390970" y="1366378"/>
                  <a:pt x="2394820" y="1364454"/>
                </a:cubicBezTo>
                <a:cubicBezTo>
                  <a:pt x="2392895" y="1364454"/>
                  <a:pt x="2392895" y="1360604"/>
                  <a:pt x="2392895" y="1360604"/>
                </a:cubicBezTo>
                <a:close/>
                <a:moveTo>
                  <a:pt x="2535329" y="1358679"/>
                </a:moveTo>
                <a:cubicBezTo>
                  <a:pt x="2531481" y="1358679"/>
                  <a:pt x="2533405" y="1358679"/>
                  <a:pt x="2531481" y="1360604"/>
                </a:cubicBezTo>
                <a:lnTo>
                  <a:pt x="2533405" y="1362529"/>
                </a:lnTo>
                <a:close/>
                <a:moveTo>
                  <a:pt x="2560352" y="1356754"/>
                </a:moveTo>
                <a:lnTo>
                  <a:pt x="2560352" y="1358679"/>
                </a:lnTo>
                <a:lnTo>
                  <a:pt x="2559389" y="1357717"/>
                </a:lnTo>
                <a:close/>
                <a:moveTo>
                  <a:pt x="4920143" y="1354890"/>
                </a:moveTo>
                <a:cubicBezTo>
                  <a:pt x="4910519" y="1368363"/>
                  <a:pt x="4898970" y="1383761"/>
                  <a:pt x="4887422" y="1397234"/>
                </a:cubicBezTo>
                <a:cubicBezTo>
                  <a:pt x="4887422" y="1406858"/>
                  <a:pt x="4889346" y="1416482"/>
                  <a:pt x="4891271" y="1426104"/>
                </a:cubicBezTo>
                <a:cubicBezTo>
                  <a:pt x="4906669" y="1404933"/>
                  <a:pt x="4920143" y="1381836"/>
                  <a:pt x="4933616" y="1356815"/>
                </a:cubicBezTo>
                <a:cubicBezTo>
                  <a:pt x="4933616" y="1356815"/>
                  <a:pt x="4933616" y="1354890"/>
                  <a:pt x="4933616" y="1354890"/>
                </a:cubicBezTo>
                <a:cubicBezTo>
                  <a:pt x="4927842" y="1352966"/>
                  <a:pt x="4923992" y="1352966"/>
                  <a:pt x="4920143" y="1354890"/>
                </a:cubicBezTo>
                <a:close/>
                <a:moveTo>
                  <a:pt x="2121501" y="1352919"/>
                </a:moveTo>
                <a:lnTo>
                  <a:pt x="2117650" y="1358693"/>
                </a:lnTo>
                <a:cubicBezTo>
                  <a:pt x="2121501" y="1362543"/>
                  <a:pt x="2121501" y="1352919"/>
                  <a:pt x="2121501" y="1364468"/>
                </a:cubicBezTo>
                <a:cubicBezTo>
                  <a:pt x="2121501" y="1366392"/>
                  <a:pt x="2121501" y="1366392"/>
                  <a:pt x="2117650" y="1366392"/>
                </a:cubicBezTo>
                <a:cubicBezTo>
                  <a:pt x="2117650" y="1368317"/>
                  <a:pt x="2119577" y="1370242"/>
                  <a:pt x="2119577" y="1370242"/>
                </a:cubicBezTo>
                <a:cubicBezTo>
                  <a:pt x="2119577" y="1370242"/>
                  <a:pt x="2117650" y="1370242"/>
                  <a:pt x="2117650" y="1372167"/>
                </a:cubicBezTo>
                <a:cubicBezTo>
                  <a:pt x="2109951" y="1374092"/>
                  <a:pt x="2115726" y="1370242"/>
                  <a:pt x="2108027" y="1374092"/>
                </a:cubicBezTo>
                <a:cubicBezTo>
                  <a:pt x="2104177" y="1366392"/>
                  <a:pt x="2102252" y="1368317"/>
                  <a:pt x="2104177" y="1358693"/>
                </a:cubicBezTo>
                <a:cubicBezTo>
                  <a:pt x="2117650" y="1354844"/>
                  <a:pt x="2106102" y="1354844"/>
                  <a:pt x="2121501" y="1352919"/>
                </a:cubicBezTo>
                <a:close/>
                <a:moveTo>
                  <a:pt x="2375573" y="1352905"/>
                </a:moveTo>
                <a:lnTo>
                  <a:pt x="2377497" y="1360604"/>
                </a:lnTo>
                <a:lnTo>
                  <a:pt x="2381347" y="1360604"/>
                </a:lnTo>
                <a:lnTo>
                  <a:pt x="2381347" y="1356754"/>
                </a:lnTo>
                <a:lnTo>
                  <a:pt x="2377497" y="1356754"/>
                </a:lnTo>
                <a:cubicBezTo>
                  <a:pt x="2377497" y="1354830"/>
                  <a:pt x="2377497" y="1356754"/>
                  <a:pt x="2375573" y="1352905"/>
                </a:cubicBezTo>
                <a:close/>
                <a:moveTo>
                  <a:pt x="2140749" y="1350982"/>
                </a:moveTo>
                <a:lnTo>
                  <a:pt x="2140749" y="1356756"/>
                </a:lnTo>
                <a:lnTo>
                  <a:pt x="2134975" y="1352907"/>
                </a:lnTo>
                <a:close/>
                <a:moveTo>
                  <a:pt x="2406370" y="1350980"/>
                </a:moveTo>
                <a:lnTo>
                  <a:pt x="2406370" y="1354830"/>
                </a:lnTo>
                <a:lnTo>
                  <a:pt x="2408293" y="1352905"/>
                </a:lnTo>
                <a:close/>
                <a:moveTo>
                  <a:pt x="2425617" y="1349055"/>
                </a:moveTo>
                <a:lnTo>
                  <a:pt x="2425617" y="1350980"/>
                </a:lnTo>
                <a:lnTo>
                  <a:pt x="2427541" y="1349055"/>
                </a:lnTo>
                <a:close/>
                <a:moveTo>
                  <a:pt x="2029112" y="1349051"/>
                </a:moveTo>
                <a:lnTo>
                  <a:pt x="2036811" y="1352901"/>
                </a:lnTo>
                <a:lnTo>
                  <a:pt x="2029112" y="1360600"/>
                </a:lnTo>
                <a:close/>
                <a:moveTo>
                  <a:pt x="2444864" y="1345206"/>
                </a:moveTo>
                <a:lnTo>
                  <a:pt x="2441015" y="1347130"/>
                </a:lnTo>
                <a:lnTo>
                  <a:pt x="2444864" y="1347130"/>
                </a:lnTo>
                <a:close/>
                <a:moveTo>
                  <a:pt x="1859729" y="1341366"/>
                </a:moveTo>
                <a:lnTo>
                  <a:pt x="1869353" y="1341366"/>
                </a:lnTo>
                <a:lnTo>
                  <a:pt x="1867428" y="1349065"/>
                </a:lnTo>
                <a:close/>
                <a:moveTo>
                  <a:pt x="2163847" y="1341357"/>
                </a:moveTo>
                <a:lnTo>
                  <a:pt x="2173470" y="1345206"/>
                </a:lnTo>
                <a:lnTo>
                  <a:pt x="2179245" y="1352906"/>
                </a:lnTo>
                <a:cubicBezTo>
                  <a:pt x="2171545" y="1358680"/>
                  <a:pt x="2171545" y="1356755"/>
                  <a:pt x="2167696" y="1364454"/>
                </a:cubicBezTo>
                <a:cubicBezTo>
                  <a:pt x="2154222" y="1364454"/>
                  <a:pt x="2159997" y="1362530"/>
                  <a:pt x="2148448" y="1354830"/>
                </a:cubicBezTo>
                <a:lnTo>
                  <a:pt x="2154222" y="1349056"/>
                </a:lnTo>
                <a:cubicBezTo>
                  <a:pt x="2154222" y="1347131"/>
                  <a:pt x="2152297" y="1345206"/>
                  <a:pt x="2152297" y="1345206"/>
                </a:cubicBezTo>
                <a:cubicBezTo>
                  <a:pt x="2152297" y="1345206"/>
                  <a:pt x="2154222" y="1345206"/>
                  <a:pt x="2154222" y="1343282"/>
                </a:cubicBezTo>
                <a:cubicBezTo>
                  <a:pt x="2161921" y="1341357"/>
                  <a:pt x="2156147" y="1345206"/>
                  <a:pt x="2163847" y="1341357"/>
                </a:cubicBezTo>
                <a:close/>
                <a:moveTo>
                  <a:pt x="2533791" y="1336737"/>
                </a:moveTo>
                <a:lnTo>
                  <a:pt x="2535329" y="1337506"/>
                </a:lnTo>
                <a:lnTo>
                  <a:pt x="2533405" y="1337506"/>
                </a:lnTo>
                <a:close/>
                <a:moveTo>
                  <a:pt x="2417917" y="1335582"/>
                </a:moveTo>
                <a:cubicBezTo>
                  <a:pt x="2414068" y="1337506"/>
                  <a:pt x="2415992" y="1333657"/>
                  <a:pt x="2414068" y="1337506"/>
                </a:cubicBezTo>
                <a:lnTo>
                  <a:pt x="2417917" y="1337506"/>
                </a:lnTo>
                <a:close/>
                <a:moveTo>
                  <a:pt x="2068088" y="1332934"/>
                </a:moveTo>
                <a:cubicBezTo>
                  <a:pt x="2070013" y="1332212"/>
                  <a:pt x="2072420" y="1333656"/>
                  <a:pt x="2075306" y="1335581"/>
                </a:cubicBezTo>
                <a:cubicBezTo>
                  <a:pt x="2077230" y="1339430"/>
                  <a:pt x="2079156" y="1339430"/>
                  <a:pt x="2075306" y="1345205"/>
                </a:cubicBezTo>
                <a:lnTo>
                  <a:pt x="2063757" y="1343280"/>
                </a:lnTo>
                <a:cubicBezTo>
                  <a:pt x="2064720" y="1336543"/>
                  <a:pt x="2066163" y="1333656"/>
                  <a:pt x="2068088" y="1332934"/>
                </a:cubicBezTo>
                <a:close/>
                <a:moveTo>
                  <a:pt x="1946346" y="1331743"/>
                </a:moveTo>
                <a:lnTo>
                  <a:pt x="1954045" y="1337517"/>
                </a:lnTo>
                <a:lnTo>
                  <a:pt x="1946346" y="1337517"/>
                </a:lnTo>
                <a:close/>
                <a:moveTo>
                  <a:pt x="2533405" y="1331732"/>
                </a:moveTo>
                <a:lnTo>
                  <a:pt x="2535329" y="1333657"/>
                </a:lnTo>
                <a:lnTo>
                  <a:pt x="2533791" y="1336737"/>
                </a:lnTo>
                <a:lnTo>
                  <a:pt x="2527630" y="1333657"/>
                </a:lnTo>
                <a:lnTo>
                  <a:pt x="2529555" y="1335582"/>
                </a:lnTo>
                <a:cubicBezTo>
                  <a:pt x="2529555" y="1337506"/>
                  <a:pt x="2529555" y="1343281"/>
                  <a:pt x="2531481" y="1345206"/>
                </a:cubicBezTo>
                <a:cubicBezTo>
                  <a:pt x="2531481" y="1341356"/>
                  <a:pt x="2533405" y="1341356"/>
                  <a:pt x="2535329" y="1339431"/>
                </a:cubicBezTo>
                <a:cubicBezTo>
                  <a:pt x="2533405" y="1337506"/>
                  <a:pt x="2533405" y="1339431"/>
                  <a:pt x="2535329" y="1337506"/>
                </a:cubicBezTo>
                <a:cubicBezTo>
                  <a:pt x="2539179" y="1337506"/>
                  <a:pt x="2535329" y="1339431"/>
                  <a:pt x="2539179" y="1337506"/>
                </a:cubicBezTo>
                <a:lnTo>
                  <a:pt x="2539179" y="1333657"/>
                </a:lnTo>
                <a:close/>
                <a:moveTo>
                  <a:pt x="2693163" y="1329871"/>
                </a:moveTo>
                <a:cubicBezTo>
                  <a:pt x="2662366" y="1358742"/>
                  <a:pt x="2645043" y="1410710"/>
                  <a:pt x="2608472" y="1435730"/>
                </a:cubicBezTo>
                <a:cubicBezTo>
                  <a:pt x="2614246" y="1393387"/>
                  <a:pt x="2675839" y="1335645"/>
                  <a:pt x="2693163" y="1329871"/>
                </a:cubicBezTo>
                <a:close/>
                <a:moveTo>
                  <a:pt x="2175397" y="1322109"/>
                </a:moveTo>
                <a:lnTo>
                  <a:pt x="2181170" y="1325959"/>
                </a:lnTo>
                <a:lnTo>
                  <a:pt x="2175397" y="1327884"/>
                </a:lnTo>
                <a:close/>
                <a:moveTo>
                  <a:pt x="1888602" y="1318268"/>
                </a:moveTo>
                <a:lnTo>
                  <a:pt x="1896301" y="1318268"/>
                </a:lnTo>
                <a:lnTo>
                  <a:pt x="1896301" y="1324043"/>
                </a:lnTo>
                <a:close/>
                <a:moveTo>
                  <a:pt x="2133050" y="1318258"/>
                </a:moveTo>
                <a:lnTo>
                  <a:pt x="2138824" y="1320183"/>
                </a:lnTo>
                <a:lnTo>
                  <a:pt x="2133050" y="1325957"/>
                </a:lnTo>
                <a:close/>
                <a:moveTo>
                  <a:pt x="2466037" y="1312484"/>
                </a:moveTo>
                <a:lnTo>
                  <a:pt x="2467962" y="1314409"/>
                </a:lnTo>
                <a:lnTo>
                  <a:pt x="2467962" y="1312484"/>
                </a:lnTo>
                <a:close/>
                <a:moveTo>
                  <a:pt x="1925172" y="1308645"/>
                </a:moveTo>
                <a:lnTo>
                  <a:pt x="1934796" y="1316344"/>
                </a:lnTo>
                <a:lnTo>
                  <a:pt x="1925172" y="1316344"/>
                </a:lnTo>
                <a:close/>
                <a:moveTo>
                  <a:pt x="5214635" y="1299074"/>
                </a:moveTo>
                <a:cubicBezTo>
                  <a:pt x="5185764" y="1322170"/>
                  <a:pt x="5156892" y="1349115"/>
                  <a:pt x="5131869" y="1379912"/>
                </a:cubicBezTo>
                <a:cubicBezTo>
                  <a:pt x="5133794" y="1379912"/>
                  <a:pt x="5135719" y="1379912"/>
                  <a:pt x="5139569" y="1379912"/>
                </a:cubicBezTo>
                <a:cubicBezTo>
                  <a:pt x="5126095" y="1397234"/>
                  <a:pt x="5114546" y="1414556"/>
                  <a:pt x="5104922" y="1433804"/>
                </a:cubicBezTo>
                <a:cubicBezTo>
                  <a:pt x="5149193" y="1393384"/>
                  <a:pt x="5193463" y="1349115"/>
                  <a:pt x="5235808" y="1308696"/>
                </a:cubicBezTo>
                <a:cubicBezTo>
                  <a:pt x="5228109" y="1304847"/>
                  <a:pt x="5222334" y="1300998"/>
                  <a:pt x="5214635" y="1299074"/>
                </a:cubicBezTo>
                <a:close/>
                <a:moveTo>
                  <a:pt x="2612322" y="1299011"/>
                </a:moveTo>
                <a:lnTo>
                  <a:pt x="2612322" y="1300935"/>
                </a:lnTo>
                <a:lnTo>
                  <a:pt x="2614246" y="1300935"/>
                </a:lnTo>
                <a:lnTo>
                  <a:pt x="2618095" y="1299011"/>
                </a:lnTo>
                <a:lnTo>
                  <a:pt x="2616171" y="1299011"/>
                </a:lnTo>
                <a:close/>
                <a:moveTo>
                  <a:pt x="1886676" y="1297095"/>
                </a:moveTo>
                <a:lnTo>
                  <a:pt x="1884751" y="1308644"/>
                </a:lnTo>
                <a:lnTo>
                  <a:pt x="1877052" y="1304794"/>
                </a:lnTo>
                <a:close/>
                <a:moveTo>
                  <a:pt x="5189613" y="1295223"/>
                </a:moveTo>
                <a:cubicBezTo>
                  <a:pt x="5181914" y="1306772"/>
                  <a:pt x="5174215" y="1318320"/>
                  <a:pt x="5166516" y="1331794"/>
                </a:cubicBezTo>
                <a:cubicBezTo>
                  <a:pt x="5178065" y="1320245"/>
                  <a:pt x="5191538" y="1310621"/>
                  <a:pt x="5203087" y="1299074"/>
                </a:cubicBezTo>
                <a:cubicBezTo>
                  <a:pt x="5199237" y="1299074"/>
                  <a:pt x="5197312" y="1299074"/>
                  <a:pt x="5195388" y="1300998"/>
                </a:cubicBezTo>
                <a:cubicBezTo>
                  <a:pt x="5193463" y="1299074"/>
                  <a:pt x="5191538" y="1297149"/>
                  <a:pt x="5189613" y="1295223"/>
                </a:cubicBezTo>
                <a:close/>
                <a:moveTo>
                  <a:pt x="2044510" y="1291311"/>
                </a:moveTo>
                <a:lnTo>
                  <a:pt x="2054133" y="1291311"/>
                </a:lnTo>
                <a:lnTo>
                  <a:pt x="2054133" y="1297085"/>
                </a:lnTo>
                <a:cubicBezTo>
                  <a:pt x="2046434" y="1295161"/>
                  <a:pt x="2050283" y="1297085"/>
                  <a:pt x="2044510" y="1291311"/>
                </a:cubicBezTo>
                <a:close/>
                <a:moveTo>
                  <a:pt x="2695087" y="1287528"/>
                </a:moveTo>
                <a:cubicBezTo>
                  <a:pt x="2625795" y="1349119"/>
                  <a:pt x="2560352" y="1416484"/>
                  <a:pt x="2533405" y="1549292"/>
                </a:cubicBezTo>
                <a:cubicBezTo>
                  <a:pt x="2352475" y="1866883"/>
                  <a:pt x="2558427" y="2178714"/>
                  <a:pt x="2654666" y="2373109"/>
                </a:cubicBezTo>
                <a:cubicBezTo>
                  <a:pt x="2423692" y="2163310"/>
                  <a:pt x="2315904" y="1616660"/>
                  <a:pt x="2612322" y="1329871"/>
                </a:cubicBezTo>
                <a:cubicBezTo>
                  <a:pt x="2641193" y="1320247"/>
                  <a:pt x="2671989" y="1285604"/>
                  <a:pt x="2695087" y="1287528"/>
                </a:cubicBezTo>
                <a:close/>
                <a:moveTo>
                  <a:pt x="2795176" y="1287525"/>
                </a:moveTo>
                <a:cubicBezTo>
                  <a:pt x="2768230" y="1337567"/>
                  <a:pt x="2741282" y="1389535"/>
                  <a:pt x="2710486" y="1428029"/>
                </a:cubicBezTo>
                <a:cubicBezTo>
                  <a:pt x="2725885" y="1429954"/>
                  <a:pt x="2741282" y="1431878"/>
                  <a:pt x="2756680" y="1431878"/>
                </a:cubicBezTo>
                <a:cubicBezTo>
                  <a:pt x="2762456" y="1424180"/>
                  <a:pt x="2768230" y="1416482"/>
                  <a:pt x="2774004" y="1408783"/>
                </a:cubicBezTo>
                <a:cubicBezTo>
                  <a:pt x="2772079" y="1399159"/>
                  <a:pt x="2770154" y="1391459"/>
                  <a:pt x="2777853" y="1389535"/>
                </a:cubicBezTo>
                <a:cubicBezTo>
                  <a:pt x="2781703" y="1387610"/>
                  <a:pt x="2783628" y="1385685"/>
                  <a:pt x="2787477" y="1383761"/>
                </a:cubicBezTo>
                <a:cubicBezTo>
                  <a:pt x="2795176" y="1368363"/>
                  <a:pt x="2802875" y="1354890"/>
                  <a:pt x="2810575" y="1339492"/>
                </a:cubicBezTo>
                <a:cubicBezTo>
                  <a:pt x="2810575" y="1326019"/>
                  <a:pt x="2808650" y="1312546"/>
                  <a:pt x="2800951" y="1300998"/>
                </a:cubicBezTo>
                <a:cubicBezTo>
                  <a:pt x="2799026" y="1297149"/>
                  <a:pt x="2797101" y="1291373"/>
                  <a:pt x="2795176" y="1287525"/>
                </a:cubicBezTo>
                <a:close/>
                <a:moveTo>
                  <a:pt x="1963669" y="1281698"/>
                </a:moveTo>
                <a:lnTo>
                  <a:pt x="1963669" y="1287472"/>
                </a:lnTo>
                <a:lnTo>
                  <a:pt x="1957895" y="1285549"/>
                </a:lnTo>
                <a:close/>
                <a:moveTo>
                  <a:pt x="3135864" y="1272127"/>
                </a:moveTo>
                <a:cubicBezTo>
                  <a:pt x="3122390" y="1274051"/>
                  <a:pt x="3106992" y="1277901"/>
                  <a:pt x="3093519" y="1279827"/>
                </a:cubicBezTo>
                <a:cubicBezTo>
                  <a:pt x="3085819" y="1293299"/>
                  <a:pt x="3078120" y="1308696"/>
                  <a:pt x="3070421" y="1322170"/>
                </a:cubicBezTo>
                <a:cubicBezTo>
                  <a:pt x="3078120" y="1312546"/>
                  <a:pt x="3083894" y="1299074"/>
                  <a:pt x="3095443" y="1295223"/>
                </a:cubicBezTo>
                <a:cubicBezTo>
                  <a:pt x="3101218" y="1302922"/>
                  <a:pt x="3103142" y="1312546"/>
                  <a:pt x="3093519" y="1318320"/>
                </a:cubicBezTo>
                <a:cubicBezTo>
                  <a:pt x="3087745" y="1322170"/>
                  <a:pt x="3070421" y="1324095"/>
                  <a:pt x="3078120" y="1337567"/>
                </a:cubicBezTo>
                <a:cubicBezTo>
                  <a:pt x="3080045" y="1341417"/>
                  <a:pt x="3085819" y="1352966"/>
                  <a:pt x="3083894" y="1358739"/>
                </a:cubicBezTo>
                <a:cubicBezTo>
                  <a:pt x="3083894" y="1360664"/>
                  <a:pt x="3085819" y="1360664"/>
                  <a:pt x="3085819" y="1360664"/>
                </a:cubicBezTo>
                <a:cubicBezTo>
                  <a:pt x="3103142" y="1331794"/>
                  <a:pt x="3120465" y="1302922"/>
                  <a:pt x="3135864" y="1272127"/>
                </a:cubicBezTo>
                <a:close/>
                <a:moveTo>
                  <a:pt x="625941" y="1270135"/>
                </a:moveTo>
                <a:cubicBezTo>
                  <a:pt x="664438" y="1358676"/>
                  <a:pt x="733729" y="1426043"/>
                  <a:pt x="839593" y="1472238"/>
                </a:cubicBezTo>
                <a:cubicBezTo>
                  <a:pt x="751052" y="1414494"/>
                  <a:pt x="683685" y="1345202"/>
                  <a:pt x="625941" y="1270135"/>
                </a:cubicBezTo>
                <a:close/>
                <a:moveTo>
                  <a:pt x="1979067" y="1262437"/>
                </a:moveTo>
                <a:lnTo>
                  <a:pt x="1979067" y="1268211"/>
                </a:lnTo>
                <a:lnTo>
                  <a:pt x="1973293" y="1268211"/>
                </a:lnTo>
                <a:close/>
                <a:moveTo>
                  <a:pt x="2774003" y="1256732"/>
                </a:moveTo>
                <a:cubicBezTo>
                  <a:pt x="2735508" y="1333721"/>
                  <a:pt x="2679689" y="1395313"/>
                  <a:pt x="2643118" y="1460753"/>
                </a:cubicBezTo>
                <a:cubicBezTo>
                  <a:pt x="2643118" y="1454980"/>
                  <a:pt x="2635419" y="1454980"/>
                  <a:pt x="2631569" y="1449205"/>
                </a:cubicBezTo>
                <a:cubicBezTo>
                  <a:pt x="2679689" y="1408786"/>
                  <a:pt x="2720109" y="1306775"/>
                  <a:pt x="2774003" y="1256732"/>
                </a:cubicBezTo>
                <a:close/>
                <a:moveTo>
                  <a:pt x="5287777" y="1254804"/>
                </a:moveTo>
                <a:cubicBezTo>
                  <a:pt x="5270454" y="1262504"/>
                  <a:pt x="5253131" y="1274051"/>
                  <a:pt x="5237733" y="1283675"/>
                </a:cubicBezTo>
                <a:cubicBezTo>
                  <a:pt x="5243507" y="1285600"/>
                  <a:pt x="5247356" y="1289450"/>
                  <a:pt x="5253131" y="1291373"/>
                </a:cubicBezTo>
                <a:cubicBezTo>
                  <a:pt x="5264680" y="1277901"/>
                  <a:pt x="5276228" y="1266353"/>
                  <a:pt x="5287777" y="1254804"/>
                </a:cubicBezTo>
                <a:close/>
                <a:moveTo>
                  <a:pt x="3986620" y="1243257"/>
                </a:moveTo>
                <a:cubicBezTo>
                  <a:pt x="3984695" y="1243257"/>
                  <a:pt x="3984695" y="1245181"/>
                  <a:pt x="3984695" y="1245181"/>
                </a:cubicBezTo>
                <a:cubicBezTo>
                  <a:pt x="3980845" y="1249030"/>
                  <a:pt x="3971221" y="1258654"/>
                  <a:pt x="3976996" y="1264428"/>
                </a:cubicBezTo>
                <a:cubicBezTo>
                  <a:pt x="3978921" y="1266353"/>
                  <a:pt x="3982770" y="1270202"/>
                  <a:pt x="3986620" y="1272127"/>
                </a:cubicBezTo>
                <a:cubicBezTo>
                  <a:pt x="3988544" y="1262504"/>
                  <a:pt x="3988544" y="1252880"/>
                  <a:pt x="3986620" y="1243257"/>
                </a:cubicBezTo>
                <a:close/>
                <a:moveTo>
                  <a:pt x="2733582" y="1237418"/>
                </a:moveTo>
                <a:lnTo>
                  <a:pt x="2733582" y="1239342"/>
                </a:lnTo>
                <a:lnTo>
                  <a:pt x="2735507" y="1237418"/>
                </a:lnTo>
                <a:close/>
                <a:moveTo>
                  <a:pt x="2747056" y="1235493"/>
                </a:moveTo>
                <a:lnTo>
                  <a:pt x="2750906" y="1235493"/>
                </a:lnTo>
                <a:cubicBezTo>
                  <a:pt x="2752830" y="1235493"/>
                  <a:pt x="2752830" y="1235493"/>
                  <a:pt x="2754755" y="1235493"/>
                </a:cubicBezTo>
                <a:cubicBezTo>
                  <a:pt x="2752830" y="1237418"/>
                  <a:pt x="2752830" y="1237418"/>
                  <a:pt x="2750906" y="1237418"/>
                </a:cubicBezTo>
                <a:cubicBezTo>
                  <a:pt x="2748981" y="1237418"/>
                  <a:pt x="2748981" y="1235493"/>
                  <a:pt x="2747056" y="1235493"/>
                </a:cubicBezTo>
                <a:close/>
                <a:moveTo>
                  <a:pt x="5255056" y="1231708"/>
                </a:moveTo>
                <a:cubicBezTo>
                  <a:pt x="5239657" y="1241332"/>
                  <a:pt x="5224259" y="1252880"/>
                  <a:pt x="5210786" y="1268277"/>
                </a:cubicBezTo>
                <a:cubicBezTo>
                  <a:pt x="5216560" y="1270202"/>
                  <a:pt x="5220410" y="1274051"/>
                  <a:pt x="5226184" y="1275976"/>
                </a:cubicBezTo>
                <a:cubicBezTo>
                  <a:pt x="5241582" y="1262504"/>
                  <a:pt x="5258905" y="1250955"/>
                  <a:pt x="5274304" y="1237482"/>
                </a:cubicBezTo>
                <a:cubicBezTo>
                  <a:pt x="5268529" y="1235558"/>
                  <a:pt x="5262755" y="1235558"/>
                  <a:pt x="5255056" y="1231708"/>
                </a:cubicBezTo>
                <a:close/>
                <a:moveTo>
                  <a:pt x="5141493" y="1229783"/>
                </a:moveTo>
                <a:cubicBezTo>
                  <a:pt x="5112621" y="1258654"/>
                  <a:pt x="5083750" y="1285600"/>
                  <a:pt x="5054878" y="1308696"/>
                </a:cubicBezTo>
                <a:lnTo>
                  <a:pt x="5052799" y="1311469"/>
                </a:lnTo>
                <a:lnTo>
                  <a:pt x="5042711" y="1320206"/>
                </a:lnTo>
                <a:lnTo>
                  <a:pt x="5037555" y="1322170"/>
                </a:lnTo>
                <a:cubicBezTo>
                  <a:pt x="5035630" y="1326019"/>
                  <a:pt x="5031781" y="1327944"/>
                  <a:pt x="5027931" y="1329869"/>
                </a:cubicBezTo>
                <a:cubicBezTo>
                  <a:pt x="5029856" y="1326019"/>
                  <a:pt x="5031781" y="1324095"/>
                  <a:pt x="5033706" y="1320245"/>
                </a:cubicBezTo>
                <a:cubicBezTo>
                  <a:pt x="5031781" y="1312546"/>
                  <a:pt x="5037555" y="1304847"/>
                  <a:pt x="5041405" y="1299074"/>
                </a:cubicBezTo>
                <a:cubicBezTo>
                  <a:pt x="5043329" y="1295223"/>
                  <a:pt x="5045254" y="1295223"/>
                  <a:pt x="5047179" y="1295223"/>
                </a:cubicBezTo>
                <a:cubicBezTo>
                  <a:pt x="5058728" y="1270202"/>
                  <a:pt x="5064502" y="1243257"/>
                  <a:pt x="5039480" y="1233633"/>
                </a:cubicBezTo>
                <a:cubicBezTo>
                  <a:pt x="5037555" y="1231708"/>
                  <a:pt x="5037555" y="1231708"/>
                  <a:pt x="5035630" y="1231708"/>
                </a:cubicBezTo>
                <a:cubicBezTo>
                  <a:pt x="5026006" y="1258654"/>
                  <a:pt x="5014458" y="1283675"/>
                  <a:pt x="5002909" y="1308696"/>
                </a:cubicBezTo>
                <a:cubicBezTo>
                  <a:pt x="5012533" y="1308696"/>
                  <a:pt x="5024082" y="1310621"/>
                  <a:pt x="5026006" y="1320245"/>
                </a:cubicBezTo>
                <a:cubicBezTo>
                  <a:pt x="5020232" y="1322170"/>
                  <a:pt x="5012533" y="1324095"/>
                  <a:pt x="5010608" y="1327944"/>
                </a:cubicBezTo>
                <a:cubicBezTo>
                  <a:pt x="5016382" y="1327944"/>
                  <a:pt x="5022157" y="1335643"/>
                  <a:pt x="5010608" y="1339492"/>
                </a:cubicBezTo>
                <a:cubicBezTo>
                  <a:pt x="5004834" y="1341417"/>
                  <a:pt x="4995210" y="1339492"/>
                  <a:pt x="4987510" y="1337567"/>
                </a:cubicBezTo>
                <a:cubicBezTo>
                  <a:pt x="4983661" y="1347191"/>
                  <a:pt x="4979811" y="1354890"/>
                  <a:pt x="4974037" y="1364513"/>
                </a:cubicBezTo>
                <a:cubicBezTo>
                  <a:pt x="4979811" y="1372213"/>
                  <a:pt x="4987510" y="1379912"/>
                  <a:pt x="4993285" y="1387610"/>
                </a:cubicBezTo>
                <a:cubicBezTo>
                  <a:pt x="4997134" y="1379912"/>
                  <a:pt x="5000984" y="1372213"/>
                  <a:pt x="5004834" y="1364513"/>
                </a:cubicBezTo>
                <a:cubicBezTo>
                  <a:pt x="5009165" y="1354409"/>
                  <a:pt x="5017586" y="1343582"/>
                  <a:pt x="5028533" y="1332485"/>
                </a:cubicBezTo>
                <a:lnTo>
                  <a:pt x="5042711" y="1320206"/>
                </a:lnTo>
                <a:lnTo>
                  <a:pt x="5047660" y="1318320"/>
                </a:lnTo>
                <a:lnTo>
                  <a:pt x="5052799" y="1311469"/>
                </a:lnTo>
                <a:lnTo>
                  <a:pt x="5067389" y="1298832"/>
                </a:lnTo>
                <a:cubicBezTo>
                  <a:pt x="5096261" y="1276457"/>
                  <a:pt x="5128982" y="1254804"/>
                  <a:pt x="5153042" y="1237482"/>
                </a:cubicBezTo>
                <a:cubicBezTo>
                  <a:pt x="5149193" y="1235558"/>
                  <a:pt x="5145343" y="1231708"/>
                  <a:pt x="5141493" y="1229783"/>
                </a:cubicBezTo>
                <a:close/>
                <a:moveTo>
                  <a:pt x="3946199" y="1225934"/>
                </a:moveTo>
                <a:lnTo>
                  <a:pt x="3946426" y="1225934"/>
                </a:lnTo>
                <a:lnTo>
                  <a:pt x="3946145" y="1226459"/>
                </a:lnTo>
                <a:close/>
                <a:moveTo>
                  <a:pt x="5222334" y="1222085"/>
                </a:moveTo>
                <a:cubicBezTo>
                  <a:pt x="5212711" y="1233633"/>
                  <a:pt x="5201162" y="1247105"/>
                  <a:pt x="5189613" y="1260579"/>
                </a:cubicBezTo>
                <a:cubicBezTo>
                  <a:pt x="5191538" y="1258654"/>
                  <a:pt x="5191538" y="1258654"/>
                  <a:pt x="5193463" y="1258654"/>
                </a:cubicBezTo>
                <a:cubicBezTo>
                  <a:pt x="5195388" y="1260579"/>
                  <a:pt x="5199237" y="1262504"/>
                  <a:pt x="5201162" y="1264428"/>
                </a:cubicBezTo>
                <a:cubicBezTo>
                  <a:pt x="5214635" y="1252880"/>
                  <a:pt x="5230033" y="1241332"/>
                  <a:pt x="5243507" y="1229783"/>
                </a:cubicBezTo>
                <a:cubicBezTo>
                  <a:pt x="5235808" y="1227858"/>
                  <a:pt x="5230033" y="1225934"/>
                  <a:pt x="5222334" y="1222085"/>
                </a:cubicBezTo>
                <a:close/>
                <a:moveTo>
                  <a:pt x="5299326" y="1218234"/>
                </a:moveTo>
                <a:cubicBezTo>
                  <a:pt x="5295476" y="1220159"/>
                  <a:pt x="5291627" y="1220159"/>
                  <a:pt x="5287777" y="1222085"/>
                </a:cubicBezTo>
                <a:cubicBezTo>
                  <a:pt x="5287777" y="1222085"/>
                  <a:pt x="5289702" y="1224009"/>
                  <a:pt x="5291627" y="1224009"/>
                </a:cubicBezTo>
                <a:cubicBezTo>
                  <a:pt x="5295476" y="1222085"/>
                  <a:pt x="5297401" y="1220159"/>
                  <a:pt x="5299326" y="1218234"/>
                </a:cubicBezTo>
                <a:close/>
                <a:moveTo>
                  <a:pt x="2914513" y="1208612"/>
                </a:moveTo>
                <a:cubicBezTo>
                  <a:pt x="2889491" y="1254804"/>
                  <a:pt x="2866394" y="1299074"/>
                  <a:pt x="2841371" y="1343342"/>
                </a:cubicBezTo>
                <a:cubicBezTo>
                  <a:pt x="2843297" y="1347191"/>
                  <a:pt x="2845221" y="1351041"/>
                  <a:pt x="2847146" y="1356815"/>
                </a:cubicBezTo>
                <a:cubicBezTo>
                  <a:pt x="2868318" y="1337567"/>
                  <a:pt x="2877942" y="1304847"/>
                  <a:pt x="2879867" y="1291373"/>
                </a:cubicBezTo>
                <a:cubicBezTo>
                  <a:pt x="2885641" y="1260579"/>
                  <a:pt x="2899115" y="1239406"/>
                  <a:pt x="2920287" y="1227858"/>
                </a:cubicBezTo>
                <a:cubicBezTo>
                  <a:pt x="2916438" y="1220159"/>
                  <a:pt x="2914513" y="1214386"/>
                  <a:pt x="2914513" y="1208612"/>
                </a:cubicBezTo>
                <a:close/>
                <a:moveTo>
                  <a:pt x="4960563" y="1198988"/>
                </a:moveTo>
                <a:cubicBezTo>
                  <a:pt x="4960563" y="1202837"/>
                  <a:pt x="4958638" y="1204761"/>
                  <a:pt x="4956714" y="1208612"/>
                </a:cubicBezTo>
                <a:cubicBezTo>
                  <a:pt x="4958638" y="1204761"/>
                  <a:pt x="4962488" y="1202837"/>
                  <a:pt x="4964413" y="1200912"/>
                </a:cubicBezTo>
                <a:close/>
                <a:moveTo>
                  <a:pt x="2639268" y="1198922"/>
                </a:moveTo>
                <a:lnTo>
                  <a:pt x="2639268" y="1200847"/>
                </a:lnTo>
                <a:lnTo>
                  <a:pt x="2637343" y="1200847"/>
                </a:lnTo>
                <a:close/>
                <a:moveTo>
                  <a:pt x="2633494" y="1197960"/>
                </a:moveTo>
                <a:lnTo>
                  <a:pt x="2635418" y="1198922"/>
                </a:lnTo>
                <a:lnTo>
                  <a:pt x="2635418" y="1200847"/>
                </a:lnTo>
                <a:lnTo>
                  <a:pt x="2637343" y="1200847"/>
                </a:lnTo>
                <a:cubicBezTo>
                  <a:pt x="2637343" y="1202771"/>
                  <a:pt x="2637343" y="1202771"/>
                  <a:pt x="2637343" y="1202771"/>
                </a:cubicBezTo>
                <a:lnTo>
                  <a:pt x="2640232" y="1201809"/>
                </a:lnTo>
                <a:lnTo>
                  <a:pt x="2637343" y="1204696"/>
                </a:lnTo>
                <a:lnTo>
                  <a:pt x="2633494" y="1204696"/>
                </a:lnTo>
                <a:cubicBezTo>
                  <a:pt x="2631569" y="1204696"/>
                  <a:pt x="2633494" y="1204696"/>
                  <a:pt x="2631569" y="1204696"/>
                </a:cubicBezTo>
                <a:lnTo>
                  <a:pt x="2631569" y="1204522"/>
                </a:lnTo>
                <a:lnTo>
                  <a:pt x="2635418" y="1202771"/>
                </a:lnTo>
                <a:cubicBezTo>
                  <a:pt x="2633494" y="1202771"/>
                  <a:pt x="2633494" y="1202771"/>
                  <a:pt x="2633494" y="1200847"/>
                </a:cubicBezTo>
                <a:close/>
                <a:moveTo>
                  <a:pt x="2181168" y="1196999"/>
                </a:moveTo>
                <a:lnTo>
                  <a:pt x="2186943" y="1202774"/>
                </a:lnTo>
                <a:lnTo>
                  <a:pt x="2177319" y="1202774"/>
                </a:lnTo>
                <a:close/>
                <a:moveTo>
                  <a:pt x="2683860" y="1196570"/>
                </a:moveTo>
                <a:lnTo>
                  <a:pt x="2684500" y="1196997"/>
                </a:lnTo>
                <a:cubicBezTo>
                  <a:pt x="2684982" y="1197479"/>
                  <a:pt x="2685463" y="1197960"/>
                  <a:pt x="2687389" y="1198922"/>
                </a:cubicBezTo>
                <a:lnTo>
                  <a:pt x="2681613" y="1198922"/>
                </a:lnTo>
                <a:lnTo>
                  <a:pt x="2681613" y="1196728"/>
                </a:lnTo>
                <a:close/>
                <a:moveTo>
                  <a:pt x="2625795" y="1195072"/>
                </a:moveTo>
                <a:cubicBezTo>
                  <a:pt x="2627719" y="1196997"/>
                  <a:pt x="2629644" y="1198922"/>
                  <a:pt x="2629644" y="1195072"/>
                </a:cubicBezTo>
                <a:close/>
                <a:moveTo>
                  <a:pt x="2733582" y="1191223"/>
                </a:moveTo>
                <a:lnTo>
                  <a:pt x="2731659" y="1193147"/>
                </a:lnTo>
                <a:lnTo>
                  <a:pt x="2733582" y="1195072"/>
                </a:lnTo>
                <a:lnTo>
                  <a:pt x="2735507" y="1193147"/>
                </a:lnTo>
                <a:cubicBezTo>
                  <a:pt x="2739357" y="1193147"/>
                  <a:pt x="2739357" y="1195072"/>
                  <a:pt x="2739357" y="1191223"/>
                </a:cubicBezTo>
                <a:cubicBezTo>
                  <a:pt x="2735507" y="1193147"/>
                  <a:pt x="2737433" y="1191223"/>
                  <a:pt x="2735507" y="1191223"/>
                </a:cubicBezTo>
                <a:close/>
                <a:moveTo>
                  <a:pt x="2664290" y="1191223"/>
                </a:moveTo>
                <a:lnTo>
                  <a:pt x="2666215" y="1193147"/>
                </a:lnTo>
                <a:lnTo>
                  <a:pt x="2666215" y="1191223"/>
                </a:lnTo>
                <a:close/>
                <a:moveTo>
                  <a:pt x="2675839" y="1189298"/>
                </a:moveTo>
                <a:cubicBezTo>
                  <a:pt x="2677764" y="1191223"/>
                  <a:pt x="2677764" y="1189298"/>
                  <a:pt x="2677764" y="1193147"/>
                </a:cubicBezTo>
                <a:lnTo>
                  <a:pt x="2675839" y="1195072"/>
                </a:lnTo>
                <a:lnTo>
                  <a:pt x="2677764" y="1196997"/>
                </a:lnTo>
                <a:lnTo>
                  <a:pt x="2674104" y="1194835"/>
                </a:lnTo>
                <a:lnTo>
                  <a:pt x="2674876" y="1193869"/>
                </a:lnTo>
                <a:cubicBezTo>
                  <a:pt x="2675358" y="1193629"/>
                  <a:pt x="2675839" y="1193148"/>
                  <a:pt x="2675839" y="1191223"/>
                </a:cubicBezTo>
                <a:close/>
                <a:moveTo>
                  <a:pt x="2720109" y="1187373"/>
                </a:moveTo>
                <a:lnTo>
                  <a:pt x="2720720" y="1189409"/>
                </a:lnTo>
                <a:lnTo>
                  <a:pt x="2720109" y="1189298"/>
                </a:lnTo>
                <a:cubicBezTo>
                  <a:pt x="2720109" y="1188336"/>
                  <a:pt x="2720591" y="1189298"/>
                  <a:pt x="2720831" y="1189779"/>
                </a:cubicBezTo>
                <a:lnTo>
                  <a:pt x="2720720" y="1189409"/>
                </a:lnTo>
                <a:lnTo>
                  <a:pt x="2722755" y="1189780"/>
                </a:lnTo>
                <a:cubicBezTo>
                  <a:pt x="2722996" y="1189780"/>
                  <a:pt x="2722996" y="1189298"/>
                  <a:pt x="2723958" y="1187373"/>
                </a:cubicBezTo>
                <a:close/>
                <a:moveTo>
                  <a:pt x="2702786" y="1187373"/>
                </a:moveTo>
                <a:lnTo>
                  <a:pt x="2698936" y="1189298"/>
                </a:lnTo>
                <a:cubicBezTo>
                  <a:pt x="2704711" y="1189298"/>
                  <a:pt x="2700862" y="1187373"/>
                  <a:pt x="2702786" y="1191223"/>
                </a:cubicBezTo>
                <a:lnTo>
                  <a:pt x="2706636" y="1191223"/>
                </a:lnTo>
                <a:cubicBezTo>
                  <a:pt x="2704711" y="1189298"/>
                  <a:pt x="2704711" y="1189298"/>
                  <a:pt x="2702786" y="1187373"/>
                </a:cubicBezTo>
                <a:close/>
                <a:moveTo>
                  <a:pt x="2747056" y="1185448"/>
                </a:moveTo>
                <a:cubicBezTo>
                  <a:pt x="2745131" y="1185448"/>
                  <a:pt x="2743207" y="1185448"/>
                  <a:pt x="2743207" y="1187373"/>
                </a:cubicBezTo>
                <a:cubicBezTo>
                  <a:pt x="2743207" y="1191223"/>
                  <a:pt x="2747056" y="1187373"/>
                  <a:pt x="2747056" y="1189298"/>
                </a:cubicBezTo>
                <a:close/>
                <a:moveTo>
                  <a:pt x="2625795" y="1185448"/>
                </a:moveTo>
                <a:lnTo>
                  <a:pt x="2625795" y="1189298"/>
                </a:lnTo>
                <a:lnTo>
                  <a:pt x="2629644" y="1185448"/>
                </a:lnTo>
                <a:close/>
                <a:moveTo>
                  <a:pt x="2655869" y="1182802"/>
                </a:moveTo>
                <a:cubicBezTo>
                  <a:pt x="2655628" y="1182561"/>
                  <a:pt x="2655628" y="1182561"/>
                  <a:pt x="2654666" y="1183523"/>
                </a:cubicBezTo>
                <a:lnTo>
                  <a:pt x="2656592" y="1185448"/>
                </a:lnTo>
                <a:lnTo>
                  <a:pt x="2660440" y="1185448"/>
                </a:lnTo>
                <a:cubicBezTo>
                  <a:pt x="2660440" y="1185448"/>
                  <a:pt x="2658516" y="1183523"/>
                  <a:pt x="2658516" y="1183523"/>
                </a:cubicBezTo>
                <a:cubicBezTo>
                  <a:pt x="2656592" y="1183523"/>
                  <a:pt x="2656110" y="1183042"/>
                  <a:pt x="2655869" y="1182802"/>
                </a:cubicBezTo>
                <a:close/>
                <a:moveTo>
                  <a:pt x="2668140" y="1181599"/>
                </a:moveTo>
                <a:cubicBezTo>
                  <a:pt x="2670064" y="1185448"/>
                  <a:pt x="2666215" y="1183523"/>
                  <a:pt x="2670064" y="1185448"/>
                </a:cubicBezTo>
                <a:cubicBezTo>
                  <a:pt x="2671989" y="1181599"/>
                  <a:pt x="2670064" y="1185448"/>
                  <a:pt x="2671989" y="1181599"/>
                </a:cubicBezTo>
                <a:close/>
                <a:moveTo>
                  <a:pt x="2727808" y="1177749"/>
                </a:moveTo>
                <a:lnTo>
                  <a:pt x="2729733" y="1181599"/>
                </a:lnTo>
                <a:cubicBezTo>
                  <a:pt x="2735507" y="1181599"/>
                  <a:pt x="2731659" y="1179674"/>
                  <a:pt x="2737433" y="1179674"/>
                </a:cubicBezTo>
                <a:cubicBezTo>
                  <a:pt x="2735507" y="1175824"/>
                  <a:pt x="2733582" y="1179674"/>
                  <a:pt x="2729733" y="1177749"/>
                </a:cubicBezTo>
                <a:close/>
                <a:moveTo>
                  <a:pt x="2637343" y="1177749"/>
                </a:moveTo>
                <a:lnTo>
                  <a:pt x="2643117" y="1179674"/>
                </a:lnTo>
                <a:cubicBezTo>
                  <a:pt x="2641193" y="1175824"/>
                  <a:pt x="2641193" y="1179674"/>
                  <a:pt x="2637343" y="1177749"/>
                </a:cubicBezTo>
                <a:close/>
                <a:moveTo>
                  <a:pt x="2656592" y="1173899"/>
                </a:moveTo>
                <a:cubicBezTo>
                  <a:pt x="2654666" y="1175824"/>
                  <a:pt x="2654666" y="1175824"/>
                  <a:pt x="2654666" y="1177749"/>
                </a:cubicBezTo>
                <a:cubicBezTo>
                  <a:pt x="2656592" y="1177749"/>
                  <a:pt x="2658516" y="1177749"/>
                  <a:pt x="2658516" y="1177749"/>
                </a:cubicBezTo>
                <a:close/>
                <a:moveTo>
                  <a:pt x="2770154" y="1170050"/>
                </a:moveTo>
                <a:lnTo>
                  <a:pt x="2768228" y="1171975"/>
                </a:lnTo>
                <a:lnTo>
                  <a:pt x="2766304" y="1171975"/>
                </a:lnTo>
                <a:cubicBezTo>
                  <a:pt x="2762454" y="1171975"/>
                  <a:pt x="2766304" y="1170050"/>
                  <a:pt x="2764379" y="1171975"/>
                </a:cubicBezTo>
                <a:cubicBezTo>
                  <a:pt x="2762454" y="1171975"/>
                  <a:pt x="2762454" y="1173899"/>
                  <a:pt x="2762454" y="1173899"/>
                </a:cubicBezTo>
                <a:lnTo>
                  <a:pt x="2766304" y="1173899"/>
                </a:lnTo>
                <a:lnTo>
                  <a:pt x="2768228" y="1171975"/>
                </a:lnTo>
                <a:lnTo>
                  <a:pt x="2768230" y="1171975"/>
                </a:lnTo>
                <a:close/>
                <a:moveTo>
                  <a:pt x="2159998" y="1170047"/>
                </a:moveTo>
                <a:cubicBezTo>
                  <a:pt x="2158073" y="1183521"/>
                  <a:pt x="2161922" y="1175822"/>
                  <a:pt x="2154223" y="1181597"/>
                </a:cubicBezTo>
                <a:cubicBezTo>
                  <a:pt x="2154223" y="1168122"/>
                  <a:pt x="2150374" y="1175822"/>
                  <a:pt x="2159998" y="1170047"/>
                </a:cubicBezTo>
                <a:close/>
                <a:moveTo>
                  <a:pt x="4995210" y="1168192"/>
                </a:moveTo>
                <a:cubicBezTo>
                  <a:pt x="4991360" y="1166267"/>
                  <a:pt x="4983661" y="1168192"/>
                  <a:pt x="4987510" y="1175891"/>
                </a:cubicBezTo>
                <a:cubicBezTo>
                  <a:pt x="4989435" y="1172042"/>
                  <a:pt x="4993285" y="1170117"/>
                  <a:pt x="4995210" y="1168192"/>
                </a:cubicBezTo>
                <a:close/>
                <a:moveTo>
                  <a:pt x="1898226" y="1168133"/>
                </a:moveTo>
                <a:lnTo>
                  <a:pt x="1898226" y="1175833"/>
                </a:lnTo>
                <a:lnTo>
                  <a:pt x="1892452" y="1171983"/>
                </a:lnTo>
                <a:close/>
                <a:moveTo>
                  <a:pt x="2795176" y="1168125"/>
                </a:moveTo>
                <a:lnTo>
                  <a:pt x="2795176" y="1171975"/>
                </a:lnTo>
                <a:lnTo>
                  <a:pt x="2799025" y="1170050"/>
                </a:lnTo>
                <a:close/>
                <a:moveTo>
                  <a:pt x="2673914" y="1166201"/>
                </a:moveTo>
                <a:lnTo>
                  <a:pt x="2670064" y="1168125"/>
                </a:lnTo>
                <a:lnTo>
                  <a:pt x="2673914" y="1171975"/>
                </a:lnTo>
                <a:lnTo>
                  <a:pt x="2675839" y="1170050"/>
                </a:lnTo>
                <a:cubicBezTo>
                  <a:pt x="2673914" y="1168125"/>
                  <a:pt x="2673914" y="1170050"/>
                  <a:pt x="2675839" y="1168125"/>
                </a:cubicBezTo>
                <a:close/>
                <a:moveTo>
                  <a:pt x="2715585" y="1165527"/>
                </a:moveTo>
                <a:lnTo>
                  <a:pt x="2716259" y="1166201"/>
                </a:lnTo>
                <a:lnTo>
                  <a:pt x="2714335" y="1166201"/>
                </a:lnTo>
                <a:close/>
                <a:moveTo>
                  <a:pt x="2756680" y="1164276"/>
                </a:moveTo>
                <a:cubicBezTo>
                  <a:pt x="2752830" y="1164276"/>
                  <a:pt x="2756680" y="1164276"/>
                  <a:pt x="2756680" y="1166201"/>
                </a:cubicBezTo>
                <a:lnTo>
                  <a:pt x="2756680" y="1168125"/>
                </a:lnTo>
                <a:cubicBezTo>
                  <a:pt x="2760530" y="1170050"/>
                  <a:pt x="2758605" y="1170050"/>
                  <a:pt x="2762454" y="1171975"/>
                </a:cubicBezTo>
                <a:cubicBezTo>
                  <a:pt x="2762454" y="1171975"/>
                  <a:pt x="2764379" y="1170050"/>
                  <a:pt x="2764379" y="1170050"/>
                </a:cubicBezTo>
                <a:cubicBezTo>
                  <a:pt x="2764379" y="1168125"/>
                  <a:pt x="2762454" y="1168125"/>
                  <a:pt x="2762454" y="1166201"/>
                </a:cubicBezTo>
                <a:lnTo>
                  <a:pt x="2764379" y="1166201"/>
                </a:lnTo>
                <a:lnTo>
                  <a:pt x="2762454" y="1164276"/>
                </a:lnTo>
                <a:lnTo>
                  <a:pt x="2758605" y="1164276"/>
                </a:lnTo>
                <a:close/>
                <a:moveTo>
                  <a:pt x="2681613" y="1162351"/>
                </a:moveTo>
                <a:lnTo>
                  <a:pt x="2683538" y="1166201"/>
                </a:lnTo>
                <a:cubicBezTo>
                  <a:pt x="2681613" y="1168125"/>
                  <a:pt x="2681613" y="1168125"/>
                  <a:pt x="2683538" y="1170050"/>
                </a:cubicBezTo>
                <a:lnTo>
                  <a:pt x="2687389" y="1168125"/>
                </a:lnTo>
                <a:lnTo>
                  <a:pt x="2685463" y="1164276"/>
                </a:lnTo>
                <a:close/>
                <a:moveTo>
                  <a:pt x="2747056" y="1158501"/>
                </a:moveTo>
                <a:lnTo>
                  <a:pt x="2745131" y="1160426"/>
                </a:lnTo>
                <a:cubicBezTo>
                  <a:pt x="2743207" y="1158501"/>
                  <a:pt x="2743207" y="1160426"/>
                  <a:pt x="2741282" y="1160426"/>
                </a:cubicBezTo>
                <a:cubicBezTo>
                  <a:pt x="2739357" y="1162351"/>
                  <a:pt x="2741282" y="1160426"/>
                  <a:pt x="2739357" y="1162351"/>
                </a:cubicBezTo>
                <a:lnTo>
                  <a:pt x="2739357" y="1164276"/>
                </a:lnTo>
                <a:lnTo>
                  <a:pt x="2741282" y="1164276"/>
                </a:lnTo>
                <a:lnTo>
                  <a:pt x="2741282" y="1162351"/>
                </a:lnTo>
                <a:cubicBezTo>
                  <a:pt x="2745131" y="1162351"/>
                  <a:pt x="2745131" y="1162351"/>
                  <a:pt x="2743207" y="1166201"/>
                </a:cubicBezTo>
                <a:lnTo>
                  <a:pt x="2745131" y="1168125"/>
                </a:lnTo>
                <a:cubicBezTo>
                  <a:pt x="2743207" y="1170050"/>
                  <a:pt x="2743207" y="1170050"/>
                  <a:pt x="2745131" y="1170050"/>
                </a:cubicBezTo>
                <a:lnTo>
                  <a:pt x="2747056" y="1168125"/>
                </a:lnTo>
                <a:cubicBezTo>
                  <a:pt x="2745131" y="1164276"/>
                  <a:pt x="2747056" y="1168125"/>
                  <a:pt x="2745131" y="1164276"/>
                </a:cubicBezTo>
                <a:lnTo>
                  <a:pt x="2748981" y="1164276"/>
                </a:lnTo>
                <a:cubicBezTo>
                  <a:pt x="2750906" y="1162351"/>
                  <a:pt x="2750906" y="1162351"/>
                  <a:pt x="2750906" y="1160426"/>
                </a:cubicBezTo>
                <a:cubicBezTo>
                  <a:pt x="2750906" y="1158501"/>
                  <a:pt x="2752830" y="1160426"/>
                  <a:pt x="2750906" y="1158501"/>
                </a:cubicBezTo>
                <a:close/>
                <a:moveTo>
                  <a:pt x="2698936" y="1158501"/>
                </a:moveTo>
                <a:lnTo>
                  <a:pt x="2702786" y="1160426"/>
                </a:lnTo>
                <a:lnTo>
                  <a:pt x="2700862" y="1162351"/>
                </a:lnTo>
                <a:cubicBezTo>
                  <a:pt x="2698936" y="1158501"/>
                  <a:pt x="2700862" y="1162351"/>
                  <a:pt x="2698936" y="1158501"/>
                </a:cubicBezTo>
                <a:close/>
                <a:moveTo>
                  <a:pt x="2666215" y="1158501"/>
                </a:moveTo>
                <a:lnTo>
                  <a:pt x="2666215" y="1160426"/>
                </a:lnTo>
                <a:lnTo>
                  <a:pt x="2670064" y="1160426"/>
                </a:lnTo>
                <a:cubicBezTo>
                  <a:pt x="2668140" y="1158501"/>
                  <a:pt x="2668140" y="1160426"/>
                  <a:pt x="2670064" y="1158501"/>
                </a:cubicBezTo>
                <a:close/>
                <a:moveTo>
                  <a:pt x="2673914" y="1156577"/>
                </a:moveTo>
                <a:lnTo>
                  <a:pt x="2675839" y="1158501"/>
                </a:lnTo>
                <a:lnTo>
                  <a:pt x="2675839" y="1156577"/>
                </a:lnTo>
                <a:close/>
                <a:moveTo>
                  <a:pt x="2706636" y="1154652"/>
                </a:moveTo>
                <a:cubicBezTo>
                  <a:pt x="2706636" y="1156577"/>
                  <a:pt x="2706636" y="1154652"/>
                  <a:pt x="2708560" y="1156577"/>
                </a:cubicBezTo>
                <a:lnTo>
                  <a:pt x="2710485" y="1154652"/>
                </a:lnTo>
                <a:close/>
                <a:moveTo>
                  <a:pt x="5349371" y="1152795"/>
                </a:moveTo>
                <a:cubicBezTo>
                  <a:pt x="5308950" y="1152795"/>
                  <a:pt x="5274304" y="1173966"/>
                  <a:pt x="5241582" y="1204761"/>
                </a:cubicBezTo>
                <a:cubicBezTo>
                  <a:pt x="5251206" y="1206687"/>
                  <a:pt x="5258905" y="1208612"/>
                  <a:pt x="5266604" y="1212461"/>
                </a:cubicBezTo>
                <a:cubicBezTo>
                  <a:pt x="5293552" y="1189365"/>
                  <a:pt x="5320499" y="1168192"/>
                  <a:pt x="5349371" y="1152795"/>
                </a:cubicBezTo>
                <a:close/>
                <a:moveTo>
                  <a:pt x="2734865" y="1152086"/>
                </a:moveTo>
                <a:lnTo>
                  <a:pt x="2735507" y="1152727"/>
                </a:lnTo>
                <a:lnTo>
                  <a:pt x="2735507" y="1154652"/>
                </a:lnTo>
                <a:lnTo>
                  <a:pt x="2737433" y="1156577"/>
                </a:lnTo>
                <a:lnTo>
                  <a:pt x="2733582" y="1156577"/>
                </a:lnTo>
                <a:lnTo>
                  <a:pt x="2733582" y="1152727"/>
                </a:lnTo>
                <a:close/>
                <a:moveTo>
                  <a:pt x="2731659" y="1148877"/>
                </a:moveTo>
                <a:lnTo>
                  <a:pt x="2733582" y="1150802"/>
                </a:lnTo>
                <a:lnTo>
                  <a:pt x="2733582" y="1152727"/>
                </a:lnTo>
                <a:lnTo>
                  <a:pt x="2729733" y="1150803"/>
                </a:lnTo>
                <a:close/>
                <a:moveTo>
                  <a:pt x="2695087" y="1146954"/>
                </a:moveTo>
                <a:lnTo>
                  <a:pt x="2693162" y="1148877"/>
                </a:lnTo>
                <a:lnTo>
                  <a:pt x="2695087" y="1150803"/>
                </a:lnTo>
                <a:cubicBezTo>
                  <a:pt x="2698936" y="1150803"/>
                  <a:pt x="2695087" y="1152727"/>
                  <a:pt x="2698936" y="1150803"/>
                </a:cubicBezTo>
                <a:cubicBezTo>
                  <a:pt x="2702786" y="1152727"/>
                  <a:pt x="2702786" y="1152727"/>
                  <a:pt x="2702786" y="1148877"/>
                </a:cubicBezTo>
                <a:lnTo>
                  <a:pt x="2700862" y="1146954"/>
                </a:lnTo>
                <a:lnTo>
                  <a:pt x="2697012" y="1148877"/>
                </a:lnTo>
                <a:close/>
                <a:moveTo>
                  <a:pt x="2781703" y="1145028"/>
                </a:moveTo>
                <a:cubicBezTo>
                  <a:pt x="2781703" y="1146954"/>
                  <a:pt x="2779777" y="1148877"/>
                  <a:pt x="2779777" y="1148877"/>
                </a:cubicBezTo>
                <a:cubicBezTo>
                  <a:pt x="2779777" y="1150803"/>
                  <a:pt x="2779777" y="1148877"/>
                  <a:pt x="2781703" y="1150803"/>
                </a:cubicBezTo>
                <a:cubicBezTo>
                  <a:pt x="2781703" y="1150803"/>
                  <a:pt x="2779777" y="1152727"/>
                  <a:pt x="2779777" y="1152727"/>
                </a:cubicBezTo>
                <a:cubicBezTo>
                  <a:pt x="2779777" y="1156577"/>
                  <a:pt x="2779777" y="1152727"/>
                  <a:pt x="2781703" y="1154652"/>
                </a:cubicBezTo>
                <a:cubicBezTo>
                  <a:pt x="2781703" y="1156577"/>
                  <a:pt x="2779777" y="1154652"/>
                  <a:pt x="2783627" y="1156577"/>
                </a:cubicBezTo>
                <a:lnTo>
                  <a:pt x="2783627" y="1150803"/>
                </a:lnTo>
                <a:lnTo>
                  <a:pt x="2785552" y="1148877"/>
                </a:lnTo>
                <a:cubicBezTo>
                  <a:pt x="2785552" y="1146954"/>
                  <a:pt x="2783627" y="1146954"/>
                  <a:pt x="2785552" y="1145028"/>
                </a:cubicBezTo>
                <a:close/>
                <a:moveTo>
                  <a:pt x="2808649" y="1141179"/>
                </a:moveTo>
                <a:lnTo>
                  <a:pt x="2804799" y="1143103"/>
                </a:lnTo>
                <a:lnTo>
                  <a:pt x="2808649" y="1145028"/>
                </a:lnTo>
                <a:close/>
                <a:moveTo>
                  <a:pt x="2728714" y="1139253"/>
                </a:moveTo>
                <a:lnTo>
                  <a:pt x="2729733" y="1139253"/>
                </a:lnTo>
                <a:cubicBezTo>
                  <a:pt x="2729733" y="1139253"/>
                  <a:pt x="2729252" y="1139735"/>
                  <a:pt x="2728770" y="1139494"/>
                </a:cubicBezTo>
                <a:close/>
                <a:moveTo>
                  <a:pt x="2798545" y="1138773"/>
                </a:moveTo>
                <a:cubicBezTo>
                  <a:pt x="2798545" y="1138773"/>
                  <a:pt x="2799025" y="1139254"/>
                  <a:pt x="2799025" y="1141179"/>
                </a:cubicBezTo>
                <a:cubicBezTo>
                  <a:pt x="2799025" y="1143103"/>
                  <a:pt x="2799025" y="1143103"/>
                  <a:pt x="2799025" y="1145028"/>
                </a:cubicBezTo>
                <a:cubicBezTo>
                  <a:pt x="2800950" y="1143103"/>
                  <a:pt x="2800950" y="1145028"/>
                  <a:pt x="2802875" y="1141179"/>
                </a:cubicBezTo>
                <a:lnTo>
                  <a:pt x="2800950" y="1141179"/>
                </a:lnTo>
                <a:lnTo>
                  <a:pt x="2800950" y="1139253"/>
                </a:lnTo>
                <a:cubicBezTo>
                  <a:pt x="2799025" y="1139253"/>
                  <a:pt x="2798545" y="1138773"/>
                  <a:pt x="2798545" y="1138773"/>
                </a:cubicBezTo>
                <a:close/>
                <a:moveTo>
                  <a:pt x="2687389" y="1137330"/>
                </a:moveTo>
                <a:lnTo>
                  <a:pt x="2685463" y="1139253"/>
                </a:lnTo>
                <a:lnTo>
                  <a:pt x="2687389" y="1141179"/>
                </a:lnTo>
                <a:close/>
                <a:moveTo>
                  <a:pt x="2780596" y="1136224"/>
                </a:moveTo>
                <a:lnTo>
                  <a:pt x="2779056" y="1137343"/>
                </a:lnTo>
                <a:cubicBezTo>
                  <a:pt x="2778816" y="1137343"/>
                  <a:pt x="2778816" y="1137343"/>
                  <a:pt x="2777853" y="1139268"/>
                </a:cubicBezTo>
                <a:lnTo>
                  <a:pt x="2774017" y="1139268"/>
                </a:lnTo>
                <a:lnTo>
                  <a:pt x="2775928" y="1141179"/>
                </a:lnTo>
                <a:lnTo>
                  <a:pt x="2775904" y="1141190"/>
                </a:lnTo>
                <a:lnTo>
                  <a:pt x="2775929" y="1141193"/>
                </a:lnTo>
                <a:lnTo>
                  <a:pt x="2775899" y="1141193"/>
                </a:lnTo>
                <a:lnTo>
                  <a:pt x="2774004" y="1142141"/>
                </a:lnTo>
                <a:lnTo>
                  <a:pt x="2774004" y="1143118"/>
                </a:lnTo>
                <a:lnTo>
                  <a:pt x="2772097" y="1143118"/>
                </a:lnTo>
                <a:lnTo>
                  <a:pt x="2774243" y="1144788"/>
                </a:lnTo>
                <a:cubicBezTo>
                  <a:pt x="2774965" y="1144547"/>
                  <a:pt x="2775928" y="1144066"/>
                  <a:pt x="2777853" y="1145028"/>
                </a:cubicBezTo>
                <a:cubicBezTo>
                  <a:pt x="2779777" y="1143103"/>
                  <a:pt x="2779777" y="1143103"/>
                  <a:pt x="2781703" y="1141179"/>
                </a:cubicBezTo>
                <a:lnTo>
                  <a:pt x="2781703" y="1137330"/>
                </a:lnTo>
                <a:close/>
                <a:moveTo>
                  <a:pt x="2727808" y="1135405"/>
                </a:moveTo>
                <a:cubicBezTo>
                  <a:pt x="2729733" y="1137330"/>
                  <a:pt x="2727808" y="1135405"/>
                  <a:pt x="2729733" y="1139253"/>
                </a:cubicBezTo>
                <a:lnTo>
                  <a:pt x="2728400" y="1137922"/>
                </a:lnTo>
                <a:close/>
                <a:moveTo>
                  <a:pt x="3950530" y="1134751"/>
                </a:moveTo>
                <a:cubicBezTo>
                  <a:pt x="3958229" y="1137397"/>
                  <a:pt x="3966410" y="1142209"/>
                  <a:pt x="3971222" y="1147021"/>
                </a:cubicBezTo>
                <a:cubicBezTo>
                  <a:pt x="3961598" y="1158569"/>
                  <a:pt x="3942349" y="1158569"/>
                  <a:pt x="3930800" y="1150870"/>
                </a:cubicBezTo>
                <a:cubicBezTo>
                  <a:pt x="3926951" y="1148945"/>
                  <a:pt x="3928876" y="1139322"/>
                  <a:pt x="3932725" y="1135473"/>
                </a:cubicBezTo>
                <a:cubicBezTo>
                  <a:pt x="3935612" y="1131623"/>
                  <a:pt x="3942830" y="1132104"/>
                  <a:pt x="3950530" y="1134751"/>
                </a:cubicBezTo>
                <a:close/>
                <a:moveTo>
                  <a:pt x="2698936" y="1133479"/>
                </a:moveTo>
                <a:lnTo>
                  <a:pt x="2698936" y="1137330"/>
                </a:lnTo>
                <a:lnTo>
                  <a:pt x="2702786" y="1135405"/>
                </a:lnTo>
                <a:close/>
                <a:moveTo>
                  <a:pt x="2799025" y="1131555"/>
                </a:moveTo>
                <a:cubicBezTo>
                  <a:pt x="2795176" y="1131555"/>
                  <a:pt x="2795176" y="1131555"/>
                  <a:pt x="2793251" y="1133479"/>
                </a:cubicBezTo>
                <a:cubicBezTo>
                  <a:pt x="2795176" y="1137330"/>
                  <a:pt x="2791326" y="1133479"/>
                  <a:pt x="2795176" y="1135405"/>
                </a:cubicBezTo>
                <a:lnTo>
                  <a:pt x="2797100" y="1137330"/>
                </a:lnTo>
                <a:lnTo>
                  <a:pt x="2799025" y="1135405"/>
                </a:lnTo>
                <a:lnTo>
                  <a:pt x="2802875" y="1135405"/>
                </a:lnTo>
                <a:cubicBezTo>
                  <a:pt x="2800950" y="1133479"/>
                  <a:pt x="2800950" y="1131555"/>
                  <a:pt x="2799025" y="1131555"/>
                </a:cubicBezTo>
                <a:close/>
                <a:moveTo>
                  <a:pt x="2770155" y="1129631"/>
                </a:moveTo>
                <a:lnTo>
                  <a:pt x="2770155" y="1131557"/>
                </a:lnTo>
                <a:lnTo>
                  <a:pt x="2768230" y="1131557"/>
                </a:lnTo>
                <a:close/>
                <a:moveTo>
                  <a:pt x="2745131" y="1127706"/>
                </a:moveTo>
                <a:cubicBezTo>
                  <a:pt x="2737433" y="1129629"/>
                  <a:pt x="2741282" y="1125781"/>
                  <a:pt x="2739357" y="1131555"/>
                </a:cubicBezTo>
                <a:cubicBezTo>
                  <a:pt x="2743207" y="1131555"/>
                  <a:pt x="2743207" y="1129629"/>
                  <a:pt x="2747056" y="1127706"/>
                </a:cubicBezTo>
                <a:close/>
                <a:moveTo>
                  <a:pt x="2720109" y="1125781"/>
                </a:moveTo>
                <a:lnTo>
                  <a:pt x="2722034" y="1131555"/>
                </a:lnTo>
                <a:cubicBezTo>
                  <a:pt x="2725883" y="1131555"/>
                  <a:pt x="2723958" y="1133479"/>
                  <a:pt x="2725883" y="1129629"/>
                </a:cubicBezTo>
                <a:cubicBezTo>
                  <a:pt x="2722034" y="1127706"/>
                  <a:pt x="2723958" y="1127706"/>
                  <a:pt x="2720109" y="1125781"/>
                </a:cubicBezTo>
                <a:close/>
                <a:moveTo>
                  <a:pt x="2772080" y="1123870"/>
                </a:moveTo>
                <a:lnTo>
                  <a:pt x="2774004" y="1123870"/>
                </a:lnTo>
                <a:lnTo>
                  <a:pt x="2775929" y="1127719"/>
                </a:lnTo>
                <a:cubicBezTo>
                  <a:pt x="2772080" y="1127719"/>
                  <a:pt x="2774004" y="1127719"/>
                  <a:pt x="2772080" y="1127719"/>
                </a:cubicBezTo>
                <a:cubicBezTo>
                  <a:pt x="2772080" y="1127719"/>
                  <a:pt x="2770155" y="1125795"/>
                  <a:pt x="2770155" y="1125795"/>
                </a:cubicBezTo>
                <a:cubicBezTo>
                  <a:pt x="2770155" y="1123870"/>
                  <a:pt x="2770155" y="1123870"/>
                  <a:pt x="2772080" y="1123870"/>
                </a:cubicBezTo>
                <a:close/>
                <a:moveTo>
                  <a:pt x="2756680" y="1121931"/>
                </a:moveTo>
                <a:lnTo>
                  <a:pt x="2754755" y="1125781"/>
                </a:lnTo>
                <a:lnTo>
                  <a:pt x="2758605" y="1125781"/>
                </a:lnTo>
                <a:close/>
                <a:moveTo>
                  <a:pt x="2747056" y="1120006"/>
                </a:moveTo>
                <a:lnTo>
                  <a:pt x="2737433" y="1121931"/>
                </a:lnTo>
                <a:lnTo>
                  <a:pt x="2737433" y="1123856"/>
                </a:lnTo>
                <a:lnTo>
                  <a:pt x="2735507" y="1125781"/>
                </a:lnTo>
                <a:cubicBezTo>
                  <a:pt x="2737433" y="1125781"/>
                  <a:pt x="2737433" y="1125781"/>
                  <a:pt x="2739357" y="1125781"/>
                </a:cubicBezTo>
                <a:lnTo>
                  <a:pt x="2741282" y="1125781"/>
                </a:lnTo>
                <a:cubicBezTo>
                  <a:pt x="2743207" y="1121931"/>
                  <a:pt x="2745131" y="1121931"/>
                  <a:pt x="2747056" y="1120006"/>
                </a:cubicBezTo>
                <a:close/>
                <a:moveTo>
                  <a:pt x="2735507" y="1116157"/>
                </a:moveTo>
                <a:lnTo>
                  <a:pt x="2737433" y="1118082"/>
                </a:lnTo>
                <a:lnTo>
                  <a:pt x="2739357" y="1116157"/>
                </a:lnTo>
                <a:close/>
                <a:moveTo>
                  <a:pt x="2758605" y="1112307"/>
                </a:moveTo>
                <a:lnTo>
                  <a:pt x="2756680" y="1116157"/>
                </a:lnTo>
                <a:lnTo>
                  <a:pt x="2760530" y="1116157"/>
                </a:lnTo>
                <a:lnTo>
                  <a:pt x="2762454" y="1114232"/>
                </a:lnTo>
                <a:close/>
                <a:moveTo>
                  <a:pt x="2770154" y="1110383"/>
                </a:moveTo>
                <a:cubicBezTo>
                  <a:pt x="2766304" y="1112307"/>
                  <a:pt x="2768230" y="1112307"/>
                  <a:pt x="2764379" y="1114232"/>
                </a:cubicBezTo>
                <a:lnTo>
                  <a:pt x="2764379" y="1116157"/>
                </a:lnTo>
                <a:lnTo>
                  <a:pt x="2770154" y="1116157"/>
                </a:lnTo>
                <a:lnTo>
                  <a:pt x="2768230" y="1114232"/>
                </a:lnTo>
                <a:lnTo>
                  <a:pt x="2770154" y="1112307"/>
                </a:lnTo>
                <a:lnTo>
                  <a:pt x="2770154" y="1110383"/>
                </a:lnTo>
                <a:lnTo>
                  <a:pt x="2774773" y="1111922"/>
                </a:lnTo>
                <a:lnTo>
                  <a:pt x="2775928" y="1114232"/>
                </a:lnTo>
                <a:lnTo>
                  <a:pt x="2776890" y="1115194"/>
                </a:lnTo>
                <a:lnTo>
                  <a:pt x="2775928" y="1116157"/>
                </a:lnTo>
                <a:lnTo>
                  <a:pt x="2777853" y="1116157"/>
                </a:lnTo>
                <a:lnTo>
                  <a:pt x="2776890" y="1115194"/>
                </a:lnTo>
                <a:lnTo>
                  <a:pt x="2777853" y="1114232"/>
                </a:lnTo>
                <a:lnTo>
                  <a:pt x="2775928" y="1112307"/>
                </a:lnTo>
                <a:lnTo>
                  <a:pt x="2774773" y="1111922"/>
                </a:lnTo>
                <a:lnTo>
                  <a:pt x="2774003" y="1110383"/>
                </a:lnTo>
                <a:cubicBezTo>
                  <a:pt x="2770154" y="1110383"/>
                  <a:pt x="2770154" y="1108458"/>
                  <a:pt x="2770154" y="1110383"/>
                </a:cubicBezTo>
                <a:close/>
                <a:moveTo>
                  <a:pt x="2764379" y="1104608"/>
                </a:moveTo>
                <a:lnTo>
                  <a:pt x="2760530" y="1108458"/>
                </a:lnTo>
                <a:lnTo>
                  <a:pt x="2762454" y="1108458"/>
                </a:lnTo>
                <a:close/>
                <a:moveTo>
                  <a:pt x="2138824" y="1102684"/>
                </a:moveTo>
                <a:lnTo>
                  <a:pt x="2127274" y="1114233"/>
                </a:lnTo>
                <a:lnTo>
                  <a:pt x="2123425" y="1110384"/>
                </a:lnTo>
                <a:cubicBezTo>
                  <a:pt x="2129199" y="1104609"/>
                  <a:pt x="2127274" y="1104609"/>
                  <a:pt x="2138824" y="1102684"/>
                </a:cubicBezTo>
                <a:close/>
                <a:moveTo>
                  <a:pt x="1902077" y="1054574"/>
                </a:moveTo>
                <a:cubicBezTo>
                  <a:pt x="1902077" y="1054574"/>
                  <a:pt x="1904001" y="1054574"/>
                  <a:pt x="1905925" y="1056499"/>
                </a:cubicBezTo>
                <a:cubicBezTo>
                  <a:pt x="1905925" y="1058424"/>
                  <a:pt x="1905925" y="1060348"/>
                  <a:pt x="1905925" y="1062273"/>
                </a:cubicBezTo>
                <a:lnTo>
                  <a:pt x="1902077" y="1062273"/>
                </a:lnTo>
                <a:close/>
                <a:moveTo>
                  <a:pt x="2113803" y="1046878"/>
                </a:moveTo>
                <a:lnTo>
                  <a:pt x="2109952" y="1058428"/>
                </a:lnTo>
                <a:lnTo>
                  <a:pt x="2102253" y="1056503"/>
                </a:lnTo>
                <a:cubicBezTo>
                  <a:pt x="2106102" y="1046878"/>
                  <a:pt x="2102253" y="1050727"/>
                  <a:pt x="2113803" y="1046878"/>
                </a:cubicBezTo>
                <a:close/>
                <a:moveTo>
                  <a:pt x="5041405" y="1035384"/>
                </a:moveTo>
                <a:cubicBezTo>
                  <a:pt x="5024082" y="1070031"/>
                  <a:pt x="5006758" y="1102751"/>
                  <a:pt x="4991360" y="1127773"/>
                </a:cubicBezTo>
                <a:cubicBezTo>
                  <a:pt x="5002909" y="1127773"/>
                  <a:pt x="5002909" y="1112375"/>
                  <a:pt x="5012533" y="1110450"/>
                </a:cubicBezTo>
                <a:cubicBezTo>
                  <a:pt x="5006758" y="1121999"/>
                  <a:pt x="5000984" y="1131623"/>
                  <a:pt x="4993285" y="1141246"/>
                </a:cubicBezTo>
                <a:cubicBezTo>
                  <a:pt x="4997134" y="1143171"/>
                  <a:pt x="5002909" y="1147020"/>
                  <a:pt x="5006758" y="1148945"/>
                </a:cubicBezTo>
                <a:cubicBezTo>
                  <a:pt x="5031781" y="1118149"/>
                  <a:pt x="5052953" y="1081580"/>
                  <a:pt x="5068351" y="1037308"/>
                </a:cubicBezTo>
                <a:cubicBezTo>
                  <a:pt x="5060652" y="1035384"/>
                  <a:pt x="5051028" y="1035384"/>
                  <a:pt x="5041405" y="1035384"/>
                </a:cubicBezTo>
                <a:close/>
                <a:moveTo>
                  <a:pt x="4975962" y="1029609"/>
                </a:moveTo>
                <a:cubicBezTo>
                  <a:pt x="4966338" y="1054633"/>
                  <a:pt x="4956714" y="1075805"/>
                  <a:pt x="4947090" y="1096978"/>
                </a:cubicBezTo>
                <a:cubicBezTo>
                  <a:pt x="4960563" y="1079655"/>
                  <a:pt x="4975962" y="1056556"/>
                  <a:pt x="4989435" y="1031534"/>
                </a:cubicBezTo>
                <a:cubicBezTo>
                  <a:pt x="4985586" y="1029609"/>
                  <a:pt x="4979811" y="1029609"/>
                  <a:pt x="4975962" y="1029609"/>
                </a:cubicBezTo>
                <a:close/>
                <a:moveTo>
                  <a:pt x="5560856" y="954780"/>
                </a:moveTo>
                <a:cubicBezTo>
                  <a:pt x="5565909" y="955501"/>
                  <a:pt x="5572646" y="959352"/>
                  <a:pt x="5574570" y="964163"/>
                </a:cubicBezTo>
                <a:cubicBezTo>
                  <a:pt x="5574570" y="964163"/>
                  <a:pt x="5564947" y="971863"/>
                  <a:pt x="5557247" y="964163"/>
                </a:cubicBezTo>
                <a:cubicBezTo>
                  <a:pt x="5552435" y="956465"/>
                  <a:pt x="5555804" y="954058"/>
                  <a:pt x="5560856" y="954780"/>
                </a:cubicBezTo>
                <a:close/>
                <a:moveTo>
                  <a:pt x="5056803" y="946840"/>
                </a:moveTo>
                <a:lnTo>
                  <a:pt x="5024082" y="1012285"/>
                </a:lnTo>
                <a:cubicBezTo>
                  <a:pt x="5024082" y="1010360"/>
                  <a:pt x="5024082" y="1010360"/>
                  <a:pt x="5024082" y="1008436"/>
                </a:cubicBezTo>
                <a:cubicBezTo>
                  <a:pt x="5022157" y="1010360"/>
                  <a:pt x="5022157" y="1010360"/>
                  <a:pt x="5022157" y="1012285"/>
                </a:cubicBezTo>
                <a:cubicBezTo>
                  <a:pt x="5022157" y="1012285"/>
                  <a:pt x="5024082" y="1012285"/>
                  <a:pt x="5024082" y="1012285"/>
                </a:cubicBezTo>
                <a:cubicBezTo>
                  <a:pt x="5024082" y="1016135"/>
                  <a:pt x="5026006" y="1018060"/>
                  <a:pt x="5027931" y="1019985"/>
                </a:cubicBezTo>
                <a:cubicBezTo>
                  <a:pt x="5039480" y="998812"/>
                  <a:pt x="5047179" y="973788"/>
                  <a:pt x="5056803" y="946840"/>
                </a:cubicBezTo>
                <a:close/>
                <a:moveTo>
                  <a:pt x="2579600" y="937219"/>
                </a:moveTo>
                <a:cubicBezTo>
                  <a:pt x="2566126" y="1006514"/>
                  <a:pt x="2521856" y="1073885"/>
                  <a:pt x="2487210" y="1123927"/>
                </a:cubicBezTo>
                <a:cubicBezTo>
                  <a:pt x="2504533" y="1083509"/>
                  <a:pt x="2548803" y="993041"/>
                  <a:pt x="2579600" y="937219"/>
                </a:cubicBezTo>
                <a:close/>
                <a:moveTo>
                  <a:pt x="1982916" y="923677"/>
                </a:moveTo>
                <a:lnTo>
                  <a:pt x="1984840" y="923677"/>
                </a:lnTo>
                <a:lnTo>
                  <a:pt x="1984840" y="929452"/>
                </a:lnTo>
                <a:lnTo>
                  <a:pt x="1979066" y="925602"/>
                </a:lnTo>
                <a:close/>
                <a:moveTo>
                  <a:pt x="5035630" y="885226"/>
                </a:moveTo>
                <a:cubicBezTo>
                  <a:pt x="5029856" y="887151"/>
                  <a:pt x="5026006" y="889075"/>
                  <a:pt x="5020232" y="891001"/>
                </a:cubicBezTo>
                <a:cubicBezTo>
                  <a:pt x="5008683" y="929516"/>
                  <a:pt x="4997134" y="968014"/>
                  <a:pt x="4983661" y="1006511"/>
                </a:cubicBezTo>
                <a:cubicBezTo>
                  <a:pt x="4985586" y="1010360"/>
                  <a:pt x="4985586" y="1012285"/>
                  <a:pt x="4987510" y="1014211"/>
                </a:cubicBezTo>
                <a:cubicBezTo>
                  <a:pt x="4989435" y="1016135"/>
                  <a:pt x="4991360" y="1018060"/>
                  <a:pt x="4995210" y="1018060"/>
                </a:cubicBezTo>
                <a:cubicBezTo>
                  <a:pt x="5014458" y="977639"/>
                  <a:pt x="5029856" y="931441"/>
                  <a:pt x="5035630" y="885226"/>
                </a:cubicBezTo>
                <a:close/>
                <a:moveTo>
                  <a:pt x="5066427" y="879452"/>
                </a:moveTo>
                <a:cubicBezTo>
                  <a:pt x="5060652" y="883301"/>
                  <a:pt x="5056803" y="885226"/>
                  <a:pt x="5051028" y="885226"/>
                </a:cubicBezTo>
                <a:cubicBezTo>
                  <a:pt x="5047179" y="908324"/>
                  <a:pt x="5041405" y="937215"/>
                  <a:pt x="5033706" y="966088"/>
                </a:cubicBezTo>
                <a:cubicBezTo>
                  <a:pt x="5039480" y="946840"/>
                  <a:pt x="5049104" y="927590"/>
                  <a:pt x="5062577" y="908324"/>
                </a:cubicBezTo>
                <a:cubicBezTo>
                  <a:pt x="5064502" y="898700"/>
                  <a:pt x="5064502" y="889075"/>
                  <a:pt x="5066427" y="879452"/>
                </a:cubicBezTo>
                <a:close/>
                <a:moveTo>
                  <a:pt x="5410963" y="873679"/>
                </a:moveTo>
                <a:cubicBezTo>
                  <a:pt x="5409039" y="892927"/>
                  <a:pt x="5378242" y="927594"/>
                  <a:pt x="5370543" y="941067"/>
                </a:cubicBezTo>
                <a:cubicBezTo>
                  <a:pt x="5360918" y="958392"/>
                  <a:pt x="5372467" y="925669"/>
                  <a:pt x="5376317" y="917969"/>
                </a:cubicBezTo>
                <a:cubicBezTo>
                  <a:pt x="5382091" y="910250"/>
                  <a:pt x="5401339" y="887152"/>
                  <a:pt x="5410963" y="873679"/>
                </a:cubicBezTo>
                <a:close/>
                <a:moveTo>
                  <a:pt x="5061374" y="830851"/>
                </a:moveTo>
                <a:cubicBezTo>
                  <a:pt x="5055840" y="830370"/>
                  <a:pt x="5051029" y="831332"/>
                  <a:pt x="5049104" y="837106"/>
                </a:cubicBezTo>
                <a:cubicBezTo>
                  <a:pt x="5049104" y="840956"/>
                  <a:pt x="5052953" y="846730"/>
                  <a:pt x="5052953" y="846730"/>
                </a:cubicBezTo>
                <a:cubicBezTo>
                  <a:pt x="5058728" y="842881"/>
                  <a:pt x="5077975" y="846730"/>
                  <a:pt x="5077975" y="833257"/>
                </a:cubicBezTo>
                <a:cubicBezTo>
                  <a:pt x="5073163" y="833257"/>
                  <a:pt x="5066908" y="831332"/>
                  <a:pt x="5061374" y="830851"/>
                </a:cubicBezTo>
                <a:close/>
                <a:moveTo>
                  <a:pt x="1286144" y="825509"/>
                </a:moveTo>
                <a:cubicBezTo>
                  <a:pt x="1315016" y="848606"/>
                  <a:pt x="1343888" y="854381"/>
                  <a:pt x="1365060" y="854381"/>
                </a:cubicBezTo>
                <a:cubicBezTo>
                  <a:pt x="1361211" y="889027"/>
                  <a:pt x="1355436" y="921748"/>
                  <a:pt x="1349662" y="950620"/>
                </a:cubicBezTo>
                <a:cubicBezTo>
                  <a:pt x="1324640" y="1085355"/>
                  <a:pt x="1338113" y="1223941"/>
                  <a:pt x="1355436" y="1247037"/>
                </a:cubicBezTo>
                <a:cubicBezTo>
                  <a:pt x="1363136" y="1258586"/>
                  <a:pt x="1361211" y="1270135"/>
                  <a:pt x="1359286" y="1279759"/>
                </a:cubicBezTo>
                <a:cubicBezTo>
                  <a:pt x="1293843" y="1233565"/>
                  <a:pt x="1222626" y="1189295"/>
                  <a:pt x="1172582" y="1135400"/>
                </a:cubicBezTo>
                <a:cubicBezTo>
                  <a:pt x="1166807" y="1135400"/>
                  <a:pt x="1162958" y="1137325"/>
                  <a:pt x="1161033" y="1145024"/>
                </a:cubicBezTo>
                <a:cubicBezTo>
                  <a:pt x="1220701" y="1196993"/>
                  <a:pt x="1289994" y="1243189"/>
                  <a:pt x="1355436" y="1293232"/>
                </a:cubicBezTo>
                <a:cubicBezTo>
                  <a:pt x="1355436" y="1297082"/>
                  <a:pt x="1355436" y="1302856"/>
                  <a:pt x="1359286" y="1306706"/>
                </a:cubicBezTo>
                <a:cubicBezTo>
                  <a:pt x="1372760" y="1322104"/>
                  <a:pt x="1374684" y="1389472"/>
                  <a:pt x="1368910" y="1414494"/>
                </a:cubicBezTo>
                <a:cubicBezTo>
                  <a:pt x="1363136" y="1437591"/>
                  <a:pt x="1355436" y="1437591"/>
                  <a:pt x="1361211" y="1470313"/>
                </a:cubicBezTo>
                <a:cubicBezTo>
                  <a:pt x="1366985" y="1503034"/>
                  <a:pt x="1378534" y="1543455"/>
                  <a:pt x="1376609" y="1558854"/>
                </a:cubicBezTo>
                <a:cubicBezTo>
                  <a:pt x="1374684" y="1574251"/>
                  <a:pt x="1349662" y="1641619"/>
                  <a:pt x="1343888" y="1680116"/>
                </a:cubicBezTo>
                <a:cubicBezTo>
                  <a:pt x="1338113" y="1718610"/>
                  <a:pt x="1351587" y="1774429"/>
                  <a:pt x="1351587" y="1774429"/>
                </a:cubicBezTo>
                <a:cubicBezTo>
                  <a:pt x="1351587" y="1774429"/>
                  <a:pt x="1382383" y="1830249"/>
                  <a:pt x="1409331" y="1897617"/>
                </a:cubicBezTo>
                <a:cubicBezTo>
                  <a:pt x="1438202" y="1964983"/>
                  <a:pt x="1580637" y="2097794"/>
                  <a:pt x="1586411" y="2167087"/>
                </a:cubicBezTo>
                <a:lnTo>
                  <a:pt x="1586629" y="2169128"/>
                </a:lnTo>
                <a:lnTo>
                  <a:pt x="1455615" y="2178005"/>
                </a:lnTo>
                <a:cubicBezTo>
                  <a:pt x="1317662" y="2188741"/>
                  <a:pt x="1165364" y="2200289"/>
                  <a:pt x="1010898" y="2172861"/>
                </a:cubicBezTo>
                <a:cubicBezTo>
                  <a:pt x="810721" y="2138215"/>
                  <a:pt x="604768" y="2053524"/>
                  <a:pt x="552800" y="1907241"/>
                </a:cubicBezTo>
                <a:cubicBezTo>
                  <a:pt x="547025" y="1905316"/>
                  <a:pt x="545101" y="1905316"/>
                  <a:pt x="543175" y="1909165"/>
                </a:cubicBezTo>
                <a:cubicBezTo>
                  <a:pt x="566273" y="2057373"/>
                  <a:pt x="814571" y="2163237"/>
                  <a:pt x="1026298" y="2194034"/>
                </a:cubicBezTo>
                <a:cubicBezTo>
                  <a:pt x="1183649" y="2217133"/>
                  <a:pt x="1344249" y="2216410"/>
                  <a:pt x="1472367" y="2195930"/>
                </a:cubicBezTo>
                <a:lnTo>
                  <a:pt x="1586659" y="2169401"/>
                </a:lnTo>
                <a:lnTo>
                  <a:pt x="1592185" y="2220981"/>
                </a:lnTo>
                <a:cubicBezTo>
                  <a:pt x="1332339" y="2230605"/>
                  <a:pt x="1085966" y="2286424"/>
                  <a:pt x="803021" y="2174786"/>
                </a:cubicBezTo>
                <a:cubicBezTo>
                  <a:pt x="801097" y="2213282"/>
                  <a:pt x="872314" y="2222906"/>
                  <a:pt x="903110" y="2230605"/>
                </a:cubicBezTo>
                <a:cubicBezTo>
                  <a:pt x="905035" y="2226755"/>
                  <a:pt x="901186" y="2222906"/>
                  <a:pt x="897336" y="2220981"/>
                </a:cubicBezTo>
                <a:cubicBezTo>
                  <a:pt x="1162958" y="2288349"/>
                  <a:pt x="1370835" y="2249853"/>
                  <a:pt x="1597960" y="2240229"/>
                </a:cubicBezTo>
                <a:cubicBezTo>
                  <a:pt x="1601809" y="2257552"/>
                  <a:pt x="1601809" y="2272951"/>
                  <a:pt x="1599885" y="2292199"/>
                </a:cubicBezTo>
                <a:cubicBezTo>
                  <a:pt x="1116763" y="2278725"/>
                  <a:pt x="664438" y="2336469"/>
                  <a:pt x="341072" y="2540496"/>
                </a:cubicBezTo>
                <a:cubicBezTo>
                  <a:pt x="687535" y="2357641"/>
                  <a:pt x="1120612" y="2292199"/>
                  <a:pt x="1597960" y="2311447"/>
                </a:cubicBezTo>
                <a:cubicBezTo>
                  <a:pt x="1596035" y="2322995"/>
                  <a:pt x="1596035" y="2346093"/>
                  <a:pt x="1596035" y="2376889"/>
                </a:cubicBezTo>
                <a:cubicBezTo>
                  <a:pt x="1592185" y="2378815"/>
                  <a:pt x="1588336" y="2378815"/>
                  <a:pt x="1584486" y="2378815"/>
                </a:cubicBezTo>
                <a:cubicBezTo>
                  <a:pt x="1515194" y="2386513"/>
                  <a:pt x="1428578" y="2401911"/>
                  <a:pt x="1351587" y="2417309"/>
                </a:cubicBezTo>
                <a:cubicBezTo>
                  <a:pt x="1207228" y="2446181"/>
                  <a:pt x="1076342" y="2480828"/>
                  <a:pt x="991652" y="2548196"/>
                </a:cubicBezTo>
                <a:cubicBezTo>
                  <a:pt x="916585" y="2607863"/>
                  <a:pt x="947380" y="2765696"/>
                  <a:pt x="866539" y="2838838"/>
                </a:cubicBezTo>
                <a:cubicBezTo>
                  <a:pt x="847292" y="2765696"/>
                  <a:pt x="752977" y="2727200"/>
                  <a:pt x="685609" y="2763771"/>
                </a:cubicBezTo>
                <a:cubicBezTo>
                  <a:pt x="637491" y="2788792"/>
                  <a:pt x="612468" y="2871559"/>
                  <a:pt x="550874" y="2850387"/>
                </a:cubicBezTo>
                <a:cubicBezTo>
                  <a:pt x="537401" y="2829214"/>
                  <a:pt x="535476" y="2800342"/>
                  <a:pt x="518153" y="2783019"/>
                </a:cubicBezTo>
                <a:cubicBezTo>
                  <a:pt x="562424" y="2719501"/>
                  <a:pt x="652888" y="2696404"/>
                  <a:pt x="701008" y="2655983"/>
                </a:cubicBezTo>
                <a:cubicBezTo>
                  <a:pt x="683685" y="2659833"/>
                  <a:pt x="658662" y="2681005"/>
                  <a:pt x="645190" y="2673307"/>
                </a:cubicBezTo>
                <a:cubicBezTo>
                  <a:pt x="679836" y="2659833"/>
                  <a:pt x="710632" y="2640585"/>
                  <a:pt x="739504" y="2617487"/>
                </a:cubicBezTo>
                <a:cubicBezTo>
                  <a:pt x="687535" y="2630961"/>
                  <a:pt x="629792" y="2665607"/>
                  <a:pt x="591295" y="2682931"/>
                </a:cubicBezTo>
                <a:cubicBezTo>
                  <a:pt x="600919" y="2677156"/>
                  <a:pt x="624016" y="2665607"/>
                  <a:pt x="618242" y="2654059"/>
                </a:cubicBezTo>
                <a:cubicBezTo>
                  <a:pt x="570123" y="2686780"/>
                  <a:pt x="498905" y="2709877"/>
                  <a:pt x="470033" y="2754147"/>
                </a:cubicBezTo>
                <a:cubicBezTo>
                  <a:pt x="514303" y="2757997"/>
                  <a:pt x="541250" y="2702179"/>
                  <a:pt x="572047" y="2704103"/>
                </a:cubicBezTo>
                <a:cubicBezTo>
                  <a:pt x="533551" y="2723351"/>
                  <a:pt x="508529" y="2763771"/>
                  <a:pt x="471958" y="2788792"/>
                </a:cubicBezTo>
                <a:cubicBezTo>
                  <a:pt x="448860" y="2783019"/>
                  <a:pt x="418064" y="2781094"/>
                  <a:pt x="402666" y="2769545"/>
                </a:cubicBezTo>
                <a:cubicBezTo>
                  <a:pt x="391117" y="2715651"/>
                  <a:pt x="375719" y="2663683"/>
                  <a:pt x="321824" y="2648284"/>
                </a:cubicBezTo>
                <a:cubicBezTo>
                  <a:pt x="277554" y="2634811"/>
                  <a:pt x="214036" y="2684855"/>
                  <a:pt x="183240" y="2630961"/>
                </a:cubicBezTo>
                <a:cubicBezTo>
                  <a:pt x="202488" y="2528948"/>
                  <a:pt x="119722" y="2500076"/>
                  <a:pt x="46580" y="2475054"/>
                </a:cubicBezTo>
                <a:cubicBezTo>
                  <a:pt x="71602" y="2392287"/>
                  <a:pt x="-15013" y="2334544"/>
                  <a:pt x="2310" y="2271026"/>
                </a:cubicBezTo>
                <a:cubicBezTo>
                  <a:pt x="13858" y="2222906"/>
                  <a:pt x="71602" y="2222906"/>
                  <a:pt x="79301" y="2155538"/>
                </a:cubicBezTo>
                <a:cubicBezTo>
                  <a:pt x="167841" y="2197885"/>
                  <a:pt x="298727" y="2315296"/>
                  <a:pt x="396891" y="2261403"/>
                </a:cubicBezTo>
                <a:cubicBezTo>
                  <a:pt x="281404" y="2297973"/>
                  <a:pt x="189014" y="2180562"/>
                  <a:pt x="90850" y="2145914"/>
                </a:cubicBezTo>
                <a:cubicBezTo>
                  <a:pt x="27332" y="2122816"/>
                  <a:pt x="-13089" y="2105493"/>
                  <a:pt x="10009" y="2041975"/>
                </a:cubicBezTo>
                <a:cubicBezTo>
                  <a:pt x="79301" y="2026576"/>
                  <a:pt x="63903" y="1932262"/>
                  <a:pt x="108173" y="1887993"/>
                </a:cubicBezTo>
                <a:cubicBezTo>
                  <a:pt x="142819" y="1853347"/>
                  <a:pt x="200563" y="1859121"/>
                  <a:pt x="237134" y="1830249"/>
                </a:cubicBezTo>
                <a:cubicBezTo>
                  <a:pt x="333373" y="1862971"/>
                  <a:pt x="212112" y="2053524"/>
                  <a:pt x="335298" y="2080471"/>
                </a:cubicBezTo>
                <a:cubicBezTo>
                  <a:pt x="244833" y="2030426"/>
                  <a:pt x="360320" y="1834099"/>
                  <a:pt x="239059" y="1816776"/>
                </a:cubicBezTo>
                <a:cubicBezTo>
                  <a:pt x="244833" y="1799452"/>
                  <a:pt x="214036" y="1789828"/>
                  <a:pt x="231359" y="1776354"/>
                </a:cubicBezTo>
                <a:cubicBezTo>
                  <a:pt x="298727" y="1766730"/>
                  <a:pt x="296802" y="1878369"/>
                  <a:pt x="368019" y="1876444"/>
                </a:cubicBezTo>
                <a:cubicBezTo>
                  <a:pt x="308351" y="1851421"/>
                  <a:pt x="312201" y="1787904"/>
                  <a:pt x="250607" y="1764805"/>
                </a:cubicBezTo>
                <a:cubicBezTo>
                  <a:pt x="252532" y="1745557"/>
                  <a:pt x="250607" y="1716687"/>
                  <a:pt x="267930" y="1705138"/>
                </a:cubicBezTo>
                <a:cubicBezTo>
                  <a:pt x="287178" y="1718610"/>
                  <a:pt x="314125" y="1730160"/>
                  <a:pt x="350696" y="1735935"/>
                </a:cubicBezTo>
                <a:cubicBezTo>
                  <a:pt x="362245" y="1730160"/>
                  <a:pt x="366095" y="1712836"/>
                  <a:pt x="375719" y="1703212"/>
                </a:cubicBezTo>
                <a:cubicBezTo>
                  <a:pt x="414214" y="1708986"/>
                  <a:pt x="433462" y="1722460"/>
                  <a:pt x="466184" y="1722460"/>
                </a:cubicBezTo>
                <a:cubicBezTo>
                  <a:pt x="473883" y="1708986"/>
                  <a:pt x="495055" y="1689740"/>
                  <a:pt x="493131" y="1676266"/>
                </a:cubicBezTo>
                <a:cubicBezTo>
                  <a:pt x="458484" y="1568478"/>
                  <a:pt x="350696" y="1637769"/>
                  <a:pt x="252532" y="1597350"/>
                </a:cubicBezTo>
                <a:cubicBezTo>
                  <a:pt x="250607" y="1508809"/>
                  <a:pt x="296802" y="1451065"/>
                  <a:pt x="371869" y="1464538"/>
                </a:cubicBezTo>
                <a:cubicBezTo>
                  <a:pt x="377643" y="1424118"/>
                  <a:pt x="400741" y="1410644"/>
                  <a:pt x="421913" y="1393321"/>
                </a:cubicBezTo>
                <a:cubicBezTo>
                  <a:pt x="441161" y="1397171"/>
                  <a:pt x="458484" y="1401020"/>
                  <a:pt x="475807" y="1404870"/>
                </a:cubicBezTo>
                <a:cubicBezTo>
                  <a:pt x="504679" y="1383697"/>
                  <a:pt x="493131" y="1335578"/>
                  <a:pt x="518153" y="1314405"/>
                </a:cubicBezTo>
                <a:cubicBezTo>
                  <a:pt x="531626" y="1308631"/>
                  <a:pt x="556649" y="1322104"/>
                  <a:pt x="570123" y="1316330"/>
                </a:cubicBezTo>
                <a:cubicBezTo>
                  <a:pt x="572047" y="1295157"/>
                  <a:pt x="577822" y="1279759"/>
                  <a:pt x="585521" y="1264361"/>
                </a:cubicBezTo>
                <a:cubicBezTo>
                  <a:pt x="677910" y="1237414"/>
                  <a:pt x="687535" y="1320180"/>
                  <a:pt x="735654" y="1362525"/>
                </a:cubicBezTo>
                <a:cubicBezTo>
                  <a:pt x="808796" y="1426043"/>
                  <a:pt x="916585" y="1458764"/>
                  <a:pt x="1035922" y="1468388"/>
                </a:cubicBezTo>
                <a:cubicBezTo>
                  <a:pt x="870389" y="1431817"/>
                  <a:pt x="714482" y="1370224"/>
                  <a:pt x="687535" y="1256661"/>
                </a:cubicBezTo>
                <a:cubicBezTo>
                  <a:pt x="733729" y="1316330"/>
                  <a:pt x="818420" y="1402945"/>
                  <a:pt x="939681" y="1416419"/>
                </a:cubicBezTo>
                <a:cubicBezTo>
                  <a:pt x="845367" y="1370224"/>
                  <a:pt x="743353" y="1329804"/>
                  <a:pt x="716406" y="1241263"/>
                </a:cubicBezTo>
                <a:cubicBezTo>
                  <a:pt x="708707" y="1239338"/>
                  <a:pt x="706782" y="1245113"/>
                  <a:pt x="702932" y="1247037"/>
                </a:cubicBezTo>
                <a:cubicBezTo>
                  <a:pt x="712557" y="1208543"/>
                  <a:pt x="729880" y="1181595"/>
                  <a:pt x="760676" y="1177745"/>
                </a:cubicBezTo>
                <a:cubicBezTo>
                  <a:pt x="779925" y="1196993"/>
                  <a:pt x="789549" y="1222015"/>
                  <a:pt x="812645" y="1237414"/>
                </a:cubicBezTo>
                <a:cubicBezTo>
                  <a:pt x="853066" y="1231639"/>
                  <a:pt x="908886" y="1247037"/>
                  <a:pt x="914659" y="1183519"/>
                </a:cubicBezTo>
                <a:cubicBezTo>
                  <a:pt x="955080" y="1164272"/>
                  <a:pt x="1008975" y="1168121"/>
                  <a:pt x="1022447" y="1108453"/>
                </a:cubicBezTo>
                <a:cubicBezTo>
                  <a:pt x="991652" y="1087280"/>
                  <a:pt x="972403" y="1023762"/>
                  <a:pt x="1024372" y="1017988"/>
                </a:cubicBezTo>
                <a:cubicBezTo>
                  <a:pt x="1122537" y="1006439"/>
                  <a:pt x="1228400" y="1193143"/>
                  <a:pt x="1320790" y="1191219"/>
                </a:cubicBezTo>
                <a:cubicBezTo>
                  <a:pt x="1261122" y="1129625"/>
                  <a:pt x="1164882" y="1091130"/>
                  <a:pt x="1112913" y="1023762"/>
                </a:cubicBezTo>
                <a:cubicBezTo>
                  <a:pt x="1114838" y="1012213"/>
                  <a:pt x="1130236" y="1017988"/>
                  <a:pt x="1130236" y="1002589"/>
                </a:cubicBezTo>
                <a:cubicBezTo>
                  <a:pt x="1112913" y="889027"/>
                  <a:pt x="1211077" y="844757"/>
                  <a:pt x="1286144" y="825509"/>
                </a:cubicBezTo>
                <a:close/>
                <a:moveTo>
                  <a:pt x="5318572" y="785139"/>
                </a:moveTo>
                <a:cubicBezTo>
                  <a:pt x="5326271" y="798612"/>
                  <a:pt x="5339745" y="819785"/>
                  <a:pt x="5330121" y="823635"/>
                </a:cubicBezTo>
                <a:cubicBezTo>
                  <a:pt x="5283926" y="844807"/>
                  <a:pt x="5268527" y="846732"/>
                  <a:pt x="5226182" y="858280"/>
                </a:cubicBezTo>
                <a:cubicBezTo>
                  <a:pt x="5220408" y="860205"/>
                  <a:pt x="5208859" y="852505"/>
                  <a:pt x="5201160" y="844807"/>
                </a:cubicBezTo>
                <a:lnTo>
                  <a:pt x="5212709" y="831334"/>
                </a:lnTo>
                <a:cubicBezTo>
                  <a:pt x="5206935" y="825559"/>
                  <a:pt x="5206935" y="819785"/>
                  <a:pt x="5220408" y="817860"/>
                </a:cubicBezTo>
                <a:cubicBezTo>
                  <a:pt x="5256979" y="812086"/>
                  <a:pt x="5283926" y="790913"/>
                  <a:pt x="5318572" y="785139"/>
                </a:cubicBezTo>
                <a:close/>
                <a:moveTo>
                  <a:pt x="1877052" y="750454"/>
                </a:moveTo>
                <a:cubicBezTo>
                  <a:pt x="1965592" y="769702"/>
                  <a:pt x="1948269" y="871716"/>
                  <a:pt x="1973291" y="923690"/>
                </a:cubicBezTo>
                <a:cubicBezTo>
                  <a:pt x="1967517" y="925615"/>
                  <a:pt x="1961743" y="925615"/>
                  <a:pt x="1957893" y="925615"/>
                </a:cubicBezTo>
                <a:cubicBezTo>
                  <a:pt x="1942495" y="854392"/>
                  <a:pt x="1907849" y="794724"/>
                  <a:pt x="1877052" y="750454"/>
                </a:cubicBezTo>
                <a:close/>
                <a:moveTo>
                  <a:pt x="1816605" y="737183"/>
                </a:moveTo>
                <a:cubicBezTo>
                  <a:pt x="1864421" y="734894"/>
                  <a:pt x="1912420" y="831524"/>
                  <a:pt x="1930946" y="873629"/>
                </a:cubicBezTo>
                <a:cubicBezTo>
                  <a:pt x="1938646" y="892876"/>
                  <a:pt x="1942495" y="910200"/>
                  <a:pt x="1946345" y="929447"/>
                </a:cubicBezTo>
                <a:cubicBezTo>
                  <a:pt x="1944420" y="931373"/>
                  <a:pt x="1940570" y="931373"/>
                  <a:pt x="1938646" y="933297"/>
                </a:cubicBezTo>
                <a:cubicBezTo>
                  <a:pt x="1932872" y="935223"/>
                  <a:pt x="1923247" y="940997"/>
                  <a:pt x="1911699" y="944847"/>
                </a:cubicBezTo>
                <a:cubicBezTo>
                  <a:pt x="1898225" y="867854"/>
                  <a:pt x="1869353" y="798562"/>
                  <a:pt x="1817384" y="746593"/>
                </a:cubicBezTo>
                <a:cubicBezTo>
                  <a:pt x="1813535" y="746593"/>
                  <a:pt x="1811610" y="748517"/>
                  <a:pt x="1811610" y="750442"/>
                </a:cubicBezTo>
                <a:cubicBezTo>
                  <a:pt x="1855880" y="798562"/>
                  <a:pt x="1880902" y="869779"/>
                  <a:pt x="1894376" y="952545"/>
                </a:cubicBezTo>
                <a:cubicBezTo>
                  <a:pt x="1886676" y="954471"/>
                  <a:pt x="1880902" y="958320"/>
                  <a:pt x="1873203" y="960245"/>
                </a:cubicBezTo>
                <a:cubicBezTo>
                  <a:pt x="1869353" y="906350"/>
                  <a:pt x="1855880" y="858230"/>
                  <a:pt x="1825083" y="825509"/>
                </a:cubicBezTo>
                <a:cubicBezTo>
                  <a:pt x="1840481" y="869779"/>
                  <a:pt x="1850105" y="915975"/>
                  <a:pt x="1855880" y="966019"/>
                </a:cubicBezTo>
                <a:cubicBezTo>
                  <a:pt x="1853955" y="967944"/>
                  <a:pt x="1852031" y="967944"/>
                  <a:pt x="1850105" y="967944"/>
                </a:cubicBezTo>
                <a:cubicBezTo>
                  <a:pt x="1830858" y="971793"/>
                  <a:pt x="1819309" y="958320"/>
                  <a:pt x="1803910" y="989117"/>
                </a:cubicBezTo>
                <a:cubicBezTo>
                  <a:pt x="1788512" y="1019912"/>
                  <a:pt x="1778888" y="1069958"/>
                  <a:pt x="1740392" y="1093055"/>
                </a:cubicBezTo>
                <a:cubicBezTo>
                  <a:pt x="1701897" y="1116153"/>
                  <a:pt x="1684574" y="1114228"/>
                  <a:pt x="1686498" y="1148874"/>
                </a:cubicBezTo>
                <a:cubicBezTo>
                  <a:pt x="1690348" y="1183520"/>
                  <a:pt x="1717295" y="1248962"/>
                  <a:pt x="1715370" y="1266286"/>
                </a:cubicBezTo>
                <a:cubicBezTo>
                  <a:pt x="1713445" y="1283608"/>
                  <a:pt x="1719220" y="1327879"/>
                  <a:pt x="1724994" y="1335578"/>
                </a:cubicBezTo>
                <a:cubicBezTo>
                  <a:pt x="1730768" y="1343278"/>
                  <a:pt x="1763491" y="1401021"/>
                  <a:pt x="1792362" y="1424118"/>
                </a:cubicBezTo>
                <a:cubicBezTo>
                  <a:pt x="1821234" y="1447215"/>
                  <a:pt x="1834707" y="1439517"/>
                  <a:pt x="1834707" y="1476087"/>
                </a:cubicBezTo>
                <a:cubicBezTo>
                  <a:pt x="1834707" y="1512658"/>
                  <a:pt x="1855880" y="1597349"/>
                  <a:pt x="1813535" y="1597349"/>
                </a:cubicBezTo>
                <a:cubicBezTo>
                  <a:pt x="1771189" y="1597349"/>
                  <a:pt x="1694197" y="1549229"/>
                  <a:pt x="1690348" y="1531906"/>
                </a:cubicBezTo>
                <a:cubicBezTo>
                  <a:pt x="1688424" y="1514583"/>
                  <a:pt x="1684574" y="1381774"/>
                  <a:pt x="1655702" y="1364449"/>
                </a:cubicBezTo>
                <a:cubicBezTo>
                  <a:pt x="1626830" y="1347127"/>
                  <a:pt x="1634529" y="1350976"/>
                  <a:pt x="1621056" y="1337503"/>
                </a:cubicBezTo>
                <a:cubicBezTo>
                  <a:pt x="1607583" y="1325954"/>
                  <a:pt x="1557539" y="1247038"/>
                  <a:pt x="1557539" y="1233565"/>
                </a:cubicBezTo>
                <a:cubicBezTo>
                  <a:pt x="1557539" y="1220090"/>
                  <a:pt x="1590259" y="1050710"/>
                  <a:pt x="1557539" y="862080"/>
                </a:cubicBezTo>
                <a:cubicBezTo>
                  <a:pt x="1551763" y="837058"/>
                  <a:pt x="1547914" y="813960"/>
                  <a:pt x="1545989" y="792787"/>
                </a:cubicBezTo>
                <a:cubicBezTo>
                  <a:pt x="1561387" y="802411"/>
                  <a:pt x="1576786" y="812035"/>
                  <a:pt x="1594109" y="819735"/>
                </a:cubicBezTo>
                <a:cubicBezTo>
                  <a:pt x="1624905" y="819735"/>
                  <a:pt x="1642228" y="781239"/>
                  <a:pt x="1694197" y="794712"/>
                </a:cubicBezTo>
                <a:cubicBezTo>
                  <a:pt x="1738468" y="806261"/>
                  <a:pt x="1794287" y="871704"/>
                  <a:pt x="1821234" y="823584"/>
                </a:cubicBezTo>
                <a:cubicBezTo>
                  <a:pt x="1838558" y="792787"/>
                  <a:pt x="1800061" y="771615"/>
                  <a:pt x="1796211" y="744668"/>
                </a:cubicBezTo>
                <a:cubicBezTo>
                  <a:pt x="1802948" y="739856"/>
                  <a:pt x="1809775" y="737510"/>
                  <a:pt x="1816605" y="737183"/>
                </a:cubicBezTo>
                <a:close/>
                <a:moveTo>
                  <a:pt x="1979066" y="735047"/>
                </a:moveTo>
                <a:cubicBezTo>
                  <a:pt x="2042584" y="783167"/>
                  <a:pt x="2146522" y="790866"/>
                  <a:pt x="2208115" y="748520"/>
                </a:cubicBezTo>
                <a:cubicBezTo>
                  <a:pt x="2246611" y="765844"/>
                  <a:pt x="2281257" y="804339"/>
                  <a:pt x="2331303" y="792791"/>
                </a:cubicBezTo>
                <a:cubicBezTo>
                  <a:pt x="2337076" y="827437"/>
                  <a:pt x="2381347" y="837061"/>
                  <a:pt x="2415992" y="854384"/>
                </a:cubicBezTo>
                <a:cubicBezTo>
                  <a:pt x="2458338" y="810114"/>
                  <a:pt x="2546878" y="864008"/>
                  <a:pt x="2546878" y="904428"/>
                </a:cubicBezTo>
                <a:cubicBezTo>
                  <a:pt x="2546878" y="994894"/>
                  <a:pt x="2385196" y="1143103"/>
                  <a:pt x="2383271" y="1208546"/>
                </a:cubicBezTo>
                <a:cubicBezTo>
                  <a:pt x="2454488" y="1137330"/>
                  <a:pt x="2504533" y="1000669"/>
                  <a:pt x="2562276" y="925602"/>
                </a:cubicBezTo>
                <a:cubicBezTo>
                  <a:pt x="2525705" y="1079586"/>
                  <a:pt x="2417917" y="1198922"/>
                  <a:pt x="2352475" y="1308635"/>
                </a:cubicBezTo>
                <a:cubicBezTo>
                  <a:pt x="2400594" y="1250891"/>
                  <a:pt x="2452563" y="1200847"/>
                  <a:pt x="2491059" y="1127706"/>
                </a:cubicBezTo>
                <a:cubicBezTo>
                  <a:pt x="2537255" y="1096909"/>
                  <a:pt x="2645042" y="946775"/>
                  <a:pt x="2600772" y="867857"/>
                </a:cubicBezTo>
                <a:cubicBezTo>
                  <a:pt x="2645042" y="846685"/>
                  <a:pt x="2670064" y="896729"/>
                  <a:pt x="2693162" y="914052"/>
                </a:cubicBezTo>
                <a:cubicBezTo>
                  <a:pt x="2689312" y="991045"/>
                  <a:pt x="2725883" y="1043014"/>
                  <a:pt x="2770154" y="1089210"/>
                </a:cubicBezTo>
                <a:cubicBezTo>
                  <a:pt x="2772078" y="1091135"/>
                  <a:pt x="2772078" y="1091135"/>
                  <a:pt x="2772078" y="1091135"/>
                </a:cubicBezTo>
                <a:cubicBezTo>
                  <a:pt x="2772078" y="1091135"/>
                  <a:pt x="2774003" y="1093059"/>
                  <a:pt x="2774003" y="1093059"/>
                </a:cubicBezTo>
                <a:cubicBezTo>
                  <a:pt x="2775928" y="1094984"/>
                  <a:pt x="2777853" y="1096909"/>
                  <a:pt x="2779777" y="1098834"/>
                </a:cubicBezTo>
                <a:cubicBezTo>
                  <a:pt x="2781703" y="1100759"/>
                  <a:pt x="2781703" y="1100759"/>
                  <a:pt x="2781703" y="1102683"/>
                </a:cubicBezTo>
                <a:lnTo>
                  <a:pt x="2783627" y="1102683"/>
                </a:lnTo>
                <a:cubicBezTo>
                  <a:pt x="2785552" y="1104608"/>
                  <a:pt x="2789401" y="1108458"/>
                  <a:pt x="2791326" y="1110383"/>
                </a:cubicBezTo>
                <a:lnTo>
                  <a:pt x="2791326" y="1112307"/>
                </a:lnTo>
                <a:cubicBezTo>
                  <a:pt x="2787477" y="1114232"/>
                  <a:pt x="2787477" y="1112307"/>
                  <a:pt x="2787477" y="1116157"/>
                </a:cubicBezTo>
                <a:lnTo>
                  <a:pt x="2784843" y="1117386"/>
                </a:lnTo>
                <a:lnTo>
                  <a:pt x="2787477" y="1120020"/>
                </a:lnTo>
                <a:cubicBezTo>
                  <a:pt x="2785552" y="1120020"/>
                  <a:pt x="2785552" y="1120020"/>
                  <a:pt x="2783627" y="1120020"/>
                </a:cubicBezTo>
                <a:lnTo>
                  <a:pt x="2781703" y="1121945"/>
                </a:lnTo>
                <a:cubicBezTo>
                  <a:pt x="2783627" y="1123870"/>
                  <a:pt x="2783627" y="1121945"/>
                  <a:pt x="2781703" y="1123870"/>
                </a:cubicBezTo>
                <a:lnTo>
                  <a:pt x="2777853" y="1120020"/>
                </a:lnTo>
                <a:lnTo>
                  <a:pt x="2779778" y="1118096"/>
                </a:lnTo>
                <a:lnTo>
                  <a:pt x="2783627" y="1118096"/>
                </a:lnTo>
                <a:lnTo>
                  <a:pt x="2783627" y="1117868"/>
                </a:lnTo>
                <a:lnTo>
                  <a:pt x="2781703" y="1118082"/>
                </a:lnTo>
                <a:lnTo>
                  <a:pt x="2779777" y="1118082"/>
                </a:lnTo>
                <a:cubicBezTo>
                  <a:pt x="2775928" y="1118082"/>
                  <a:pt x="2777853" y="1120006"/>
                  <a:pt x="2775928" y="1118082"/>
                </a:cubicBezTo>
                <a:cubicBezTo>
                  <a:pt x="2774003" y="1120006"/>
                  <a:pt x="2770154" y="1120006"/>
                  <a:pt x="2768230" y="1121931"/>
                </a:cubicBezTo>
                <a:lnTo>
                  <a:pt x="2768230" y="1123856"/>
                </a:lnTo>
                <a:lnTo>
                  <a:pt x="2766304" y="1125781"/>
                </a:lnTo>
                <a:lnTo>
                  <a:pt x="2766304" y="1129629"/>
                </a:lnTo>
                <a:lnTo>
                  <a:pt x="2770154" y="1129629"/>
                </a:lnTo>
                <a:cubicBezTo>
                  <a:pt x="2766304" y="1133479"/>
                  <a:pt x="2770154" y="1129629"/>
                  <a:pt x="2766304" y="1131555"/>
                </a:cubicBezTo>
                <a:lnTo>
                  <a:pt x="2766304" y="1133479"/>
                </a:lnTo>
                <a:lnTo>
                  <a:pt x="2762454" y="1135405"/>
                </a:lnTo>
                <a:cubicBezTo>
                  <a:pt x="2760530" y="1133479"/>
                  <a:pt x="2760530" y="1135405"/>
                  <a:pt x="2762454" y="1133479"/>
                </a:cubicBezTo>
                <a:cubicBezTo>
                  <a:pt x="2760530" y="1133479"/>
                  <a:pt x="2760530" y="1135405"/>
                  <a:pt x="2760530" y="1133479"/>
                </a:cubicBezTo>
                <a:cubicBezTo>
                  <a:pt x="2760530" y="1131555"/>
                  <a:pt x="2760530" y="1133479"/>
                  <a:pt x="2760530" y="1131555"/>
                </a:cubicBezTo>
                <a:lnTo>
                  <a:pt x="2760530" y="1129629"/>
                </a:lnTo>
                <a:lnTo>
                  <a:pt x="2756680" y="1129629"/>
                </a:lnTo>
                <a:lnTo>
                  <a:pt x="2758605" y="1131555"/>
                </a:lnTo>
                <a:cubicBezTo>
                  <a:pt x="2754755" y="1133479"/>
                  <a:pt x="2754755" y="1131555"/>
                  <a:pt x="2754755" y="1135405"/>
                </a:cubicBezTo>
                <a:lnTo>
                  <a:pt x="2750906" y="1135405"/>
                </a:lnTo>
                <a:cubicBezTo>
                  <a:pt x="2752830" y="1131555"/>
                  <a:pt x="2750906" y="1131555"/>
                  <a:pt x="2754755" y="1131555"/>
                </a:cubicBezTo>
                <a:cubicBezTo>
                  <a:pt x="2754755" y="1129629"/>
                  <a:pt x="2754755" y="1129629"/>
                  <a:pt x="2754755" y="1129629"/>
                </a:cubicBezTo>
                <a:cubicBezTo>
                  <a:pt x="2754755" y="1129629"/>
                  <a:pt x="2754755" y="1129629"/>
                  <a:pt x="2752830" y="1129629"/>
                </a:cubicBezTo>
                <a:lnTo>
                  <a:pt x="2750906" y="1131555"/>
                </a:lnTo>
                <a:lnTo>
                  <a:pt x="2750906" y="1135405"/>
                </a:lnTo>
                <a:lnTo>
                  <a:pt x="2754230" y="1138729"/>
                </a:lnTo>
                <a:lnTo>
                  <a:pt x="2752830" y="1139253"/>
                </a:lnTo>
                <a:lnTo>
                  <a:pt x="2748981" y="1139253"/>
                </a:lnTo>
                <a:cubicBezTo>
                  <a:pt x="2750906" y="1137330"/>
                  <a:pt x="2748981" y="1137330"/>
                  <a:pt x="2748981" y="1137330"/>
                </a:cubicBezTo>
                <a:cubicBezTo>
                  <a:pt x="2747056" y="1137330"/>
                  <a:pt x="2747056" y="1137330"/>
                  <a:pt x="2745131" y="1137330"/>
                </a:cubicBezTo>
                <a:lnTo>
                  <a:pt x="2743207" y="1135405"/>
                </a:lnTo>
                <a:lnTo>
                  <a:pt x="2743207" y="1131555"/>
                </a:lnTo>
                <a:cubicBezTo>
                  <a:pt x="2737433" y="1131555"/>
                  <a:pt x="2739357" y="1133479"/>
                  <a:pt x="2735507" y="1135405"/>
                </a:cubicBezTo>
                <a:cubicBezTo>
                  <a:pt x="2735507" y="1133479"/>
                  <a:pt x="2735507" y="1133479"/>
                  <a:pt x="2737433" y="1131555"/>
                </a:cubicBezTo>
                <a:cubicBezTo>
                  <a:pt x="2733582" y="1129629"/>
                  <a:pt x="2737433" y="1131555"/>
                  <a:pt x="2733582" y="1131555"/>
                </a:cubicBezTo>
                <a:cubicBezTo>
                  <a:pt x="2733582" y="1127706"/>
                  <a:pt x="2733582" y="1129629"/>
                  <a:pt x="2735507" y="1127706"/>
                </a:cubicBezTo>
                <a:cubicBezTo>
                  <a:pt x="2731659" y="1125781"/>
                  <a:pt x="2731659" y="1121931"/>
                  <a:pt x="2727808" y="1121931"/>
                </a:cubicBezTo>
                <a:lnTo>
                  <a:pt x="2725883" y="1125781"/>
                </a:lnTo>
                <a:lnTo>
                  <a:pt x="2731659" y="1127706"/>
                </a:lnTo>
                <a:cubicBezTo>
                  <a:pt x="2731659" y="1127706"/>
                  <a:pt x="2729733" y="1129629"/>
                  <a:pt x="2729733" y="1129629"/>
                </a:cubicBezTo>
                <a:cubicBezTo>
                  <a:pt x="2729733" y="1131555"/>
                  <a:pt x="2731659" y="1131555"/>
                  <a:pt x="2733582" y="1131555"/>
                </a:cubicBezTo>
                <a:lnTo>
                  <a:pt x="2731659" y="1133479"/>
                </a:lnTo>
                <a:lnTo>
                  <a:pt x="2729733" y="1133479"/>
                </a:lnTo>
                <a:lnTo>
                  <a:pt x="2727808" y="1135405"/>
                </a:lnTo>
                <a:cubicBezTo>
                  <a:pt x="2727808" y="1137330"/>
                  <a:pt x="2727808" y="1135405"/>
                  <a:pt x="2727808" y="1137330"/>
                </a:cubicBezTo>
                <a:lnTo>
                  <a:pt x="2728400" y="1137922"/>
                </a:lnTo>
                <a:lnTo>
                  <a:pt x="2728714" y="1139253"/>
                </a:lnTo>
                <a:lnTo>
                  <a:pt x="2725883" y="1139253"/>
                </a:lnTo>
                <a:lnTo>
                  <a:pt x="2723958" y="1143103"/>
                </a:lnTo>
                <a:lnTo>
                  <a:pt x="2722034" y="1145028"/>
                </a:lnTo>
                <a:lnTo>
                  <a:pt x="2720109" y="1145028"/>
                </a:lnTo>
                <a:lnTo>
                  <a:pt x="2720109" y="1146954"/>
                </a:lnTo>
                <a:lnTo>
                  <a:pt x="2716259" y="1146954"/>
                </a:lnTo>
                <a:cubicBezTo>
                  <a:pt x="2714335" y="1143103"/>
                  <a:pt x="2714335" y="1145028"/>
                  <a:pt x="2712410" y="1143103"/>
                </a:cubicBezTo>
                <a:lnTo>
                  <a:pt x="2716259" y="1139253"/>
                </a:lnTo>
                <a:cubicBezTo>
                  <a:pt x="2718184" y="1139253"/>
                  <a:pt x="2718184" y="1139253"/>
                  <a:pt x="2718184" y="1137330"/>
                </a:cubicBezTo>
                <a:lnTo>
                  <a:pt x="2716259" y="1137330"/>
                </a:lnTo>
                <a:lnTo>
                  <a:pt x="2716259" y="1133479"/>
                </a:lnTo>
                <a:cubicBezTo>
                  <a:pt x="2714335" y="1133479"/>
                  <a:pt x="2714335" y="1133479"/>
                  <a:pt x="2712410" y="1135405"/>
                </a:cubicBezTo>
                <a:cubicBezTo>
                  <a:pt x="2714335" y="1139253"/>
                  <a:pt x="2712410" y="1133479"/>
                  <a:pt x="2712410" y="1137330"/>
                </a:cubicBezTo>
                <a:lnTo>
                  <a:pt x="2716259" y="1139253"/>
                </a:lnTo>
                <a:lnTo>
                  <a:pt x="2712410" y="1139253"/>
                </a:lnTo>
                <a:lnTo>
                  <a:pt x="2710485" y="1139253"/>
                </a:lnTo>
                <a:lnTo>
                  <a:pt x="2708560" y="1143103"/>
                </a:lnTo>
                <a:lnTo>
                  <a:pt x="2708560" y="1146954"/>
                </a:lnTo>
                <a:lnTo>
                  <a:pt x="2710485" y="1148877"/>
                </a:lnTo>
                <a:lnTo>
                  <a:pt x="2712410" y="1148877"/>
                </a:lnTo>
                <a:lnTo>
                  <a:pt x="2716259" y="1150803"/>
                </a:lnTo>
                <a:cubicBezTo>
                  <a:pt x="2716259" y="1154652"/>
                  <a:pt x="2718184" y="1150803"/>
                  <a:pt x="2716259" y="1154652"/>
                </a:cubicBezTo>
                <a:lnTo>
                  <a:pt x="2718184" y="1156577"/>
                </a:lnTo>
                <a:lnTo>
                  <a:pt x="2720109" y="1154652"/>
                </a:lnTo>
                <a:lnTo>
                  <a:pt x="2722034" y="1150803"/>
                </a:lnTo>
                <a:cubicBezTo>
                  <a:pt x="2723958" y="1150803"/>
                  <a:pt x="2725883" y="1150803"/>
                  <a:pt x="2725883" y="1152727"/>
                </a:cubicBezTo>
                <a:cubicBezTo>
                  <a:pt x="2725883" y="1154652"/>
                  <a:pt x="2723958" y="1156577"/>
                  <a:pt x="2722034" y="1156577"/>
                </a:cubicBezTo>
                <a:lnTo>
                  <a:pt x="2722034" y="1158501"/>
                </a:lnTo>
                <a:lnTo>
                  <a:pt x="2718184" y="1160426"/>
                </a:lnTo>
                <a:lnTo>
                  <a:pt x="2718184" y="1162351"/>
                </a:lnTo>
                <a:lnTo>
                  <a:pt x="2716259" y="1164276"/>
                </a:lnTo>
                <a:cubicBezTo>
                  <a:pt x="2718184" y="1164276"/>
                  <a:pt x="2719146" y="1163795"/>
                  <a:pt x="2719868" y="1163795"/>
                </a:cubicBezTo>
                <a:lnTo>
                  <a:pt x="2720380" y="1164363"/>
                </a:lnTo>
                <a:lnTo>
                  <a:pt x="2717462" y="1164517"/>
                </a:lnTo>
                <a:lnTo>
                  <a:pt x="2715585" y="1165527"/>
                </a:lnTo>
                <a:lnTo>
                  <a:pt x="2712410" y="1162351"/>
                </a:lnTo>
                <a:cubicBezTo>
                  <a:pt x="2712410" y="1160426"/>
                  <a:pt x="2712410" y="1160426"/>
                  <a:pt x="2714335" y="1160426"/>
                </a:cubicBezTo>
                <a:lnTo>
                  <a:pt x="2716259" y="1158501"/>
                </a:lnTo>
                <a:lnTo>
                  <a:pt x="2712410" y="1158501"/>
                </a:lnTo>
                <a:lnTo>
                  <a:pt x="2708560" y="1160426"/>
                </a:lnTo>
                <a:cubicBezTo>
                  <a:pt x="2706636" y="1158501"/>
                  <a:pt x="2706636" y="1158501"/>
                  <a:pt x="2704711" y="1158501"/>
                </a:cubicBezTo>
                <a:lnTo>
                  <a:pt x="2702786" y="1156577"/>
                </a:lnTo>
                <a:cubicBezTo>
                  <a:pt x="2700862" y="1156577"/>
                  <a:pt x="2702786" y="1156577"/>
                  <a:pt x="2700862" y="1156577"/>
                </a:cubicBezTo>
                <a:lnTo>
                  <a:pt x="2698936" y="1158501"/>
                </a:lnTo>
                <a:cubicBezTo>
                  <a:pt x="2698936" y="1156577"/>
                  <a:pt x="2698936" y="1156577"/>
                  <a:pt x="2700862" y="1154652"/>
                </a:cubicBezTo>
                <a:lnTo>
                  <a:pt x="2698936" y="1154652"/>
                </a:lnTo>
                <a:lnTo>
                  <a:pt x="2695087" y="1158501"/>
                </a:lnTo>
                <a:lnTo>
                  <a:pt x="2696531" y="1161389"/>
                </a:lnTo>
                <a:cubicBezTo>
                  <a:pt x="2696049" y="1160908"/>
                  <a:pt x="2696049" y="1160426"/>
                  <a:pt x="2695087" y="1160426"/>
                </a:cubicBezTo>
                <a:lnTo>
                  <a:pt x="2693162" y="1160426"/>
                </a:lnTo>
                <a:lnTo>
                  <a:pt x="2691237" y="1164276"/>
                </a:lnTo>
                <a:lnTo>
                  <a:pt x="2691237" y="1171975"/>
                </a:lnTo>
                <a:lnTo>
                  <a:pt x="2689312" y="1173899"/>
                </a:lnTo>
                <a:lnTo>
                  <a:pt x="2689313" y="1173900"/>
                </a:lnTo>
                <a:lnTo>
                  <a:pt x="2687389" y="1175824"/>
                </a:lnTo>
                <a:lnTo>
                  <a:pt x="2685463" y="1179674"/>
                </a:lnTo>
                <a:lnTo>
                  <a:pt x="2685463" y="1181599"/>
                </a:lnTo>
                <a:cubicBezTo>
                  <a:pt x="2689312" y="1181599"/>
                  <a:pt x="2687389" y="1181599"/>
                  <a:pt x="2689312" y="1179674"/>
                </a:cubicBezTo>
                <a:cubicBezTo>
                  <a:pt x="2691237" y="1179674"/>
                  <a:pt x="2693162" y="1179674"/>
                  <a:pt x="2693162" y="1177749"/>
                </a:cubicBezTo>
                <a:lnTo>
                  <a:pt x="2689313" y="1173900"/>
                </a:lnTo>
                <a:lnTo>
                  <a:pt x="2691237" y="1171975"/>
                </a:lnTo>
                <a:lnTo>
                  <a:pt x="2693162" y="1171975"/>
                </a:lnTo>
                <a:lnTo>
                  <a:pt x="2693162" y="1162351"/>
                </a:lnTo>
                <a:lnTo>
                  <a:pt x="2697012" y="1162351"/>
                </a:lnTo>
                <a:lnTo>
                  <a:pt x="2696531" y="1161389"/>
                </a:lnTo>
                <a:lnTo>
                  <a:pt x="2700862" y="1162351"/>
                </a:lnTo>
                <a:lnTo>
                  <a:pt x="2698936" y="1164276"/>
                </a:lnTo>
                <a:cubicBezTo>
                  <a:pt x="2700862" y="1168125"/>
                  <a:pt x="2698936" y="1164276"/>
                  <a:pt x="2700862" y="1168125"/>
                </a:cubicBezTo>
                <a:lnTo>
                  <a:pt x="2704711" y="1164276"/>
                </a:lnTo>
                <a:lnTo>
                  <a:pt x="2704712" y="1164276"/>
                </a:lnTo>
                <a:lnTo>
                  <a:pt x="2706638" y="1164276"/>
                </a:lnTo>
                <a:lnTo>
                  <a:pt x="2706638" y="1164277"/>
                </a:lnTo>
                <a:lnTo>
                  <a:pt x="2710485" y="1166201"/>
                </a:lnTo>
                <a:lnTo>
                  <a:pt x="2708561" y="1168125"/>
                </a:lnTo>
                <a:lnTo>
                  <a:pt x="2708560" y="1168125"/>
                </a:lnTo>
                <a:lnTo>
                  <a:pt x="2710485" y="1170050"/>
                </a:lnTo>
                <a:lnTo>
                  <a:pt x="2710485" y="1168125"/>
                </a:lnTo>
                <a:lnTo>
                  <a:pt x="2714335" y="1168125"/>
                </a:lnTo>
                <a:lnTo>
                  <a:pt x="2714335" y="1170050"/>
                </a:lnTo>
                <a:lnTo>
                  <a:pt x="2714335" y="1171975"/>
                </a:lnTo>
                <a:lnTo>
                  <a:pt x="2712410" y="1173899"/>
                </a:lnTo>
                <a:cubicBezTo>
                  <a:pt x="2714335" y="1173899"/>
                  <a:pt x="2714335" y="1173899"/>
                  <a:pt x="2716259" y="1173899"/>
                </a:cubicBezTo>
                <a:lnTo>
                  <a:pt x="2718184" y="1173899"/>
                </a:lnTo>
                <a:lnTo>
                  <a:pt x="2720109" y="1173899"/>
                </a:lnTo>
                <a:cubicBezTo>
                  <a:pt x="2722034" y="1170050"/>
                  <a:pt x="2720109" y="1171975"/>
                  <a:pt x="2723958" y="1170050"/>
                </a:cubicBezTo>
                <a:cubicBezTo>
                  <a:pt x="2722034" y="1168125"/>
                  <a:pt x="2722034" y="1170050"/>
                  <a:pt x="2723958" y="1168125"/>
                </a:cubicBezTo>
                <a:lnTo>
                  <a:pt x="2720109" y="1168125"/>
                </a:lnTo>
                <a:lnTo>
                  <a:pt x="2722034" y="1170050"/>
                </a:lnTo>
                <a:cubicBezTo>
                  <a:pt x="2716259" y="1170050"/>
                  <a:pt x="2720109" y="1170050"/>
                  <a:pt x="2716259" y="1168125"/>
                </a:cubicBezTo>
                <a:lnTo>
                  <a:pt x="2718184" y="1166201"/>
                </a:lnTo>
                <a:lnTo>
                  <a:pt x="2722034" y="1166201"/>
                </a:lnTo>
                <a:lnTo>
                  <a:pt x="2720380" y="1164363"/>
                </a:lnTo>
                <a:lnTo>
                  <a:pt x="2722034" y="1164276"/>
                </a:lnTo>
                <a:lnTo>
                  <a:pt x="2725883" y="1164276"/>
                </a:lnTo>
                <a:lnTo>
                  <a:pt x="2725883" y="1166201"/>
                </a:lnTo>
                <a:cubicBezTo>
                  <a:pt x="2729733" y="1166201"/>
                  <a:pt x="2727808" y="1166201"/>
                  <a:pt x="2731659" y="1164276"/>
                </a:cubicBezTo>
                <a:lnTo>
                  <a:pt x="2731659" y="1162351"/>
                </a:lnTo>
                <a:lnTo>
                  <a:pt x="2731659" y="1158501"/>
                </a:lnTo>
                <a:lnTo>
                  <a:pt x="2729733" y="1160426"/>
                </a:lnTo>
                <a:lnTo>
                  <a:pt x="2725883" y="1160426"/>
                </a:lnTo>
                <a:lnTo>
                  <a:pt x="2723958" y="1160426"/>
                </a:lnTo>
                <a:lnTo>
                  <a:pt x="2727808" y="1156577"/>
                </a:lnTo>
                <a:lnTo>
                  <a:pt x="2731659" y="1154652"/>
                </a:lnTo>
                <a:lnTo>
                  <a:pt x="2733582" y="1156577"/>
                </a:lnTo>
                <a:lnTo>
                  <a:pt x="2733582" y="1158501"/>
                </a:lnTo>
                <a:lnTo>
                  <a:pt x="2733582" y="1160426"/>
                </a:lnTo>
                <a:cubicBezTo>
                  <a:pt x="2737433" y="1160426"/>
                  <a:pt x="2737433" y="1160426"/>
                  <a:pt x="2737433" y="1158501"/>
                </a:cubicBezTo>
                <a:cubicBezTo>
                  <a:pt x="2739357" y="1158501"/>
                  <a:pt x="2737433" y="1158501"/>
                  <a:pt x="2739357" y="1158501"/>
                </a:cubicBezTo>
                <a:lnTo>
                  <a:pt x="2741282" y="1158501"/>
                </a:lnTo>
                <a:lnTo>
                  <a:pt x="2743207" y="1156577"/>
                </a:lnTo>
                <a:cubicBezTo>
                  <a:pt x="2743207" y="1154652"/>
                  <a:pt x="2743207" y="1156577"/>
                  <a:pt x="2743207" y="1154652"/>
                </a:cubicBezTo>
                <a:lnTo>
                  <a:pt x="2741282" y="1152727"/>
                </a:lnTo>
                <a:lnTo>
                  <a:pt x="2737433" y="1150803"/>
                </a:lnTo>
                <a:lnTo>
                  <a:pt x="2734865" y="1152086"/>
                </a:lnTo>
                <a:lnTo>
                  <a:pt x="2733582" y="1150802"/>
                </a:lnTo>
                <a:lnTo>
                  <a:pt x="2733582" y="1148877"/>
                </a:lnTo>
                <a:lnTo>
                  <a:pt x="2739357" y="1148877"/>
                </a:lnTo>
                <a:cubicBezTo>
                  <a:pt x="2737433" y="1146954"/>
                  <a:pt x="2737433" y="1148877"/>
                  <a:pt x="2739357" y="1146954"/>
                </a:cubicBezTo>
                <a:cubicBezTo>
                  <a:pt x="2735507" y="1146954"/>
                  <a:pt x="2735507" y="1146954"/>
                  <a:pt x="2733582" y="1148877"/>
                </a:cubicBezTo>
                <a:lnTo>
                  <a:pt x="2731659" y="1148877"/>
                </a:lnTo>
                <a:lnTo>
                  <a:pt x="2729733" y="1148877"/>
                </a:lnTo>
                <a:lnTo>
                  <a:pt x="2729733" y="1146954"/>
                </a:lnTo>
                <a:cubicBezTo>
                  <a:pt x="2725883" y="1146954"/>
                  <a:pt x="2727808" y="1145028"/>
                  <a:pt x="2725883" y="1148877"/>
                </a:cubicBezTo>
                <a:lnTo>
                  <a:pt x="2729733" y="1148877"/>
                </a:lnTo>
                <a:cubicBezTo>
                  <a:pt x="2729733" y="1154652"/>
                  <a:pt x="2727808" y="1150803"/>
                  <a:pt x="2723958" y="1150803"/>
                </a:cubicBezTo>
                <a:lnTo>
                  <a:pt x="2723958" y="1145028"/>
                </a:lnTo>
                <a:lnTo>
                  <a:pt x="2729733" y="1139253"/>
                </a:lnTo>
                <a:lnTo>
                  <a:pt x="2729733" y="1141179"/>
                </a:lnTo>
                <a:lnTo>
                  <a:pt x="2727808" y="1142382"/>
                </a:lnTo>
                <a:cubicBezTo>
                  <a:pt x="2727327" y="1142622"/>
                  <a:pt x="2726845" y="1143103"/>
                  <a:pt x="2725883" y="1145028"/>
                </a:cubicBezTo>
                <a:lnTo>
                  <a:pt x="2729733" y="1141179"/>
                </a:lnTo>
                <a:lnTo>
                  <a:pt x="2731659" y="1139253"/>
                </a:lnTo>
                <a:cubicBezTo>
                  <a:pt x="2735507" y="1139253"/>
                  <a:pt x="2733582" y="1139253"/>
                  <a:pt x="2735507" y="1135405"/>
                </a:cubicBezTo>
                <a:lnTo>
                  <a:pt x="2737433" y="1135405"/>
                </a:lnTo>
                <a:lnTo>
                  <a:pt x="2739357" y="1139253"/>
                </a:lnTo>
                <a:lnTo>
                  <a:pt x="2741282" y="1137330"/>
                </a:lnTo>
                <a:cubicBezTo>
                  <a:pt x="2743207" y="1139253"/>
                  <a:pt x="2743207" y="1139253"/>
                  <a:pt x="2743207" y="1141179"/>
                </a:cubicBezTo>
                <a:cubicBezTo>
                  <a:pt x="2747056" y="1141179"/>
                  <a:pt x="2745131" y="1141179"/>
                  <a:pt x="2747056" y="1139253"/>
                </a:cubicBezTo>
                <a:lnTo>
                  <a:pt x="2750906" y="1141179"/>
                </a:lnTo>
                <a:lnTo>
                  <a:pt x="2752830" y="1139253"/>
                </a:lnTo>
                <a:lnTo>
                  <a:pt x="2754755" y="1139253"/>
                </a:lnTo>
                <a:lnTo>
                  <a:pt x="2754230" y="1138729"/>
                </a:lnTo>
                <a:lnTo>
                  <a:pt x="2754755" y="1138532"/>
                </a:lnTo>
                <a:cubicBezTo>
                  <a:pt x="2754755" y="1138291"/>
                  <a:pt x="2754755" y="1138291"/>
                  <a:pt x="2756680" y="1139253"/>
                </a:cubicBezTo>
                <a:cubicBezTo>
                  <a:pt x="2758605" y="1137330"/>
                  <a:pt x="2758605" y="1137330"/>
                  <a:pt x="2760530" y="1137330"/>
                </a:cubicBezTo>
                <a:lnTo>
                  <a:pt x="2764379" y="1137330"/>
                </a:lnTo>
                <a:cubicBezTo>
                  <a:pt x="2768230" y="1137330"/>
                  <a:pt x="2768230" y="1135405"/>
                  <a:pt x="2768230" y="1133479"/>
                </a:cubicBezTo>
                <a:lnTo>
                  <a:pt x="2772078" y="1133479"/>
                </a:lnTo>
                <a:cubicBezTo>
                  <a:pt x="2772078" y="1135405"/>
                  <a:pt x="2772078" y="1133479"/>
                  <a:pt x="2772078" y="1135405"/>
                </a:cubicBezTo>
                <a:lnTo>
                  <a:pt x="2770154" y="1137330"/>
                </a:lnTo>
                <a:lnTo>
                  <a:pt x="2770154" y="1139253"/>
                </a:lnTo>
                <a:lnTo>
                  <a:pt x="2768230" y="1141179"/>
                </a:lnTo>
                <a:lnTo>
                  <a:pt x="2766304" y="1139253"/>
                </a:lnTo>
                <a:lnTo>
                  <a:pt x="2764379" y="1141179"/>
                </a:lnTo>
                <a:lnTo>
                  <a:pt x="2762454" y="1139253"/>
                </a:lnTo>
                <a:cubicBezTo>
                  <a:pt x="2760530" y="1139253"/>
                  <a:pt x="2758605" y="1139253"/>
                  <a:pt x="2758605" y="1143103"/>
                </a:cubicBezTo>
                <a:cubicBezTo>
                  <a:pt x="2762454" y="1143103"/>
                  <a:pt x="2758605" y="1145028"/>
                  <a:pt x="2762454" y="1143103"/>
                </a:cubicBezTo>
                <a:cubicBezTo>
                  <a:pt x="2764379" y="1143103"/>
                  <a:pt x="2764379" y="1145028"/>
                  <a:pt x="2766304" y="1145028"/>
                </a:cubicBezTo>
                <a:cubicBezTo>
                  <a:pt x="2768230" y="1145028"/>
                  <a:pt x="2768230" y="1145028"/>
                  <a:pt x="2770154" y="1143103"/>
                </a:cubicBezTo>
                <a:lnTo>
                  <a:pt x="2770154" y="1141179"/>
                </a:lnTo>
                <a:lnTo>
                  <a:pt x="2772078" y="1139253"/>
                </a:lnTo>
                <a:lnTo>
                  <a:pt x="2770154" y="1137330"/>
                </a:lnTo>
                <a:lnTo>
                  <a:pt x="2772078" y="1137330"/>
                </a:lnTo>
                <a:lnTo>
                  <a:pt x="2772238" y="1137169"/>
                </a:lnTo>
                <a:lnTo>
                  <a:pt x="2772079" y="1135419"/>
                </a:lnTo>
                <a:lnTo>
                  <a:pt x="2773352" y="1136055"/>
                </a:lnTo>
                <a:lnTo>
                  <a:pt x="2775928" y="1133479"/>
                </a:lnTo>
                <a:lnTo>
                  <a:pt x="2777853" y="1133479"/>
                </a:lnTo>
                <a:lnTo>
                  <a:pt x="2777853" y="1136140"/>
                </a:lnTo>
                <a:cubicBezTo>
                  <a:pt x="2778335" y="1135900"/>
                  <a:pt x="2778816" y="1135418"/>
                  <a:pt x="2779778" y="1133494"/>
                </a:cubicBezTo>
                <a:lnTo>
                  <a:pt x="2783598" y="1133494"/>
                </a:lnTo>
                <a:lnTo>
                  <a:pt x="2783627" y="1133479"/>
                </a:lnTo>
                <a:lnTo>
                  <a:pt x="2781703" y="1131555"/>
                </a:lnTo>
                <a:lnTo>
                  <a:pt x="2784007" y="1130402"/>
                </a:lnTo>
                <a:lnTo>
                  <a:pt x="2783629" y="1129646"/>
                </a:lnTo>
                <a:lnTo>
                  <a:pt x="2785554" y="1127720"/>
                </a:lnTo>
                <a:lnTo>
                  <a:pt x="2786941" y="1129109"/>
                </a:lnTo>
                <a:lnTo>
                  <a:pt x="2787477" y="1128908"/>
                </a:lnTo>
                <a:cubicBezTo>
                  <a:pt x="2787477" y="1128667"/>
                  <a:pt x="2787477" y="1128667"/>
                  <a:pt x="2789401" y="1129629"/>
                </a:cubicBezTo>
                <a:lnTo>
                  <a:pt x="2791326" y="1127706"/>
                </a:lnTo>
                <a:lnTo>
                  <a:pt x="2793251" y="1127706"/>
                </a:lnTo>
                <a:lnTo>
                  <a:pt x="2791326" y="1123856"/>
                </a:lnTo>
                <a:lnTo>
                  <a:pt x="2795176" y="1120006"/>
                </a:lnTo>
                <a:cubicBezTo>
                  <a:pt x="2793251" y="1118082"/>
                  <a:pt x="2793251" y="1120006"/>
                  <a:pt x="2795176" y="1118082"/>
                </a:cubicBezTo>
                <a:lnTo>
                  <a:pt x="2793251" y="1116157"/>
                </a:lnTo>
                <a:cubicBezTo>
                  <a:pt x="2795176" y="1114232"/>
                  <a:pt x="2795176" y="1116157"/>
                  <a:pt x="2793251" y="1114232"/>
                </a:cubicBezTo>
                <a:cubicBezTo>
                  <a:pt x="2795176" y="1114232"/>
                  <a:pt x="2797100" y="1112307"/>
                  <a:pt x="2799025" y="1112307"/>
                </a:cubicBezTo>
                <a:cubicBezTo>
                  <a:pt x="2802875" y="1116157"/>
                  <a:pt x="2804799" y="1118082"/>
                  <a:pt x="2808649" y="1121931"/>
                </a:cubicBezTo>
                <a:cubicBezTo>
                  <a:pt x="2810574" y="1123856"/>
                  <a:pt x="2814423" y="1127706"/>
                  <a:pt x="2816348" y="1129629"/>
                </a:cubicBezTo>
                <a:cubicBezTo>
                  <a:pt x="2816348" y="1129629"/>
                  <a:pt x="2816348" y="1131555"/>
                  <a:pt x="2816348" y="1131555"/>
                </a:cubicBezTo>
                <a:cubicBezTo>
                  <a:pt x="2818274" y="1131555"/>
                  <a:pt x="2818274" y="1131555"/>
                  <a:pt x="2818274" y="1131555"/>
                </a:cubicBezTo>
                <a:cubicBezTo>
                  <a:pt x="2822123" y="1135405"/>
                  <a:pt x="2827897" y="1141179"/>
                  <a:pt x="2831747" y="1145028"/>
                </a:cubicBezTo>
                <a:cubicBezTo>
                  <a:pt x="2820198" y="1183523"/>
                  <a:pt x="2791326" y="1206621"/>
                  <a:pt x="2762454" y="1223944"/>
                </a:cubicBezTo>
                <a:cubicBezTo>
                  <a:pt x="2760530" y="1225869"/>
                  <a:pt x="2756680" y="1227794"/>
                  <a:pt x="2752830" y="1229718"/>
                </a:cubicBezTo>
                <a:lnTo>
                  <a:pt x="2754755" y="1227794"/>
                </a:lnTo>
                <a:lnTo>
                  <a:pt x="2754755" y="1225869"/>
                </a:lnTo>
                <a:cubicBezTo>
                  <a:pt x="2750906" y="1225869"/>
                  <a:pt x="2752830" y="1225869"/>
                  <a:pt x="2752830" y="1227794"/>
                </a:cubicBezTo>
                <a:lnTo>
                  <a:pt x="2748981" y="1229718"/>
                </a:lnTo>
                <a:lnTo>
                  <a:pt x="2747056" y="1229718"/>
                </a:lnTo>
                <a:lnTo>
                  <a:pt x="2745131" y="1231643"/>
                </a:lnTo>
                <a:lnTo>
                  <a:pt x="2747056" y="1233568"/>
                </a:lnTo>
                <a:lnTo>
                  <a:pt x="2743207" y="1233568"/>
                </a:lnTo>
                <a:lnTo>
                  <a:pt x="2745131" y="1235493"/>
                </a:lnTo>
                <a:cubicBezTo>
                  <a:pt x="2735507" y="1241267"/>
                  <a:pt x="2727808" y="1245117"/>
                  <a:pt x="2722034" y="1248966"/>
                </a:cubicBezTo>
                <a:cubicBezTo>
                  <a:pt x="2722034" y="1247041"/>
                  <a:pt x="2720109" y="1243192"/>
                  <a:pt x="2716259" y="1241267"/>
                </a:cubicBezTo>
                <a:cubicBezTo>
                  <a:pt x="2679688" y="1256665"/>
                  <a:pt x="2643117" y="1277838"/>
                  <a:pt x="2610396" y="1306710"/>
                </a:cubicBezTo>
                <a:lnTo>
                  <a:pt x="2608471" y="1308635"/>
                </a:lnTo>
                <a:lnTo>
                  <a:pt x="2560352" y="1356754"/>
                </a:lnTo>
                <a:lnTo>
                  <a:pt x="2560592" y="1354829"/>
                </a:lnTo>
                <a:cubicBezTo>
                  <a:pt x="2560833" y="1354829"/>
                  <a:pt x="2561314" y="1354829"/>
                  <a:pt x="2562276" y="1352905"/>
                </a:cubicBezTo>
                <a:lnTo>
                  <a:pt x="2560352" y="1352905"/>
                </a:lnTo>
                <a:lnTo>
                  <a:pt x="2558427" y="1356754"/>
                </a:lnTo>
                <a:lnTo>
                  <a:pt x="2559389" y="1357717"/>
                </a:lnTo>
                <a:lnTo>
                  <a:pt x="2556502" y="1360604"/>
                </a:lnTo>
                <a:lnTo>
                  <a:pt x="2556502" y="1362529"/>
                </a:lnTo>
                <a:cubicBezTo>
                  <a:pt x="2554577" y="1364454"/>
                  <a:pt x="2554577" y="1364454"/>
                  <a:pt x="2552652" y="1366378"/>
                </a:cubicBezTo>
                <a:cubicBezTo>
                  <a:pt x="2546878" y="1368303"/>
                  <a:pt x="2548803" y="1366378"/>
                  <a:pt x="2546878" y="1370228"/>
                </a:cubicBezTo>
                <a:cubicBezTo>
                  <a:pt x="2548803" y="1370228"/>
                  <a:pt x="2550728" y="1370228"/>
                  <a:pt x="2550728" y="1370228"/>
                </a:cubicBezTo>
                <a:lnTo>
                  <a:pt x="2508352" y="1429837"/>
                </a:lnTo>
                <a:lnTo>
                  <a:pt x="2506458" y="1426047"/>
                </a:lnTo>
                <a:lnTo>
                  <a:pt x="2502608" y="1426047"/>
                </a:lnTo>
                <a:cubicBezTo>
                  <a:pt x="2502608" y="1429896"/>
                  <a:pt x="2502608" y="1426047"/>
                  <a:pt x="2504533" y="1429896"/>
                </a:cubicBezTo>
                <a:lnTo>
                  <a:pt x="2508310" y="1429896"/>
                </a:lnTo>
                <a:lnTo>
                  <a:pt x="2500444" y="1440963"/>
                </a:lnTo>
                <a:cubicBezTo>
                  <a:pt x="2485285" y="1465985"/>
                  <a:pt x="2471811" y="1492451"/>
                  <a:pt x="2460263" y="1520361"/>
                </a:cubicBezTo>
                <a:cubicBezTo>
                  <a:pt x="2458338" y="1520361"/>
                  <a:pt x="2458338" y="1520361"/>
                  <a:pt x="2458338" y="1520361"/>
                </a:cubicBezTo>
                <a:lnTo>
                  <a:pt x="2454488" y="1520361"/>
                </a:lnTo>
                <a:cubicBezTo>
                  <a:pt x="2456414" y="1522285"/>
                  <a:pt x="2454488" y="1520361"/>
                  <a:pt x="2456414" y="1522285"/>
                </a:cubicBezTo>
                <a:cubicBezTo>
                  <a:pt x="2458338" y="1522285"/>
                  <a:pt x="2458338" y="1522285"/>
                  <a:pt x="2458338" y="1522285"/>
                </a:cubicBezTo>
                <a:cubicBezTo>
                  <a:pt x="2425617" y="1597352"/>
                  <a:pt x="2408293" y="1682042"/>
                  <a:pt x="2406370" y="1772507"/>
                </a:cubicBezTo>
                <a:cubicBezTo>
                  <a:pt x="2404444" y="1880296"/>
                  <a:pt x="2425617" y="1978458"/>
                  <a:pt x="2458338" y="2068922"/>
                </a:cubicBezTo>
                <a:lnTo>
                  <a:pt x="2456414" y="2068922"/>
                </a:lnTo>
                <a:lnTo>
                  <a:pt x="2460263" y="2074697"/>
                </a:lnTo>
                <a:lnTo>
                  <a:pt x="2454488" y="2074697"/>
                </a:lnTo>
                <a:cubicBezTo>
                  <a:pt x="2456414" y="2082396"/>
                  <a:pt x="2460263" y="2078548"/>
                  <a:pt x="2450640" y="2080471"/>
                </a:cubicBezTo>
                <a:lnTo>
                  <a:pt x="2450640" y="2072772"/>
                </a:lnTo>
                <a:lnTo>
                  <a:pt x="2435240" y="2074697"/>
                </a:lnTo>
                <a:lnTo>
                  <a:pt x="2439090" y="2065073"/>
                </a:lnTo>
                <a:lnTo>
                  <a:pt x="2433316" y="2065073"/>
                </a:lnTo>
                <a:cubicBezTo>
                  <a:pt x="2435240" y="2057372"/>
                  <a:pt x="2437165" y="2063148"/>
                  <a:pt x="2429466" y="2057372"/>
                </a:cubicBezTo>
                <a:lnTo>
                  <a:pt x="2427541" y="2082396"/>
                </a:lnTo>
                <a:cubicBezTo>
                  <a:pt x="2435240" y="2080471"/>
                  <a:pt x="2425617" y="2080471"/>
                  <a:pt x="2437165" y="2080471"/>
                </a:cubicBezTo>
                <a:lnTo>
                  <a:pt x="2446789" y="2080471"/>
                </a:lnTo>
                <a:lnTo>
                  <a:pt x="2442940" y="2086247"/>
                </a:lnTo>
                <a:cubicBezTo>
                  <a:pt x="2448714" y="2090095"/>
                  <a:pt x="2446789" y="2086247"/>
                  <a:pt x="2448714" y="2093946"/>
                </a:cubicBezTo>
                <a:lnTo>
                  <a:pt x="2442940" y="2093946"/>
                </a:lnTo>
                <a:lnTo>
                  <a:pt x="2442940" y="2088172"/>
                </a:lnTo>
                <a:lnTo>
                  <a:pt x="2433316" y="2090095"/>
                </a:lnTo>
                <a:cubicBezTo>
                  <a:pt x="2429466" y="2088172"/>
                  <a:pt x="2439090" y="2088172"/>
                  <a:pt x="2427541" y="2088172"/>
                </a:cubicBezTo>
                <a:lnTo>
                  <a:pt x="2423692" y="2088172"/>
                </a:lnTo>
                <a:cubicBezTo>
                  <a:pt x="2421767" y="2088172"/>
                  <a:pt x="2421767" y="2088172"/>
                  <a:pt x="2421767" y="2088172"/>
                </a:cubicBezTo>
                <a:cubicBezTo>
                  <a:pt x="2367873" y="1974609"/>
                  <a:pt x="2339002" y="1843726"/>
                  <a:pt x="2348625" y="1699367"/>
                </a:cubicBezTo>
                <a:lnTo>
                  <a:pt x="2353349" y="1697792"/>
                </a:lnTo>
                <a:lnTo>
                  <a:pt x="2354399" y="1699367"/>
                </a:lnTo>
                <a:lnTo>
                  <a:pt x="2356176" y="1699663"/>
                </a:lnTo>
                <a:lnTo>
                  <a:pt x="2362098" y="1707065"/>
                </a:lnTo>
                <a:lnTo>
                  <a:pt x="2365948" y="1701291"/>
                </a:lnTo>
                <a:lnTo>
                  <a:pt x="2356176" y="1699663"/>
                </a:lnTo>
                <a:lnTo>
                  <a:pt x="2354399" y="1697442"/>
                </a:lnTo>
                <a:lnTo>
                  <a:pt x="2353349" y="1697792"/>
                </a:lnTo>
                <a:lnTo>
                  <a:pt x="2350550" y="1693591"/>
                </a:lnTo>
                <a:lnTo>
                  <a:pt x="2360174" y="1693591"/>
                </a:lnTo>
                <a:lnTo>
                  <a:pt x="2356324" y="1687817"/>
                </a:lnTo>
                <a:lnTo>
                  <a:pt x="2360174" y="1680119"/>
                </a:lnTo>
                <a:lnTo>
                  <a:pt x="2350550" y="1685892"/>
                </a:lnTo>
                <a:lnTo>
                  <a:pt x="2354399" y="1691666"/>
                </a:lnTo>
                <a:lnTo>
                  <a:pt x="2348625" y="1693591"/>
                </a:lnTo>
                <a:cubicBezTo>
                  <a:pt x="2348625" y="1685892"/>
                  <a:pt x="2350550" y="1678194"/>
                  <a:pt x="2350550" y="1670494"/>
                </a:cubicBezTo>
                <a:lnTo>
                  <a:pt x="2352475" y="1666645"/>
                </a:lnTo>
                <a:lnTo>
                  <a:pt x="2352475" y="1664720"/>
                </a:lnTo>
                <a:cubicBezTo>
                  <a:pt x="2352475" y="1662796"/>
                  <a:pt x="2352475" y="1660871"/>
                  <a:pt x="2352475" y="1658945"/>
                </a:cubicBezTo>
                <a:lnTo>
                  <a:pt x="2354399" y="1657021"/>
                </a:lnTo>
                <a:lnTo>
                  <a:pt x="2360174" y="1657021"/>
                </a:lnTo>
                <a:lnTo>
                  <a:pt x="2360174" y="1662796"/>
                </a:lnTo>
                <a:lnTo>
                  <a:pt x="2356324" y="1668570"/>
                </a:lnTo>
                <a:lnTo>
                  <a:pt x="2360174" y="1670494"/>
                </a:lnTo>
                <a:cubicBezTo>
                  <a:pt x="2362098" y="1668570"/>
                  <a:pt x="2365948" y="1664720"/>
                  <a:pt x="2367873" y="1664720"/>
                </a:cubicBezTo>
                <a:cubicBezTo>
                  <a:pt x="2377497" y="1664720"/>
                  <a:pt x="2375573" y="1668570"/>
                  <a:pt x="2385196" y="1672419"/>
                </a:cubicBezTo>
                <a:cubicBezTo>
                  <a:pt x="2387121" y="1683967"/>
                  <a:pt x="2385196" y="1678194"/>
                  <a:pt x="2389046" y="1683967"/>
                </a:cubicBezTo>
                <a:lnTo>
                  <a:pt x="2385196" y="1689743"/>
                </a:lnTo>
                <a:lnTo>
                  <a:pt x="2394820" y="1689743"/>
                </a:lnTo>
                <a:lnTo>
                  <a:pt x="2400594" y="1695517"/>
                </a:lnTo>
                <a:cubicBezTo>
                  <a:pt x="2398669" y="1703215"/>
                  <a:pt x="2396745" y="1697442"/>
                  <a:pt x="2404444" y="1703215"/>
                </a:cubicBezTo>
                <a:cubicBezTo>
                  <a:pt x="2408293" y="1697442"/>
                  <a:pt x="2408293" y="1705140"/>
                  <a:pt x="2408293" y="1695517"/>
                </a:cubicBezTo>
                <a:lnTo>
                  <a:pt x="2408293" y="1687817"/>
                </a:lnTo>
                <a:lnTo>
                  <a:pt x="2402519" y="1691666"/>
                </a:lnTo>
                <a:lnTo>
                  <a:pt x="2402519" y="1689743"/>
                </a:lnTo>
                <a:lnTo>
                  <a:pt x="2398669" y="1680119"/>
                </a:lnTo>
                <a:lnTo>
                  <a:pt x="2404444" y="1680119"/>
                </a:lnTo>
                <a:lnTo>
                  <a:pt x="2404444" y="1674343"/>
                </a:lnTo>
                <a:lnTo>
                  <a:pt x="2394820" y="1674343"/>
                </a:lnTo>
                <a:lnTo>
                  <a:pt x="2387121" y="1664720"/>
                </a:lnTo>
                <a:lnTo>
                  <a:pt x="2392895" y="1657021"/>
                </a:lnTo>
                <a:lnTo>
                  <a:pt x="2396745" y="1657021"/>
                </a:lnTo>
                <a:lnTo>
                  <a:pt x="2396745" y="1651246"/>
                </a:lnTo>
                <a:lnTo>
                  <a:pt x="2391612" y="1656378"/>
                </a:lnTo>
                <a:lnTo>
                  <a:pt x="2389046" y="1655096"/>
                </a:lnTo>
                <a:lnTo>
                  <a:pt x="2383271" y="1658945"/>
                </a:lnTo>
                <a:lnTo>
                  <a:pt x="2375573" y="1657021"/>
                </a:lnTo>
                <a:lnTo>
                  <a:pt x="2369799" y="1660871"/>
                </a:lnTo>
                <a:lnTo>
                  <a:pt x="2369799" y="1655096"/>
                </a:lnTo>
                <a:lnTo>
                  <a:pt x="2375573" y="1655096"/>
                </a:lnTo>
                <a:cubicBezTo>
                  <a:pt x="2375573" y="1641622"/>
                  <a:pt x="2379422" y="1649321"/>
                  <a:pt x="2369799" y="1643547"/>
                </a:cubicBezTo>
                <a:cubicBezTo>
                  <a:pt x="2373647" y="1637773"/>
                  <a:pt x="2373647" y="1643547"/>
                  <a:pt x="2369799" y="1635848"/>
                </a:cubicBezTo>
                <a:lnTo>
                  <a:pt x="2365948" y="1637773"/>
                </a:lnTo>
                <a:cubicBezTo>
                  <a:pt x="2367873" y="1633923"/>
                  <a:pt x="2367873" y="1631998"/>
                  <a:pt x="2367873" y="1628148"/>
                </a:cubicBezTo>
                <a:lnTo>
                  <a:pt x="2373647" y="1626224"/>
                </a:lnTo>
                <a:lnTo>
                  <a:pt x="2373647" y="1631998"/>
                </a:lnTo>
                <a:lnTo>
                  <a:pt x="2379422" y="1626224"/>
                </a:lnTo>
                <a:lnTo>
                  <a:pt x="2385196" y="1630074"/>
                </a:lnTo>
                <a:lnTo>
                  <a:pt x="2389046" y="1624299"/>
                </a:lnTo>
                <a:lnTo>
                  <a:pt x="2379422" y="1626224"/>
                </a:lnTo>
                <a:lnTo>
                  <a:pt x="2369799" y="1622374"/>
                </a:lnTo>
                <a:lnTo>
                  <a:pt x="2371722" y="1614294"/>
                </a:lnTo>
                <a:lnTo>
                  <a:pt x="2371722" y="1616600"/>
                </a:lnTo>
                <a:lnTo>
                  <a:pt x="2377497" y="1616600"/>
                </a:lnTo>
                <a:lnTo>
                  <a:pt x="2372389" y="1611492"/>
                </a:lnTo>
                <a:lnTo>
                  <a:pt x="2379422" y="1581954"/>
                </a:lnTo>
                <a:lnTo>
                  <a:pt x="2383271" y="1581954"/>
                </a:lnTo>
                <a:lnTo>
                  <a:pt x="2381347" y="1576179"/>
                </a:lnTo>
                <a:cubicBezTo>
                  <a:pt x="2390007" y="1544421"/>
                  <a:pt x="2401075" y="1513624"/>
                  <a:pt x="2414067" y="1484512"/>
                </a:cubicBezTo>
                <a:lnTo>
                  <a:pt x="2453114" y="1412573"/>
                </a:lnTo>
                <a:lnTo>
                  <a:pt x="2458338" y="1402949"/>
                </a:lnTo>
                <a:lnTo>
                  <a:pt x="2462188" y="1402949"/>
                </a:lnTo>
                <a:lnTo>
                  <a:pt x="2464112" y="1401025"/>
                </a:lnTo>
                <a:cubicBezTo>
                  <a:pt x="2462188" y="1395250"/>
                  <a:pt x="2466037" y="1399100"/>
                  <a:pt x="2462188" y="1395250"/>
                </a:cubicBezTo>
                <a:cubicBezTo>
                  <a:pt x="2496833" y="1341356"/>
                  <a:pt x="2535329" y="1297086"/>
                  <a:pt x="2577675" y="1262440"/>
                </a:cubicBezTo>
                <a:cubicBezTo>
                  <a:pt x="2594998" y="1247041"/>
                  <a:pt x="2616171" y="1239342"/>
                  <a:pt x="2637343" y="1233568"/>
                </a:cubicBezTo>
                <a:cubicBezTo>
                  <a:pt x="2677764" y="1225869"/>
                  <a:pt x="2718184" y="1223944"/>
                  <a:pt x="2754755" y="1198922"/>
                </a:cubicBezTo>
                <a:cubicBezTo>
                  <a:pt x="2741281" y="1196035"/>
                  <a:pt x="2728289" y="1194591"/>
                  <a:pt x="2715537" y="1194350"/>
                </a:cubicBezTo>
                <a:lnTo>
                  <a:pt x="2683860" y="1196570"/>
                </a:lnTo>
                <a:lnTo>
                  <a:pt x="2681613" y="1195072"/>
                </a:lnTo>
                <a:lnTo>
                  <a:pt x="2681613" y="1196728"/>
                </a:lnTo>
                <a:lnTo>
                  <a:pt x="2677764" y="1196997"/>
                </a:lnTo>
                <a:cubicBezTo>
                  <a:pt x="2677764" y="1195072"/>
                  <a:pt x="2677764" y="1195072"/>
                  <a:pt x="2677764" y="1193147"/>
                </a:cubicBezTo>
                <a:lnTo>
                  <a:pt x="2677764" y="1191223"/>
                </a:lnTo>
                <a:lnTo>
                  <a:pt x="2679688" y="1191223"/>
                </a:lnTo>
                <a:lnTo>
                  <a:pt x="2677764" y="1187373"/>
                </a:lnTo>
                <a:lnTo>
                  <a:pt x="2679688" y="1187373"/>
                </a:lnTo>
                <a:lnTo>
                  <a:pt x="2679688" y="1189298"/>
                </a:lnTo>
                <a:cubicBezTo>
                  <a:pt x="2685463" y="1187373"/>
                  <a:pt x="2681613" y="1193147"/>
                  <a:pt x="2685463" y="1193147"/>
                </a:cubicBezTo>
                <a:cubicBezTo>
                  <a:pt x="2689312" y="1193147"/>
                  <a:pt x="2685463" y="1191223"/>
                  <a:pt x="2691237" y="1191223"/>
                </a:cubicBezTo>
                <a:lnTo>
                  <a:pt x="2689312" y="1193147"/>
                </a:lnTo>
                <a:cubicBezTo>
                  <a:pt x="2695087" y="1193147"/>
                  <a:pt x="2691237" y="1193147"/>
                  <a:pt x="2695087" y="1191223"/>
                </a:cubicBezTo>
                <a:lnTo>
                  <a:pt x="2695087" y="1189298"/>
                </a:lnTo>
                <a:cubicBezTo>
                  <a:pt x="2693162" y="1189298"/>
                  <a:pt x="2693162" y="1189298"/>
                  <a:pt x="2691237" y="1187373"/>
                </a:cubicBezTo>
                <a:cubicBezTo>
                  <a:pt x="2691237" y="1185448"/>
                  <a:pt x="2691237" y="1187373"/>
                  <a:pt x="2691237" y="1185448"/>
                </a:cubicBezTo>
                <a:lnTo>
                  <a:pt x="2693162" y="1183523"/>
                </a:lnTo>
                <a:cubicBezTo>
                  <a:pt x="2691237" y="1183523"/>
                  <a:pt x="2691237" y="1183523"/>
                  <a:pt x="2689312" y="1185448"/>
                </a:cubicBezTo>
                <a:lnTo>
                  <a:pt x="2691237" y="1187373"/>
                </a:lnTo>
                <a:lnTo>
                  <a:pt x="2689312" y="1189298"/>
                </a:lnTo>
                <a:lnTo>
                  <a:pt x="2685463" y="1187373"/>
                </a:lnTo>
                <a:lnTo>
                  <a:pt x="2685463" y="1185448"/>
                </a:lnTo>
                <a:cubicBezTo>
                  <a:pt x="2683538" y="1185448"/>
                  <a:pt x="2679688" y="1183523"/>
                  <a:pt x="2679688" y="1181599"/>
                </a:cubicBezTo>
                <a:cubicBezTo>
                  <a:pt x="2679688" y="1179674"/>
                  <a:pt x="2681613" y="1177749"/>
                  <a:pt x="2683538" y="1177749"/>
                </a:cubicBezTo>
                <a:cubicBezTo>
                  <a:pt x="2683538" y="1177749"/>
                  <a:pt x="2681613" y="1175824"/>
                  <a:pt x="2681613" y="1175824"/>
                </a:cubicBezTo>
                <a:cubicBezTo>
                  <a:pt x="2681613" y="1173899"/>
                  <a:pt x="2681613" y="1175824"/>
                  <a:pt x="2683538" y="1173899"/>
                </a:cubicBezTo>
                <a:cubicBezTo>
                  <a:pt x="2679688" y="1173899"/>
                  <a:pt x="2679688" y="1175824"/>
                  <a:pt x="2677764" y="1175824"/>
                </a:cubicBezTo>
                <a:cubicBezTo>
                  <a:pt x="2677764" y="1177749"/>
                  <a:pt x="2677764" y="1177749"/>
                  <a:pt x="2675839" y="1177749"/>
                </a:cubicBezTo>
                <a:cubicBezTo>
                  <a:pt x="2673914" y="1173899"/>
                  <a:pt x="2673914" y="1175824"/>
                  <a:pt x="2671989" y="1173899"/>
                </a:cubicBezTo>
                <a:cubicBezTo>
                  <a:pt x="2671989" y="1177749"/>
                  <a:pt x="2671989" y="1175824"/>
                  <a:pt x="2670064" y="1177749"/>
                </a:cubicBezTo>
                <a:lnTo>
                  <a:pt x="2671989" y="1179674"/>
                </a:lnTo>
                <a:lnTo>
                  <a:pt x="2675839" y="1179674"/>
                </a:lnTo>
                <a:lnTo>
                  <a:pt x="2673914" y="1181599"/>
                </a:lnTo>
                <a:cubicBezTo>
                  <a:pt x="2675839" y="1181599"/>
                  <a:pt x="2677764" y="1181599"/>
                  <a:pt x="2677764" y="1183523"/>
                </a:cubicBezTo>
                <a:cubicBezTo>
                  <a:pt x="2677764" y="1187373"/>
                  <a:pt x="2677764" y="1185448"/>
                  <a:pt x="2675839" y="1185448"/>
                </a:cubicBezTo>
                <a:lnTo>
                  <a:pt x="2670064" y="1189298"/>
                </a:lnTo>
                <a:cubicBezTo>
                  <a:pt x="2671026" y="1191223"/>
                  <a:pt x="2671508" y="1192666"/>
                  <a:pt x="2672470" y="1193869"/>
                </a:cubicBezTo>
                <a:lnTo>
                  <a:pt x="2674104" y="1194835"/>
                </a:lnTo>
                <a:lnTo>
                  <a:pt x="2673914" y="1195072"/>
                </a:lnTo>
                <a:cubicBezTo>
                  <a:pt x="2671989" y="1195072"/>
                  <a:pt x="2671989" y="1195072"/>
                  <a:pt x="2670064" y="1195072"/>
                </a:cubicBezTo>
                <a:lnTo>
                  <a:pt x="2668140" y="1195072"/>
                </a:lnTo>
                <a:cubicBezTo>
                  <a:pt x="2666215" y="1195072"/>
                  <a:pt x="2666215" y="1195072"/>
                  <a:pt x="2666215" y="1195072"/>
                </a:cubicBezTo>
                <a:cubicBezTo>
                  <a:pt x="2658516" y="1196997"/>
                  <a:pt x="2650816" y="1198922"/>
                  <a:pt x="2643117" y="1200847"/>
                </a:cubicBezTo>
                <a:lnTo>
                  <a:pt x="2640232" y="1201809"/>
                </a:lnTo>
                <a:lnTo>
                  <a:pt x="2641193" y="1200847"/>
                </a:lnTo>
                <a:lnTo>
                  <a:pt x="2639268" y="1198922"/>
                </a:lnTo>
                <a:cubicBezTo>
                  <a:pt x="2637343" y="1196997"/>
                  <a:pt x="2637343" y="1198922"/>
                  <a:pt x="2637343" y="1195072"/>
                </a:cubicBezTo>
                <a:lnTo>
                  <a:pt x="2633494" y="1195072"/>
                </a:lnTo>
                <a:lnTo>
                  <a:pt x="2633494" y="1197960"/>
                </a:lnTo>
                <a:lnTo>
                  <a:pt x="2631569" y="1196997"/>
                </a:lnTo>
                <a:lnTo>
                  <a:pt x="2631569" y="1204522"/>
                </a:lnTo>
                <a:lnTo>
                  <a:pt x="2588209" y="1224241"/>
                </a:lnTo>
                <a:cubicBezTo>
                  <a:pt x="2480893" y="1285266"/>
                  <a:pt x="2394579" y="1419791"/>
                  <a:pt x="2352475" y="1564630"/>
                </a:cubicBezTo>
                <a:lnTo>
                  <a:pt x="2348625" y="1568480"/>
                </a:lnTo>
                <a:lnTo>
                  <a:pt x="2342851" y="1568480"/>
                </a:lnTo>
                <a:lnTo>
                  <a:pt x="2344776" y="1570405"/>
                </a:lnTo>
                <a:lnTo>
                  <a:pt x="2342851" y="1570405"/>
                </a:lnTo>
                <a:lnTo>
                  <a:pt x="2342851" y="1572330"/>
                </a:lnTo>
                <a:lnTo>
                  <a:pt x="2339002" y="1574254"/>
                </a:lnTo>
                <a:lnTo>
                  <a:pt x="2337076" y="1574254"/>
                </a:lnTo>
                <a:lnTo>
                  <a:pt x="2338359" y="1570405"/>
                </a:lnTo>
                <a:lnTo>
                  <a:pt x="2339002" y="1570405"/>
                </a:lnTo>
                <a:lnTo>
                  <a:pt x="2338681" y="1569443"/>
                </a:lnTo>
                <a:lnTo>
                  <a:pt x="2339002" y="1568480"/>
                </a:lnTo>
                <a:lnTo>
                  <a:pt x="2342851" y="1560781"/>
                </a:lnTo>
                <a:lnTo>
                  <a:pt x="2348625" y="1560781"/>
                </a:lnTo>
                <a:lnTo>
                  <a:pt x="2348625" y="1555007"/>
                </a:lnTo>
                <a:lnTo>
                  <a:pt x="2342851" y="1560781"/>
                </a:lnTo>
                <a:lnTo>
                  <a:pt x="2337076" y="1564630"/>
                </a:lnTo>
                <a:lnTo>
                  <a:pt x="2338681" y="1569443"/>
                </a:lnTo>
                <a:lnTo>
                  <a:pt x="2338359" y="1570405"/>
                </a:lnTo>
                <a:lnTo>
                  <a:pt x="2329377" y="1570405"/>
                </a:lnTo>
                <a:lnTo>
                  <a:pt x="2333227" y="1564630"/>
                </a:lnTo>
                <a:lnTo>
                  <a:pt x="2323603" y="1564630"/>
                </a:lnTo>
                <a:lnTo>
                  <a:pt x="2317828" y="1558856"/>
                </a:lnTo>
                <a:lnTo>
                  <a:pt x="2325527" y="1551157"/>
                </a:lnTo>
                <a:lnTo>
                  <a:pt x="2321678" y="1543458"/>
                </a:lnTo>
                <a:lnTo>
                  <a:pt x="2313979" y="1541533"/>
                </a:lnTo>
                <a:cubicBezTo>
                  <a:pt x="2310129" y="1547307"/>
                  <a:pt x="2310129" y="1541533"/>
                  <a:pt x="2313979" y="1549233"/>
                </a:cubicBezTo>
                <a:cubicBezTo>
                  <a:pt x="2300506" y="1547307"/>
                  <a:pt x="2300506" y="1545383"/>
                  <a:pt x="2298580" y="1535759"/>
                </a:cubicBezTo>
                <a:lnTo>
                  <a:pt x="2304355" y="1537683"/>
                </a:lnTo>
                <a:lnTo>
                  <a:pt x="2313979" y="1533835"/>
                </a:lnTo>
                <a:lnTo>
                  <a:pt x="2325527" y="1535759"/>
                </a:lnTo>
                <a:lnTo>
                  <a:pt x="2321678" y="1539609"/>
                </a:lnTo>
                <a:lnTo>
                  <a:pt x="2339002" y="1553082"/>
                </a:lnTo>
                <a:lnTo>
                  <a:pt x="2342851" y="1549233"/>
                </a:lnTo>
                <a:lnTo>
                  <a:pt x="2335151" y="1541533"/>
                </a:lnTo>
                <a:lnTo>
                  <a:pt x="2337076" y="1537683"/>
                </a:lnTo>
                <a:lnTo>
                  <a:pt x="2333227" y="1529985"/>
                </a:lnTo>
                <a:cubicBezTo>
                  <a:pt x="2350550" y="1531909"/>
                  <a:pt x="2337076" y="1533835"/>
                  <a:pt x="2354399" y="1535759"/>
                </a:cubicBezTo>
                <a:lnTo>
                  <a:pt x="2344776" y="1524211"/>
                </a:lnTo>
                <a:lnTo>
                  <a:pt x="2350550" y="1518437"/>
                </a:lnTo>
                <a:lnTo>
                  <a:pt x="2344776" y="1518437"/>
                </a:lnTo>
                <a:lnTo>
                  <a:pt x="2344776" y="1524211"/>
                </a:lnTo>
                <a:lnTo>
                  <a:pt x="2344776" y="1528059"/>
                </a:lnTo>
                <a:lnTo>
                  <a:pt x="2339002" y="1522285"/>
                </a:lnTo>
                <a:lnTo>
                  <a:pt x="2329377" y="1520361"/>
                </a:lnTo>
                <a:lnTo>
                  <a:pt x="2321678" y="1522285"/>
                </a:lnTo>
                <a:lnTo>
                  <a:pt x="2310129" y="1518437"/>
                </a:lnTo>
                <a:cubicBezTo>
                  <a:pt x="2312054" y="1526135"/>
                  <a:pt x="2315904" y="1522285"/>
                  <a:pt x="2306280" y="1524211"/>
                </a:cubicBezTo>
                <a:cubicBezTo>
                  <a:pt x="2304355" y="1514587"/>
                  <a:pt x="2304355" y="1518437"/>
                  <a:pt x="2300506" y="1512662"/>
                </a:cubicBezTo>
                <a:lnTo>
                  <a:pt x="2312054" y="1508813"/>
                </a:lnTo>
                <a:lnTo>
                  <a:pt x="2317828" y="1503038"/>
                </a:lnTo>
                <a:lnTo>
                  <a:pt x="2315904" y="1499189"/>
                </a:lnTo>
                <a:lnTo>
                  <a:pt x="2321678" y="1499189"/>
                </a:lnTo>
                <a:cubicBezTo>
                  <a:pt x="2319753" y="1491489"/>
                  <a:pt x="2317828" y="1489565"/>
                  <a:pt x="2313979" y="1487639"/>
                </a:cubicBezTo>
                <a:cubicBezTo>
                  <a:pt x="2312054" y="1487639"/>
                  <a:pt x="2310129" y="1489565"/>
                  <a:pt x="2308204" y="1491489"/>
                </a:cubicBezTo>
                <a:lnTo>
                  <a:pt x="2312054" y="1491489"/>
                </a:lnTo>
                <a:cubicBezTo>
                  <a:pt x="2308204" y="1497263"/>
                  <a:pt x="2308204" y="1491489"/>
                  <a:pt x="2312054" y="1499189"/>
                </a:cubicBezTo>
                <a:cubicBezTo>
                  <a:pt x="2306280" y="1503038"/>
                  <a:pt x="2302430" y="1503038"/>
                  <a:pt x="2296656" y="1506887"/>
                </a:cubicBezTo>
                <a:cubicBezTo>
                  <a:pt x="2296656" y="1506887"/>
                  <a:pt x="2294732" y="1506887"/>
                  <a:pt x="2294732" y="1506887"/>
                </a:cubicBezTo>
                <a:cubicBezTo>
                  <a:pt x="2292806" y="1506887"/>
                  <a:pt x="2292806" y="1508813"/>
                  <a:pt x="2290881" y="1510737"/>
                </a:cubicBezTo>
                <a:lnTo>
                  <a:pt x="2294732" y="1514587"/>
                </a:lnTo>
                <a:lnTo>
                  <a:pt x="2287032" y="1514587"/>
                </a:lnTo>
                <a:lnTo>
                  <a:pt x="2279034" y="1524758"/>
                </a:lnTo>
                <a:lnTo>
                  <a:pt x="2283183" y="1526141"/>
                </a:lnTo>
                <a:cubicBezTo>
                  <a:pt x="2281258" y="1528065"/>
                  <a:pt x="2279333" y="1529990"/>
                  <a:pt x="2279333" y="1529990"/>
                </a:cubicBezTo>
                <a:cubicBezTo>
                  <a:pt x="2277408" y="1529990"/>
                  <a:pt x="2277408" y="1529990"/>
                  <a:pt x="2273559" y="1531916"/>
                </a:cubicBezTo>
                <a:lnTo>
                  <a:pt x="2273828" y="1531379"/>
                </a:lnTo>
                <a:lnTo>
                  <a:pt x="2264897" y="1542737"/>
                </a:lnTo>
                <a:lnTo>
                  <a:pt x="2252014" y="1556945"/>
                </a:lnTo>
                <a:lnTo>
                  <a:pt x="2256237" y="1556945"/>
                </a:lnTo>
                <a:lnTo>
                  <a:pt x="2254312" y="1562719"/>
                </a:lnTo>
                <a:lnTo>
                  <a:pt x="2250361" y="1558768"/>
                </a:lnTo>
                <a:lnTo>
                  <a:pt x="2248536" y="1560781"/>
                </a:lnTo>
                <a:lnTo>
                  <a:pt x="2246611" y="1560781"/>
                </a:lnTo>
                <a:cubicBezTo>
                  <a:pt x="2246611" y="1562706"/>
                  <a:pt x="2246611" y="1562706"/>
                  <a:pt x="2246611" y="1562706"/>
                </a:cubicBezTo>
                <a:cubicBezTo>
                  <a:pt x="2244686" y="1564630"/>
                  <a:pt x="2242762" y="1566555"/>
                  <a:pt x="2240837" y="1566555"/>
                </a:cubicBezTo>
                <a:lnTo>
                  <a:pt x="2236987" y="1570405"/>
                </a:lnTo>
                <a:lnTo>
                  <a:pt x="2236987" y="1568480"/>
                </a:lnTo>
                <a:cubicBezTo>
                  <a:pt x="2221589" y="1568480"/>
                  <a:pt x="2163845" y="1570405"/>
                  <a:pt x="2154221" y="1493414"/>
                </a:cubicBezTo>
                <a:cubicBezTo>
                  <a:pt x="2154221" y="1483790"/>
                  <a:pt x="2152297" y="1474166"/>
                  <a:pt x="2152297" y="1466467"/>
                </a:cubicBezTo>
                <a:cubicBezTo>
                  <a:pt x="2144598" y="1474166"/>
                  <a:pt x="2148447" y="1468392"/>
                  <a:pt x="2136898" y="1478016"/>
                </a:cubicBezTo>
                <a:lnTo>
                  <a:pt x="2125351" y="1474166"/>
                </a:lnTo>
                <a:lnTo>
                  <a:pt x="2119575" y="1468392"/>
                </a:lnTo>
                <a:lnTo>
                  <a:pt x="2117650" y="1460693"/>
                </a:lnTo>
                <a:lnTo>
                  <a:pt x="2119575" y="1451069"/>
                </a:lnTo>
                <a:cubicBezTo>
                  <a:pt x="2123425" y="1447219"/>
                  <a:pt x="2125351" y="1443370"/>
                  <a:pt x="2133050" y="1443370"/>
                </a:cubicBezTo>
                <a:lnTo>
                  <a:pt x="2148447" y="1443370"/>
                </a:lnTo>
                <a:lnTo>
                  <a:pt x="2148447" y="1449144"/>
                </a:lnTo>
                <a:lnTo>
                  <a:pt x="2150372" y="1449144"/>
                </a:lnTo>
                <a:cubicBezTo>
                  <a:pt x="2152297" y="1420272"/>
                  <a:pt x="2167695" y="1422197"/>
                  <a:pt x="2183093" y="1406799"/>
                </a:cubicBezTo>
                <a:cubicBezTo>
                  <a:pt x="2196567" y="1393325"/>
                  <a:pt x="2192717" y="1360604"/>
                  <a:pt x="2190792" y="1331732"/>
                </a:cubicBezTo>
                <a:cubicBezTo>
                  <a:pt x="2188868" y="1329807"/>
                  <a:pt x="2188868" y="1329807"/>
                  <a:pt x="2188868" y="1327883"/>
                </a:cubicBezTo>
                <a:cubicBezTo>
                  <a:pt x="2188868" y="1324033"/>
                  <a:pt x="2188868" y="1324033"/>
                  <a:pt x="2188868" y="1322108"/>
                </a:cubicBezTo>
                <a:cubicBezTo>
                  <a:pt x="2186943" y="1308635"/>
                  <a:pt x="2186943" y="1297086"/>
                  <a:pt x="2188868" y="1287462"/>
                </a:cubicBezTo>
                <a:cubicBezTo>
                  <a:pt x="2194642" y="1256665"/>
                  <a:pt x="2198492" y="1235493"/>
                  <a:pt x="2198492" y="1216245"/>
                </a:cubicBezTo>
                <a:cubicBezTo>
                  <a:pt x="2198492" y="1210470"/>
                  <a:pt x="2198492" y="1200847"/>
                  <a:pt x="2198492" y="1191223"/>
                </a:cubicBezTo>
                <a:lnTo>
                  <a:pt x="2190792" y="1191223"/>
                </a:lnTo>
                <a:lnTo>
                  <a:pt x="2185018" y="1177749"/>
                </a:lnTo>
                <a:lnTo>
                  <a:pt x="2198492" y="1168125"/>
                </a:lnTo>
                <a:cubicBezTo>
                  <a:pt x="2198492" y="1170050"/>
                  <a:pt x="2198492" y="1170050"/>
                  <a:pt x="2198492" y="1170050"/>
                </a:cubicBezTo>
                <a:cubicBezTo>
                  <a:pt x="2198492" y="1146954"/>
                  <a:pt x="2200416" y="1121931"/>
                  <a:pt x="2204266" y="1106533"/>
                </a:cubicBezTo>
                <a:cubicBezTo>
                  <a:pt x="2210040" y="1081511"/>
                  <a:pt x="2183093" y="1060338"/>
                  <a:pt x="2169621" y="1041090"/>
                </a:cubicBezTo>
                <a:cubicBezTo>
                  <a:pt x="2156146" y="1021841"/>
                  <a:pt x="2161921" y="1031466"/>
                  <a:pt x="2146522" y="1002593"/>
                </a:cubicBezTo>
                <a:cubicBezTo>
                  <a:pt x="2133050" y="973722"/>
                  <a:pt x="2158071" y="971797"/>
                  <a:pt x="2111876" y="964098"/>
                </a:cubicBezTo>
                <a:cubicBezTo>
                  <a:pt x="2065681" y="958323"/>
                  <a:pt x="2021411" y="927527"/>
                  <a:pt x="1994464" y="923677"/>
                </a:cubicBezTo>
                <a:lnTo>
                  <a:pt x="1990614" y="923677"/>
                </a:lnTo>
                <a:cubicBezTo>
                  <a:pt x="1992539" y="862083"/>
                  <a:pt x="1977141" y="812038"/>
                  <a:pt x="1950194" y="767768"/>
                </a:cubicBezTo>
                <a:cubicBezTo>
                  <a:pt x="1963667" y="761994"/>
                  <a:pt x="1963667" y="736972"/>
                  <a:pt x="1979066" y="735047"/>
                </a:cubicBezTo>
                <a:close/>
                <a:moveTo>
                  <a:pt x="3239802" y="681201"/>
                </a:moveTo>
                <a:cubicBezTo>
                  <a:pt x="3178209" y="767815"/>
                  <a:pt x="3153187" y="881377"/>
                  <a:pt x="3108917" y="977639"/>
                </a:cubicBezTo>
                <a:cubicBezTo>
                  <a:pt x="3074270" y="1056556"/>
                  <a:pt x="3033850" y="1125849"/>
                  <a:pt x="2993429" y="1193214"/>
                </a:cubicBezTo>
                <a:cubicBezTo>
                  <a:pt x="2991505" y="1200912"/>
                  <a:pt x="2989580" y="1208612"/>
                  <a:pt x="2989580" y="1216310"/>
                </a:cubicBezTo>
                <a:cubicBezTo>
                  <a:pt x="2991505" y="1222085"/>
                  <a:pt x="2995354" y="1227858"/>
                  <a:pt x="2997279" y="1233633"/>
                </a:cubicBezTo>
                <a:cubicBezTo>
                  <a:pt x="3085819" y="1058482"/>
                  <a:pt x="3178209" y="873676"/>
                  <a:pt x="3239802" y="681201"/>
                </a:cubicBezTo>
                <a:close/>
                <a:moveTo>
                  <a:pt x="3162812" y="681201"/>
                </a:moveTo>
                <a:cubicBezTo>
                  <a:pt x="3091594" y="835182"/>
                  <a:pt x="3022301" y="991111"/>
                  <a:pt x="2953009" y="1137396"/>
                </a:cubicBezTo>
                <a:cubicBezTo>
                  <a:pt x="2951084" y="1152795"/>
                  <a:pt x="2951084" y="1168192"/>
                  <a:pt x="2953009" y="1183590"/>
                </a:cubicBezTo>
                <a:cubicBezTo>
                  <a:pt x="2953009" y="1187440"/>
                  <a:pt x="2953009" y="1191288"/>
                  <a:pt x="2954934" y="1197063"/>
                </a:cubicBezTo>
                <a:cubicBezTo>
                  <a:pt x="2964558" y="1175891"/>
                  <a:pt x="2976106" y="1154718"/>
                  <a:pt x="2985730" y="1131623"/>
                </a:cubicBezTo>
                <a:cubicBezTo>
                  <a:pt x="2991505" y="1110450"/>
                  <a:pt x="2997279" y="1089279"/>
                  <a:pt x="3001129" y="1066181"/>
                </a:cubicBezTo>
                <a:cubicBezTo>
                  <a:pt x="3001129" y="1058482"/>
                  <a:pt x="3010753" y="1046932"/>
                  <a:pt x="3020377" y="1052707"/>
                </a:cubicBezTo>
                <a:cubicBezTo>
                  <a:pt x="3072346" y="931441"/>
                  <a:pt x="3120465" y="802460"/>
                  <a:pt x="3162812" y="681201"/>
                </a:cubicBezTo>
                <a:close/>
                <a:moveTo>
                  <a:pt x="3095443" y="671577"/>
                </a:moveTo>
                <a:cubicBezTo>
                  <a:pt x="3045399" y="767815"/>
                  <a:pt x="3003053" y="875602"/>
                  <a:pt x="2956858" y="979563"/>
                </a:cubicBezTo>
                <a:cubicBezTo>
                  <a:pt x="2962634" y="973788"/>
                  <a:pt x="2968408" y="975713"/>
                  <a:pt x="2976106" y="981488"/>
                </a:cubicBezTo>
                <a:cubicBezTo>
                  <a:pt x="3020377" y="881377"/>
                  <a:pt x="3062722" y="777438"/>
                  <a:pt x="3095443" y="671577"/>
                </a:cubicBezTo>
                <a:close/>
                <a:moveTo>
                  <a:pt x="3316794" y="642705"/>
                </a:moveTo>
                <a:cubicBezTo>
                  <a:pt x="3228253" y="879452"/>
                  <a:pt x="3124316" y="1091203"/>
                  <a:pt x="3012678" y="1283675"/>
                </a:cubicBezTo>
                <a:cubicBezTo>
                  <a:pt x="3014602" y="1287525"/>
                  <a:pt x="3014602" y="1291373"/>
                  <a:pt x="3016527" y="1295223"/>
                </a:cubicBezTo>
                <a:cubicBezTo>
                  <a:pt x="3022301" y="1306772"/>
                  <a:pt x="3031925" y="1285600"/>
                  <a:pt x="3043475" y="1287525"/>
                </a:cubicBezTo>
                <a:cubicBezTo>
                  <a:pt x="3151262" y="1095053"/>
                  <a:pt x="3259050" y="881377"/>
                  <a:pt x="3316794" y="642705"/>
                </a:cubicBezTo>
                <a:close/>
                <a:moveTo>
                  <a:pt x="2945310" y="609990"/>
                </a:moveTo>
                <a:cubicBezTo>
                  <a:pt x="2887567" y="771671"/>
                  <a:pt x="2829822" y="927598"/>
                  <a:pt x="2741282" y="1039240"/>
                </a:cubicBezTo>
                <a:cubicBezTo>
                  <a:pt x="2737433" y="1021916"/>
                  <a:pt x="2727808" y="1008440"/>
                  <a:pt x="2727808" y="987269"/>
                </a:cubicBezTo>
                <a:cubicBezTo>
                  <a:pt x="2752830" y="954546"/>
                  <a:pt x="2791326" y="914103"/>
                  <a:pt x="2797100" y="869834"/>
                </a:cubicBezTo>
                <a:cubicBezTo>
                  <a:pt x="2789401" y="887157"/>
                  <a:pt x="2779777" y="900632"/>
                  <a:pt x="2766304" y="910254"/>
                </a:cubicBezTo>
                <a:cubicBezTo>
                  <a:pt x="2818274" y="798618"/>
                  <a:pt x="2877941" y="698530"/>
                  <a:pt x="2945310" y="609990"/>
                </a:cubicBezTo>
                <a:close/>
                <a:moveTo>
                  <a:pt x="3413033" y="583038"/>
                </a:moveTo>
                <a:cubicBezTo>
                  <a:pt x="3322568" y="829407"/>
                  <a:pt x="3216705" y="1056556"/>
                  <a:pt x="3101218" y="1268277"/>
                </a:cubicBezTo>
                <a:cubicBezTo>
                  <a:pt x="3114691" y="1266353"/>
                  <a:pt x="3128164" y="1262504"/>
                  <a:pt x="3141638" y="1260579"/>
                </a:cubicBezTo>
                <a:cubicBezTo>
                  <a:pt x="3251351" y="1052707"/>
                  <a:pt x="3347590" y="819783"/>
                  <a:pt x="3413033" y="583038"/>
                </a:cubicBezTo>
                <a:close/>
                <a:moveTo>
                  <a:pt x="4650372" y="577299"/>
                </a:moveTo>
                <a:cubicBezTo>
                  <a:pt x="4651755" y="577990"/>
                  <a:pt x="4652597" y="579674"/>
                  <a:pt x="4652597" y="583043"/>
                </a:cubicBezTo>
                <a:cubicBezTo>
                  <a:pt x="4642973" y="579194"/>
                  <a:pt x="4646823" y="596518"/>
                  <a:pt x="4637199" y="596518"/>
                </a:cubicBezTo>
                <a:cubicBezTo>
                  <a:pt x="4642973" y="586893"/>
                  <a:pt x="4631425" y="586893"/>
                  <a:pt x="4631425" y="579194"/>
                </a:cubicBezTo>
                <a:cubicBezTo>
                  <a:pt x="4637199" y="582080"/>
                  <a:pt x="4646221" y="575223"/>
                  <a:pt x="4650372" y="577299"/>
                </a:cubicBezTo>
                <a:close/>
                <a:moveTo>
                  <a:pt x="4442794" y="554167"/>
                </a:moveTo>
                <a:cubicBezTo>
                  <a:pt x="4442794" y="556092"/>
                  <a:pt x="4446643" y="563791"/>
                  <a:pt x="4446643" y="567640"/>
                </a:cubicBezTo>
                <a:cubicBezTo>
                  <a:pt x="4446643" y="573415"/>
                  <a:pt x="4446643" y="590739"/>
                  <a:pt x="4435095" y="584965"/>
                </a:cubicBezTo>
                <a:cubicBezTo>
                  <a:pt x="4438944" y="573415"/>
                  <a:pt x="4444719" y="563791"/>
                  <a:pt x="4442794" y="554167"/>
                </a:cubicBezTo>
                <a:close/>
                <a:moveTo>
                  <a:pt x="3087745" y="413659"/>
                </a:moveTo>
                <a:cubicBezTo>
                  <a:pt x="3022302" y="673506"/>
                  <a:pt x="2924137" y="871756"/>
                  <a:pt x="2818274" y="1077735"/>
                </a:cubicBezTo>
                <a:cubicBezTo>
                  <a:pt x="2800950" y="1073885"/>
                  <a:pt x="2781703" y="1070036"/>
                  <a:pt x="2770154" y="1062335"/>
                </a:cubicBezTo>
                <a:cubicBezTo>
                  <a:pt x="2864468" y="894855"/>
                  <a:pt x="2947234" y="581116"/>
                  <a:pt x="3087745" y="413659"/>
                </a:cubicBezTo>
                <a:close/>
                <a:moveTo>
                  <a:pt x="4458193" y="290474"/>
                </a:moveTo>
                <a:cubicBezTo>
                  <a:pt x="4460117" y="317420"/>
                  <a:pt x="4460117" y="361690"/>
                  <a:pt x="4454343" y="388637"/>
                </a:cubicBezTo>
                <a:lnTo>
                  <a:pt x="4448569" y="394411"/>
                </a:lnTo>
                <a:lnTo>
                  <a:pt x="4454343" y="409808"/>
                </a:lnTo>
                <a:cubicBezTo>
                  <a:pt x="4456269" y="448304"/>
                  <a:pt x="4450493" y="488724"/>
                  <a:pt x="4444719" y="527219"/>
                </a:cubicBezTo>
                <a:cubicBezTo>
                  <a:pt x="4437020" y="481024"/>
                  <a:pt x="4444719" y="436755"/>
                  <a:pt x="4448569" y="394410"/>
                </a:cubicBezTo>
                <a:lnTo>
                  <a:pt x="4450494" y="342442"/>
                </a:lnTo>
                <a:cubicBezTo>
                  <a:pt x="4451456" y="324638"/>
                  <a:pt x="4453381" y="306834"/>
                  <a:pt x="4458193" y="290474"/>
                </a:cubicBezTo>
                <a:close/>
                <a:moveTo>
                  <a:pt x="4687243" y="250053"/>
                </a:moveTo>
                <a:cubicBezTo>
                  <a:pt x="4696867" y="259677"/>
                  <a:pt x="4712265" y="288549"/>
                  <a:pt x="4700716" y="303947"/>
                </a:cubicBezTo>
                <a:cubicBezTo>
                  <a:pt x="4693017" y="286624"/>
                  <a:pt x="4691092" y="269301"/>
                  <a:pt x="4687243" y="250053"/>
                </a:cubicBezTo>
                <a:close/>
                <a:moveTo>
                  <a:pt x="5415655" y="220640"/>
                </a:moveTo>
                <a:cubicBezTo>
                  <a:pt x="5418181" y="221182"/>
                  <a:pt x="5419625" y="234174"/>
                  <a:pt x="5416737" y="238505"/>
                </a:cubicBezTo>
                <a:cubicBezTo>
                  <a:pt x="5357069" y="365540"/>
                  <a:pt x="5335896" y="509899"/>
                  <a:pt x="5266604" y="631161"/>
                </a:cubicBezTo>
                <a:lnTo>
                  <a:pt x="5220408" y="700452"/>
                </a:lnTo>
                <a:cubicBezTo>
                  <a:pt x="5233882" y="573417"/>
                  <a:pt x="5299325" y="482952"/>
                  <a:pt x="5345520" y="380938"/>
                </a:cubicBezTo>
                <a:cubicBezTo>
                  <a:pt x="5368618" y="328970"/>
                  <a:pt x="5393640" y="278925"/>
                  <a:pt x="5412888" y="225031"/>
                </a:cubicBezTo>
                <a:cubicBezTo>
                  <a:pt x="5413850" y="221663"/>
                  <a:pt x="5414813" y="220460"/>
                  <a:pt x="5415655" y="220640"/>
                </a:cubicBezTo>
                <a:close/>
                <a:moveTo>
                  <a:pt x="3478717" y="76100"/>
                </a:moveTo>
                <a:cubicBezTo>
                  <a:pt x="3476070" y="77304"/>
                  <a:pt x="3473664" y="78747"/>
                  <a:pt x="3468852" y="76822"/>
                </a:cubicBezTo>
                <a:cubicBezTo>
                  <a:pt x="3436130" y="157662"/>
                  <a:pt x="3428431" y="284697"/>
                  <a:pt x="3389936" y="369387"/>
                </a:cubicBezTo>
                <a:cubicBezTo>
                  <a:pt x="3447679" y="313569"/>
                  <a:pt x="3447679" y="138415"/>
                  <a:pt x="3490025" y="76822"/>
                </a:cubicBezTo>
                <a:cubicBezTo>
                  <a:pt x="3484251" y="73935"/>
                  <a:pt x="3481364" y="74897"/>
                  <a:pt x="3478717" y="76100"/>
                </a:cubicBezTo>
                <a:close/>
                <a:moveTo>
                  <a:pt x="3549693" y="30627"/>
                </a:moveTo>
                <a:cubicBezTo>
                  <a:pt x="3509272" y="71048"/>
                  <a:pt x="3530445" y="155738"/>
                  <a:pt x="3499649" y="234653"/>
                </a:cubicBezTo>
                <a:cubicBezTo>
                  <a:pt x="3532370" y="188459"/>
                  <a:pt x="3543919" y="76822"/>
                  <a:pt x="3572791" y="44101"/>
                </a:cubicBezTo>
                <a:cubicBezTo>
                  <a:pt x="3574715" y="30627"/>
                  <a:pt x="3561242" y="40251"/>
                  <a:pt x="3549693" y="30627"/>
                </a:cubicBezTo>
                <a:close/>
                <a:moveTo>
                  <a:pt x="3617061" y="17154"/>
                </a:moveTo>
                <a:cubicBezTo>
                  <a:pt x="3559317" y="228880"/>
                  <a:pt x="3528520" y="421356"/>
                  <a:pt x="3468852" y="604209"/>
                </a:cubicBezTo>
                <a:cubicBezTo>
                  <a:pt x="3378387" y="881377"/>
                  <a:pt x="3264825" y="1179741"/>
                  <a:pt x="3130089" y="1389535"/>
                </a:cubicBezTo>
                <a:cubicBezTo>
                  <a:pt x="3135864" y="1395310"/>
                  <a:pt x="3143563" y="1399159"/>
                  <a:pt x="3149337" y="1403008"/>
                </a:cubicBezTo>
                <a:cubicBezTo>
                  <a:pt x="3357214" y="1037308"/>
                  <a:pt x="3497724" y="583038"/>
                  <a:pt x="3618985" y="67198"/>
                </a:cubicBezTo>
                <a:cubicBezTo>
                  <a:pt x="3622835" y="49875"/>
                  <a:pt x="3647857" y="32552"/>
                  <a:pt x="3617061" y="17154"/>
                </a:cubicBezTo>
                <a:close/>
                <a:moveTo>
                  <a:pt x="3671553" y="188"/>
                </a:moveTo>
                <a:cubicBezTo>
                  <a:pt x="3686323" y="733"/>
                  <a:pt x="3701511" y="2478"/>
                  <a:pt x="3717150" y="5605"/>
                </a:cubicBezTo>
                <a:cubicBezTo>
                  <a:pt x="3874982" y="259675"/>
                  <a:pt x="3859584" y="660028"/>
                  <a:pt x="3786442" y="1039233"/>
                </a:cubicBezTo>
                <a:cubicBezTo>
                  <a:pt x="3786442" y="1037308"/>
                  <a:pt x="3786442" y="1035384"/>
                  <a:pt x="3784517" y="1035384"/>
                </a:cubicBezTo>
                <a:cubicBezTo>
                  <a:pt x="3755645" y="1116225"/>
                  <a:pt x="3732548" y="1208612"/>
                  <a:pt x="3670955" y="1250955"/>
                </a:cubicBezTo>
                <a:cubicBezTo>
                  <a:pt x="3694052" y="1179741"/>
                  <a:pt x="3747946" y="1100827"/>
                  <a:pt x="3732548" y="1031534"/>
                </a:cubicBezTo>
                <a:cubicBezTo>
                  <a:pt x="3701751" y="1114300"/>
                  <a:pt x="3661331" y="1179741"/>
                  <a:pt x="3632459" y="1264428"/>
                </a:cubicBezTo>
                <a:cubicBezTo>
                  <a:pt x="3617061" y="1264428"/>
                  <a:pt x="3601662" y="1268277"/>
                  <a:pt x="3584339" y="1266353"/>
                </a:cubicBezTo>
                <a:cubicBezTo>
                  <a:pt x="3642083" y="1181665"/>
                  <a:pt x="3661331" y="1054633"/>
                  <a:pt x="3705601" y="952615"/>
                </a:cubicBezTo>
                <a:cubicBezTo>
                  <a:pt x="3730623" y="894850"/>
                  <a:pt x="3803765" y="827483"/>
                  <a:pt x="3759495" y="765890"/>
                </a:cubicBezTo>
                <a:cubicBezTo>
                  <a:pt x="3715225" y="912172"/>
                  <a:pt x="3624760" y="1112375"/>
                  <a:pt x="3561242" y="1268277"/>
                </a:cubicBezTo>
                <a:cubicBezTo>
                  <a:pt x="3545843" y="1258654"/>
                  <a:pt x="3524671" y="1274051"/>
                  <a:pt x="3516971" y="1258654"/>
                </a:cubicBezTo>
                <a:cubicBezTo>
                  <a:pt x="3551618" y="1239406"/>
                  <a:pt x="3565091" y="1187440"/>
                  <a:pt x="3586264" y="1145096"/>
                </a:cubicBezTo>
                <a:cubicBezTo>
                  <a:pt x="3588189" y="1131623"/>
                  <a:pt x="3574715" y="1129698"/>
                  <a:pt x="3574715" y="1120074"/>
                </a:cubicBezTo>
                <a:cubicBezTo>
                  <a:pt x="3622835" y="1019985"/>
                  <a:pt x="3670955" y="900625"/>
                  <a:pt x="3709450" y="788988"/>
                </a:cubicBezTo>
                <a:cubicBezTo>
                  <a:pt x="3734473" y="713921"/>
                  <a:pt x="3771044" y="635006"/>
                  <a:pt x="3780668" y="584961"/>
                </a:cubicBezTo>
                <a:cubicBezTo>
                  <a:pt x="3782592" y="569563"/>
                  <a:pt x="3792216" y="532993"/>
                  <a:pt x="3757570" y="532993"/>
                </a:cubicBezTo>
                <a:cubicBezTo>
                  <a:pt x="3709450" y="775514"/>
                  <a:pt x="3592038" y="1048857"/>
                  <a:pt x="3491949" y="1262504"/>
                </a:cubicBezTo>
                <a:cubicBezTo>
                  <a:pt x="3470777" y="1256729"/>
                  <a:pt x="3455378" y="1264428"/>
                  <a:pt x="3439980" y="1268277"/>
                </a:cubicBezTo>
                <a:cubicBezTo>
                  <a:pt x="3565091" y="985337"/>
                  <a:pt x="3690202" y="671577"/>
                  <a:pt x="3788367" y="311644"/>
                </a:cubicBezTo>
                <a:cubicBezTo>
                  <a:pt x="3753720" y="251976"/>
                  <a:pt x="3767194" y="296246"/>
                  <a:pt x="3765269" y="336666"/>
                </a:cubicBezTo>
                <a:cubicBezTo>
                  <a:pt x="3763344" y="365537"/>
                  <a:pt x="3746021" y="392485"/>
                  <a:pt x="3738322" y="417507"/>
                </a:cubicBezTo>
                <a:cubicBezTo>
                  <a:pt x="3649782" y="698523"/>
                  <a:pt x="3541994" y="1045008"/>
                  <a:pt x="3420732" y="1260579"/>
                </a:cubicBezTo>
                <a:cubicBezTo>
                  <a:pt x="3389936" y="1266353"/>
                  <a:pt x="3380312" y="1302922"/>
                  <a:pt x="3349515" y="1308696"/>
                </a:cubicBezTo>
                <a:cubicBezTo>
                  <a:pt x="3497724" y="964163"/>
                  <a:pt x="3684428" y="559940"/>
                  <a:pt x="3730623" y="123016"/>
                </a:cubicBezTo>
                <a:cubicBezTo>
                  <a:pt x="3705601" y="176910"/>
                  <a:pt x="3705601" y="238502"/>
                  <a:pt x="3684428" y="305870"/>
                </a:cubicBezTo>
                <a:cubicBezTo>
                  <a:pt x="3665180" y="367462"/>
                  <a:pt x="3661331" y="434830"/>
                  <a:pt x="3642083" y="498347"/>
                </a:cubicBezTo>
                <a:cubicBezTo>
                  <a:pt x="3559317" y="762041"/>
                  <a:pt x="3453454" y="1023835"/>
                  <a:pt x="3359139" y="1241332"/>
                </a:cubicBezTo>
                <a:cubicBezTo>
                  <a:pt x="3307170" y="1289450"/>
                  <a:pt x="3287922" y="1389535"/>
                  <a:pt x="3224404" y="1418405"/>
                </a:cubicBezTo>
                <a:cubicBezTo>
                  <a:pt x="3374538" y="1164342"/>
                  <a:pt x="3493874" y="806311"/>
                  <a:pt x="3599737" y="473325"/>
                </a:cubicBezTo>
                <a:cubicBezTo>
                  <a:pt x="3630534" y="373237"/>
                  <a:pt x="3663255" y="226955"/>
                  <a:pt x="3678654" y="117242"/>
                </a:cubicBezTo>
                <a:cubicBezTo>
                  <a:pt x="3682503" y="86446"/>
                  <a:pt x="3699826" y="36402"/>
                  <a:pt x="3665180" y="19079"/>
                </a:cubicBezTo>
                <a:cubicBezTo>
                  <a:pt x="3593963" y="515670"/>
                  <a:pt x="3420732" y="1062331"/>
                  <a:pt x="3201306" y="1401083"/>
                </a:cubicBezTo>
                <a:cubicBezTo>
                  <a:pt x="3197457" y="1406858"/>
                  <a:pt x="3193607" y="1412631"/>
                  <a:pt x="3187833" y="1418405"/>
                </a:cubicBezTo>
                <a:cubicBezTo>
                  <a:pt x="3187833" y="1420331"/>
                  <a:pt x="3189758" y="1420331"/>
                  <a:pt x="3191683" y="1422256"/>
                </a:cubicBezTo>
                <a:cubicBezTo>
                  <a:pt x="3203231" y="1426104"/>
                  <a:pt x="3214780" y="1431878"/>
                  <a:pt x="3226329" y="1437653"/>
                </a:cubicBezTo>
                <a:cubicBezTo>
                  <a:pt x="3243653" y="1433804"/>
                  <a:pt x="3259050" y="1435728"/>
                  <a:pt x="3280224" y="1437653"/>
                </a:cubicBezTo>
                <a:cubicBezTo>
                  <a:pt x="3328343" y="1372213"/>
                  <a:pt x="3393785" y="1279827"/>
                  <a:pt x="3499649" y="1287525"/>
                </a:cubicBezTo>
                <a:cubicBezTo>
                  <a:pt x="3520821" y="1289450"/>
                  <a:pt x="3540069" y="1299074"/>
                  <a:pt x="3561242" y="1300998"/>
                </a:cubicBezTo>
                <a:cubicBezTo>
                  <a:pt x="3701751" y="1314471"/>
                  <a:pt x="3782592" y="1197063"/>
                  <a:pt x="3905779" y="1245181"/>
                </a:cubicBezTo>
                <a:cubicBezTo>
                  <a:pt x="3905779" y="1266353"/>
                  <a:pt x="3903854" y="1287525"/>
                  <a:pt x="3900004" y="1308696"/>
                </a:cubicBezTo>
                <a:cubicBezTo>
                  <a:pt x="3900004" y="1308696"/>
                  <a:pt x="3901929" y="1310621"/>
                  <a:pt x="3901929" y="1310621"/>
                </a:cubicBezTo>
                <a:lnTo>
                  <a:pt x="3915403" y="1304847"/>
                </a:lnTo>
                <a:cubicBezTo>
                  <a:pt x="3921177" y="1285600"/>
                  <a:pt x="3926952" y="1266834"/>
                  <a:pt x="3933688" y="1249752"/>
                </a:cubicBezTo>
                <a:lnTo>
                  <a:pt x="3946145" y="1226459"/>
                </a:lnTo>
                <a:lnTo>
                  <a:pt x="3940425" y="1281750"/>
                </a:lnTo>
                <a:cubicBezTo>
                  <a:pt x="3946199" y="1274051"/>
                  <a:pt x="3950049" y="1264428"/>
                  <a:pt x="3946199" y="1249030"/>
                </a:cubicBezTo>
                <a:cubicBezTo>
                  <a:pt x="3944275" y="1243257"/>
                  <a:pt x="3950049" y="1235558"/>
                  <a:pt x="3951974" y="1225934"/>
                </a:cubicBezTo>
                <a:lnTo>
                  <a:pt x="3946426" y="1225934"/>
                </a:lnTo>
                <a:lnTo>
                  <a:pt x="3957748" y="1204761"/>
                </a:lnTo>
                <a:cubicBezTo>
                  <a:pt x="3959673" y="1204761"/>
                  <a:pt x="3961598" y="1204761"/>
                  <a:pt x="3963522" y="1204761"/>
                </a:cubicBezTo>
                <a:cubicBezTo>
                  <a:pt x="3965447" y="1195138"/>
                  <a:pt x="3980845" y="1191288"/>
                  <a:pt x="3994319" y="1200912"/>
                </a:cubicBezTo>
                <a:cubicBezTo>
                  <a:pt x="3996244" y="1202837"/>
                  <a:pt x="4000093" y="1208612"/>
                  <a:pt x="4000093" y="1216310"/>
                </a:cubicBezTo>
                <a:cubicBezTo>
                  <a:pt x="4007792" y="1220159"/>
                  <a:pt x="4013567" y="1224009"/>
                  <a:pt x="4017416" y="1229783"/>
                </a:cubicBezTo>
                <a:cubicBezTo>
                  <a:pt x="4011642" y="1247105"/>
                  <a:pt x="4009717" y="1262504"/>
                  <a:pt x="4005868" y="1277901"/>
                </a:cubicBezTo>
                <a:cubicBezTo>
                  <a:pt x="4011642" y="1279827"/>
                  <a:pt x="4015492" y="1281750"/>
                  <a:pt x="4017416" y="1279827"/>
                </a:cubicBezTo>
                <a:cubicBezTo>
                  <a:pt x="4021266" y="1275976"/>
                  <a:pt x="4023191" y="1272127"/>
                  <a:pt x="4027040" y="1268277"/>
                </a:cubicBezTo>
                <a:cubicBezTo>
                  <a:pt x="4027040" y="1258654"/>
                  <a:pt x="4028965" y="1247105"/>
                  <a:pt x="4028965" y="1237482"/>
                </a:cubicBezTo>
                <a:cubicBezTo>
                  <a:pt x="4032815" y="1245181"/>
                  <a:pt x="4034740" y="1250955"/>
                  <a:pt x="4036664" y="1258654"/>
                </a:cubicBezTo>
                <a:cubicBezTo>
                  <a:pt x="4044363" y="1249030"/>
                  <a:pt x="4050138" y="1241332"/>
                  <a:pt x="4053987" y="1231708"/>
                </a:cubicBezTo>
                <a:cubicBezTo>
                  <a:pt x="4053987" y="1218234"/>
                  <a:pt x="4052063" y="1204761"/>
                  <a:pt x="4052063" y="1191288"/>
                </a:cubicBezTo>
                <a:cubicBezTo>
                  <a:pt x="3998168" y="1137396"/>
                  <a:pt x="3930801" y="1098903"/>
                  <a:pt x="3863433" y="1066181"/>
                </a:cubicBezTo>
                <a:cubicBezTo>
                  <a:pt x="3867283" y="1050782"/>
                  <a:pt x="3861509" y="1043083"/>
                  <a:pt x="3863433" y="1041158"/>
                </a:cubicBezTo>
                <a:cubicBezTo>
                  <a:pt x="3876907" y="1019985"/>
                  <a:pt x="3901929" y="1029609"/>
                  <a:pt x="3905779" y="1033459"/>
                </a:cubicBezTo>
                <a:cubicBezTo>
                  <a:pt x="3951974" y="1073880"/>
                  <a:pt x="3994319" y="1108526"/>
                  <a:pt x="4038589" y="1125849"/>
                </a:cubicBezTo>
                <a:cubicBezTo>
                  <a:pt x="4044363" y="1125849"/>
                  <a:pt x="4048213" y="1129698"/>
                  <a:pt x="4053987" y="1131623"/>
                </a:cubicBezTo>
                <a:cubicBezTo>
                  <a:pt x="4055912" y="1125849"/>
                  <a:pt x="4055912" y="1120074"/>
                  <a:pt x="4055912" y="1114300"/>
                </a:cubicBezTo>
                <a:cubicBezTo>
                  <a:pt x="4059762" y="1070031"/>
                  <a:pt x="4067461" y="1025759"/>
                  <a:pt x="4079010" y="981488"/>
                </a:cubicBezTo>
                <a:cubicBezTo>
                  <a:pt x="4077085" y="981488"/>
                  <a:pt x="4075160" y="981488"/>
                  <a:pt x="4073235" y="981488"/>
                </a:cubicBezTo>
                <a:cubicBezTo>
                  <a:pt x="4057837" y="979563"/>
                  <a:pt x="4036664" y="979563"/>
                  <a:pt x="4023191" y="971863"/>
                </a:cubicBezTo>
                <a:cubicBezTo>
                  <a:pt x="4021266" y="969939"/>
                  <a:pt x="4017416" y="952615"/>
                  <a:pt x="4015492" y="948765"/>
                </a:cubicBezTo>
                <a:cubicBezTo>
                  <a:pt x="4038589" y="927590"/>
                  <a:pt x="4067461" y="929516"/>
                  <a:pt x="4090558" y="931441"/>
                </a:cubicBezTo>
                <a:cubicBezTo>
                  <a:pt x="4090558" y="931441"/>
                  <a:pt x="4092483" y="931441"/>
                  <a:pt x="4092483" y="931441"/>
                </a:cubicBezTo>
                <a:cubicBezTo>
                  <a:pt x="4105957" y="889075"/>
                  <a:pt x="4123280" y="848655"/>
                  <a:pt x="4142527" y="812084"/>
                </a:cubicBezTo>
                <a:lnTo>
                  <a:pt x="4121355" y="806311"/>
                </a:lnTo>
                <a:cubicBezTo>
                  <a:pt x="4113656" y="804385"/>
                  <a:pt x="4105957" y="785138"/>
                  <a:pt x="4104032" y="771665"/>
                </a:cubicBezTo>
                <a:cubicBezTo>
                  <a:pt x="4127129" y="756266"/>
                  <a:pt x="4150227" y="758191"/>
                  <a:pt x="4171399" y="765890"/>
                </a:cubicBezTo>
                <a:cubicBezTo>
                  <a:pt x="4227218" y="686974"/>
                  <a:pt x="4302285" y="635006"/>
                  <a:pt x="4398524" y="638855"/>
                </a:cubicBezTo>
                <a:cubicBezTo>
                  <a:pt x="4400449" y="685049"/>
                  <a:pt x="4381201" y="744718"/>
                  <a:pt x="4386976" y="787063"/>
                </a:cubicBezTo>
                <a:cubicBezTo>
                  <a:pt x="4425471" y="738943"/>
                  <a:pt x="4386976" y="635006"/>
                  <a:pt x="4435095" y="625382"/>
                </a:cubicBezTo>
                <a:cubicBezTo>
                  <a:pt x="4452418" y="663878"/>
                  <a:pt x="4413923" y="735094"/>
                  <a:pt x="4423547" y="777438"/>
                </a:cubicBezTo>
                <a:cubicBezTo>
                  <a:pt x="4460117" y="685049"/>
                  <a:pt x="4448569" y="550316"/>
                  <a:pt x="4554432" y="561864"/>
                </a:cubicBezTo>
                <a:cubicBezTo>
                  <a:pt x="4560207" y="550316"/>
                  <a:pt x="4569831" y="538767"/>
                  <a:pt x="4583304" y="531067"/>
                </a:cubicBezTo>
                <a:cubicBezTo>
                  <a:pt x="4596777" y="523369"/>
                  <a:pt x="4596777" y="550316"/>
                  <a:pt x="4594853" y="559940"/>
                </a:cubicBezTo>
                <a:cubicBezTo>
                  <a:pt x="4592928" y="575337"/>
                  <a:pt x="4589078" y="592660"/>
                  <a:pt x="4585229" y="608059"/>
                </a:cubicBezTo>
                <a:cubicBezTo>
                  <a:pt x="4585229" y="623457"/>
                  <a:pt x="4583304" y="640780"/>
                  <a:pt x="4581379" y="656178"/>
                </a:cubicBezTo>
                <a:cubicBezTo>
                  <a:pt x="4587154" y="673501"/>
                  <a:pt x="4594853" y="688899"/>
                  <a:pt x="4600627" y="700448"/>
                </a:cubicBezTo>
                <a:cubicBezTo>
                  <a:pt x="4608326" y="661953"/>
                  <a:pt x="4614100" y="621532"/>
                  <a:pt x="4614100" y="575337"/>
                </a:cubicBezTo>
                <a:cubicBezTo>
                  <a:pt x="4656447" y="581112"/>
                  <a:pt x="4629500" y="652329"/>
                  <a:pt x="4621801" y="690824"/>
                </a:cubicBezTo>
                <a:cubicBezTo>
                  <a:pt x="4637199" y="671577"/>
                  <a:pt x="4650673" y="652329"/>
                  <a:pt x="4656447" y="629231"/>
                </a:cubicBezTo>
                <a:cubicBezTo>
                  <a:pt x="4656447" y="625382"/>
                  <a:pt x="4669920" y="625382"/>
                  <a:pt x="4671845" y="617683"/>
                </a:cubicBezTo>
                <a:cubicBezTo>
                  <a:pt x="4671845" y="613833"/>
                  <a:pt x="4673770" y="611908"/>
                  <a:pt x="4673770" y="609984"/>
                </a:cubicBezTo>
                <a:cubicBezTo>
                  <a:pt x="4673770" y="596510"/>
                  <a:pt x="4673770" y="584961"/>
                  <a:pt x="4673770" y="575337"/>
                </a:cubicBezTo>
                <a:cubicBezTo>
                  <a:pt x="4675695" y="575337"/>
                  <a:pt x="4679544" y="575337"/>
                  <a:pt x="4681469" y="575337"/>
                </a:cubicBezTo>
                <a:cubicBezTo>
                  <a:pt x="4698792" y="500272"/>
                  <a:pt x="4710341" y="423281"/>
                  <a:pt x="4725739" y="340515"/>
                </a:cubicBezTo>
                <a:cubicBezTo>
                  <a:pt x="4725739" y="344366"/>
                  <a:pt x="4725739" y="327043"/>
                  <a:pt x="4725739" y="321268"/>
                </a:cubicBezTo>
                <a:cubicBezTo>
                  <a:pt x="4733439" y="334741"/>
                  <a:pt x="4744987" y="323193"/>
                  <a:pt x="4746912" y="315494"/>
                </a:cubicBezTo>
                <a:cubicBezTo>
                  <a:pt x="4754611" y="273149"/>
                  <a:pt x="4760385" y="230803"/>
                  <a:pt x="4760385" y="188459"/>
                </a:cubicBezTo>
                <a:cubicBezTo>
                  <a:pt x="4760385" y="174986"/>
                  <a:pt x="4771934" y="163437"/>
                  <a:pt x="4785408" y="157662"/>
                </a:cubicBezTo>
                <a:cubicBezTo>
                  <a:pt x="4796956" y="167286"/>
                  <a:pt x="4798881" y="184609"/>
                  <a:pt x="4804656" y="200008"/>
                </a:cubicBezTo>
                <a:cubicBezTo>
                  <a:pt x="4818129" y="200008"/>
                  <a:pt x="4845076" y="203857"/>
                  <a:pt x="4843151" y="217331"/>
                </a:cubicBezTo>
                <a:cubicBezTo>
                  <a:pt x="4841226" y="244277"/>
                  <a:pt x="4821979" y="271224"/>
                  <a:pt x="4821979" y="290472"/>
                </a:cubicBezTo>
                <a:cubicBezTo>
                  <a:pt x="4791182" y="340515"/>
                  <a:pt x="4781558" y="390560"/>
                  <a:pt x="4764235" y="436754"/>
                </a:cubicBezTo>
                <a:cubicBezTo>
                  <a:pt x="4748837" y="477174"/>
                  <a:pt x="4737288" y="519520"/>
                  <a:pt x="4725739" y="561864"/>
                </a:cubicBezTo>
                <a:cubicBezTo>
                  <a:pt x="4744987" y="548390"/>
                  <a:pt x="4760385" y="529143"/>
                  <a:pt x="4779633" y="519520"/>
                </a:cubicBezTo>
                <a:cubicBezTo>
                  <a:pt x="4779633" y="506046"/>
                  <a:pt x="4777708" y="490648"/>
                  <a:pt x="4777708" y="477174"/>
                </a:cubicBezTo>
                <a:lnTo>
                  <a:pt x="4812355" y="469475"/>
                </a:lnTo>
                <a:cubicBezTo>
                  <a:pt x="4804656" y="481024"/>
                  <a:pt x="4814280" y="490648"/>
                  <a:pt x="4818129" y="502196"/>
                </a:cubicBezTo>
                <a:cubicBezTo>
                  <a:pt x="4831603" y="486798"/>
                  <a:pt x="4845076" y="457926"/>
                  <a:pt x="4872023" y="452153"/>
                </a:cubicBezTo>
                <a:cubicBezTo>
                  <a:pt x="4877798" y="407883"/>
                  <a:pt x="4887422" y="363613"/>
                  <a:pt x="4881647" y="313569"/>
                </a:cubicBezTo>
                <a:cubicBezTo>
                  <a:pt x="4908594" y="303945"/>
                  <a:pt x="4933616" y="294321"/>
                  <a:pt x="4947090" y="300096"/>
                </a:cubicBezTo>
                <a:cubicBezTo>
                  <a:pt x="4945165" y="327043"/>
                  <a:pt x="4952864" y="365537"/>
                  <a:pt x="4962488" y="390560"/>
                </a:cubicBezTo>
                <a:cubicBezTo>
                  <a:pt x="4989435" y="390560"/>
                  <a:pt x="4972112" y="413657"/>
                  <a:pt x="4974037" y="423281"/>
                </a:cubicBezTo>
                <a:cubicBezTo>
                  <a:pt x="4975962" y="448303"/>
                  <a:pt x="4975962" y="471400"/>
                  <a:pt x="4987510" y="496422"/>
                </a:cubicBezTo>
                <a:cubicBezTo>
                  <a:pt x="4989435" y="502196"/>
                  <a:pt x="5000984" y="502196"/>
                  <a:pt x="5008683" y="494497"/>
                </a:cubicBezTo>
                <a:cubicBezTo>
                  <a:pt x="5012533" y="490648"/>
                  <a:pt x="5012533" y="477174"/>
                  <a:pt x="5026006" y="477174"/>
                </a:cubicBezTo>
                <a:cubicBezTo>
                  <a:pt x="5031781" y="477174"/>
                  <a:pt x="5037555" y="479099"/>
                  <a:pt x="5043329" y="473325"/>
                </a:cubicBezTo>
                <a:cubicBezTo>
                  <a:pt x="5060652" y="450227"/>
                  <a:pt x="5077975" y="427131"/>
                  <a:pt x="5102997" y="409808"/>
                </a:cubicBezTo>
                <a:cubicBezTo>
                  <a:pt x="5110697" y="405958"/>
                  <a:pt x="5124170" y="405958"/>
                  <a:pt x="5128020" y="411732"/>
                </a:cubicBezTo>
                <a:cubicBezTo>
                  <a:pt x="5137644" y="423281"/>
                  <a:pt x="5141493" y="440603"/>
                  <a:pt x="5131869" y="446378"/>
                </a:cubicBezTo>
                <a:cubicBezTo>
                  <a:pt x="5068351" y="481024"/>
                  <a:pt x="5026006" y="531067"/>
                  <a:pt x="5000984" y="586887"/>
                </a:cubicBezTo>
                <a:cubicBezTo>
                  <a:pt x="4997134" y="596510"/>
                  <a:pt x="4999059" y="609984"/>
                  <a:pt x="5002909" y="621532"/>
                </a:cubicBezTo>
                <a:lnTo>
                  <a:pt x="5024082" y="613833"/>
                </a:lnTo>
                <a:cubicBezTo>
                  <a:pt x="5035630" y="667727"/>
                  <a:pt x="5026006" y="713921"/>
                  <a:pt x="5029856" y="762041"/>
                </a:cubicBezTo>
                <a:cubicBezTo>
                  <a:pt x="5031781" y="771665"/>
                  <a:pt x="5041405" y="773589"/>
                  <a:pt x="5045254" y="767815"/>
                </a:cubicBezTo>
                <a:cubicBezTo>
                  <a:pt x="5049104" y="763966"/>
                  <a:pt x="5056803" y="748567"/>
                  <a:pt x="5058728" y="742793"/>
                </a:cubicBezTo>
                <a:cubicBezTo>
                  <a:pt x="5049104" y="763966"/>
                  <a:pt x="5079900" y="769740"/>
                  <a:pt x="5072201" y="792837"/>
                </a:cubicBezTo>
                <a:cubicBezTo>
                  <a:pt x="5083750" y="796686"/>
                  <a:pt x="5104922" y="792837"/>
                  <a:pt x="5106847" y="804385"/>
                </a:cubicBezTo>
                <a:cubicBezTo>
                  <a:pt x="5110697" y="821708"/>
                  <a:pt x="5124170" y="844806"/>
                  <a:pt x="5108772" y="856354"/>
                </a:cubicBezTo>
                <a:cubicBezTo>
                  <a:pt x="5099148" y="862129"/>
                  <a:pt x="5089524" y="869828"/>
                  <a:pt x="5081825" y="875602"/>
                </a:cubicBezTo>
                <a:cubicBezTo>
                  <a:pt x="5081825" y="881377"/>
                  <a:pt x="5083750" y="887151"/>
                  <a:pt x="5083750" y="892925"/>
                </a:cubicBezTo>
                <a:cubicBezTo>
                  <a:pt x="5087599" y="889075"/>
                  <a:pt x="5091449" y="885226"/>
                  <a:pt x="5095298" y="881377"/>
                </a:cubicBezTo>
                <a:lnTo>
                  <a:pt x="5083750" y="904473"/>
                </a:lnTo>
                <a:cubicBezTo>
                  <a:pt x="5083750" y="941065"/>
                  <a:pt x="5072201" y="981488"/>
                  <a:pt x="5056803" y="1019985"/>
                </a:cubicBezTo>
                <a:cubicBezTo>
                  <a:pt x="5068351" y="1018060"/>
                  <a:pt x="5077975" y="1010360"/>
                  <a:pt x="5087599" y="1006511"/>
                </a:cubicBezTo>
                <a:cubicBezTo>
                  <a:pt x="5093373" y="985337"/>
                  <a:pt x="5099148" y="962239"/>
                  <a:pt x="5102997" y="939141"/>
                </a:cubicBezTo>
                <a:cubicBezTo>
                  <a:pt x="5135719" y="981488"/>
                  <a:pt x="5208861" y="948765"/>
                  <a:pt x="5258905" y="969939"/>
                </a:cubicBezTo>
                <a:cubicBezTo>
                  <a:pt x="5274304" y="1004586"/>
                  <a:pt x="5280078" y="1045008"/>
                  <a:pt x="5314724" y="1068106"/>
                </a:cubicBezTo>
                <a:cubicBezTo>
                  <a:pt x="5268529" y="1104676"/>
                  <a:pt x="5224259" y="1150870"/>
                  <a:pt x="5179989" y="1195138"/>
                </a:cubicBezTo>
                <a:cubicBezTo>
                  <a:pt x="5183839" y="1197063"/>
                  <a:pt x="5189613" y="1198988"/>
                  <a:pt x="5193463" y="1200912"/>
                </a:cubicBezTo>
                <a:cubicBezTo>
                  <a:pt x="5193463" y="1200912"/>
                  <a:pt x="5195388" y="1202837"/>
                  <a:pt x="5195388" y="1202837"/>
                </a:cubicBezTo>
                <a:cubicBezTo>
                  <a:pt x="5245432" y="1158569"/>
                  <a:pt x="5291627" y="1116225"/>
                  <a:pt x="5332048" y="1071956"/>
                </a:cubicBezTo>
                <a:cubicBezTo>
                  <a:pt x="5387866" y="1056556"/>
                  <a:pt x="5420587" y="1095053"/>
                  <a:pt x="5414813" y="1147020"/>
                </a:cubicBezTo>
                <a:cubicBezTo>
                  <a:pt x="5380167" y="1156644"/>
                  <a:pt x="5362844" y="1185515"/>
                  <a:pt x="5358994" y="1218234"/>
                </a:cubicBezTo>
                <a:cubicBezTo>
                  <a:pt x="5362844" y="1216310"/>
                  <a:pt x="5368618" y="1214386"/>
                  <a:pt x="5374393" y="1212461"/>
                </a:cubicBezTo>
                <a:cubicBezTo>
                  <a:pt x="5382092" y="1225934"/>
                  <a:pt x="5384016" y="1245181"/>
                  <a:pt x="5387866" y="1262504"/>
                </a:cubicBezTo>
                <a:cubicBezTo>
                  <a:pt x="5380167" y="1268277"/>
                  <a:pt x="5372468" y="1270202"/>
                  <a:pt x="5362844" y="1270202"/>
                </a:cubicBezTo>
                <a:cubicBezTo>
                  <a:pt x="5366694" y="1279827"/>
                  <a:pt x="5370543" y="1291373"/>
                  <a:pt x="5376317" y="1300998"/>
                </a:cubicBezTo>
                <a:cubicBezTo>
                  <a:pt x="5355145" y="1327944"/>
                  <a:pt x="5324348" y="1341417"/>
                  <a:pt x="5320499" y="1395310"/>
                </a:cubicBezTo>
                <a:cubicBezTo>
                  <a:pt x="5256980" y="1428029"/>
                  <a:pt x="5149193" y="1420331"/>
                  <a:pt x="5118396" y="1487696"/>
                </a:cubicBezTo>
                <a:cubicBezTo>
                  <a:pt x="5141493" y="1476148"/>
                  <a:pt x="5166516" y="1464599"/>
                  <a:pt x="5193463" y="1454974"/>
                </a:cubicBezTo>
                <a:cubicBezTo>
                  <a:pt x="5195388" y="1453052"/>
                  <a:pt x="5197312" y="1449202"/>
                  <a:pt x="5199237" y="1445351"/>
                </a:cubicBezTo>
                <a:cubicBezTo>
                  <a:pt x="5199237" y="1449202"/>
                  <a:pt x="5197312" y="1451127"/>
                  <a:pt x="5195388" y="1454974"/>
                </a:cubicBezTo>
                <a:cubicBezTo>
                  <a:pt x="5220410" y="1443427"/>
                  <a:pt x="5247356" y="1433804"/>
                  <a:pt x="5274304" y="1426104"/>
                </a:cubicBezTo>
                <a:cubicBezTo>
                  <a:pt x="5276228" y="1426104"/>
                  <a:pt x="5278153" y="1424180"/>
                  <a:pt x="5278153" y="1424180"/>
                </a:cubicBezTo>
                <a:cubicBezTo>
                  <a:pt x="5278153" y="1424180"/>
                  <a:pt x="5280078" y="1424180"/>
                  <a:pt x="5280078" y="1424180"/>
                </a:cubicBezTo>
                <a:cubicBezTo>
                  <a:pt x="5318574" y="1412631"/>
                  <a:pt x="5357070" y="1403008"/>
                  <a:pt x="5393640" y="1395310"/>
                </a:cubicBezTo>
                <a:cubicBezTo>
                  <a:pt x="5362844" y="1437653"/>
                  <a:pt x="5372468" y="1470374"/>
                  <a:pt x="5389791" y="1506944"/>
                </a:cubicBezTo>
                <a:cubicBezTo>
                  <a:pt x="5370543" y="1506944"/>
                  <a:pt x="5351295" y="1506944"/>
                  <a:pt x="5333972" y="1508867"/>
                </a:cubicBezTo>
                <a:cubicBezTo>
                  <a:pt x="5345521" y="1524266"/>
                  <a:pt x="5322424" y="1551212"/>
                  <a:pt x="5326273" y="1568537"/>
                </a:cubicBezTo>
                <a:cubicBezTo>
                  <a:pt x="5335897" y="1610881"/>
                  <a:pt x="5318574" y="1653226"/>
                  <a:pt x="5307025" y="1685947"/>
                </a:cubicBezTo>
                <a:cubicBezTo>
                  <a:pt x="5299326" y="1710976"/>
                  <a:pt x="5291627" y="1734069"/>
                  <a:pt x="5282003" y="1757164"/>
                </a:cubicBezTo>
                <a:cubicBezTo>
                  <a:pt x="5283928" y="1761013"/>
                  <a:pt x="5285852" y="1764862"/>
                  <a:pt x="5285852" y="1768715"/>
                </a:cubicBezTo>
                <a:cubicBezTo>
                  <a:pt x="5282003" y="1770640"/>
                  <a:pt x="5280078" y="1772567"/>
                  <a:pt x="5276228" y="1774490"/>
                </a:cubicBezTo>
                <a:cubicBezTo>
                  <a:pt x="5270454" y="1787966"/>
                  <a:pt x="5266604" y="1799511"/>
                  <a:pt x="5260830" y="1811060"/>
                </a:cubicBezTo>
                <a:cubicBezTo>
                  <a:pt x="5270454" y="1799511"/>
                  <a:pt x="5280078" y="1789888"/>
                  <a:pt x="5291627" y="1780265"/>
                </a:cubicBezTo>
                <a:cubicBezTo>
                  <a:pt x="5307025" y="1805287"/>
                  <a:pt x="5270454" y="1814911"/>
                  <a:pt x="5266604" y="1845708"/>
                </a:cubicBezTo>
                <a:cubicBezTo>
                  <a:pt x="5324348" y="1820686"/>
                  <a:pt x="5387866" y="1801437"/>
                  <a:pt x="5443685" y="1770640"/>
                </a:cubicBezTo>
                <a:cubicBezTo>
                  <a:pt x="5451384" y="1766789"/>
                  <a:pt x="5470632" y="1766789"/>
                  <a:pt x="5470632" y="1778340"/>
                </a:cubicBezTo>
                <a:cubicBezTo>
                  <a:pt x="5470632" y="1786043"/>
                  <a:pt x="5461008" y="1803362"/>
                  <a:pt x="5457159" y="1807211"/>
                </a:cubicBezTo>
                <a:cubicBezTo>
                  <a:pt x="5451384" y="1812986"/>
                  <a:pt x="5445610" y="1803362"/>
                  <a:pt x="5441760" y="1799511"/>
                </a:cubicBezTo>
                <a:cubicBezTo>
                  <a:pt x="5437911" y="1818760"/>
                  <a:pt x="5418663" y="1809136"/>
                  <a:pt x="5409039" y="1811060"/>
                </a:cubicBezTo>
                <a:cubicBezTo>
                  <a:pt x="5372468" y="1818760"/>
                  <a:pt x="5326273" y="1836083"/>
                  <a:pt x="5320499" y="1864956"/>
                </a:cubicBezTo>
                <a:cubicBezTo>
                  <a:pt x="5318574" y="1872654"/>
                  <a:pt x="5318574" y="1888052"/>
                  <a:pt x="5332048" y="1884202"/>
                </a:cubicBezTo>
                <a:cubicBezTo>
                  <a:pt x="5368618" y="1872654"/>
                  <a:pt x="5389791" y="1847632"/>
                  <a:pt x="5416738" y="1836083"/>
                </a:cubicBezTo>
                <a:cubicBezTo>
                  <a:pt x="5426362" y="1832234"/>
                  <a:pt x="5414813" y="1855332"/>
                  <a:pt x="5407114" y="1859182"/>
                </a:cubicBezTo>
                <a:cubicBezTo>
                  <a:pt x="5389791" y="1868805"/>
                  <a:pt x="5374393" y="1880352"/>
                  <a:pt x="5358994" y="1888052"/>
                </a:cubicBezTo>
                <a:cubicBezTo>
                  <a:pt x="5349371" y="1891900"/>
                  <a:pt x="5330123" y="1926545"/>
                  <a:pt x="5324348" y="1936169"/>
                </a:cubicBezTo>
                <a:cubicBezTo>
                  <a:pt x="5299326" y="1934243"/>
                  <a:pt x="5303176" y="1963097"/>
                  <a:pt x="5285852" y="1970796"/>
                </a:cubicBezTo>
                <a:cubicBezTo>
                  <a:pt x="5283928" y="1968868"/>
                  <a:pt x="5283928" y="1966939"/>
                  <a:pt x="5282003" y="1966939"/>
                </a:cubicBezTo>
                <a:cubicBezTo>
                  <a:pt x="5274304" y="1988106"/>
                  <a:pt x="5256980" y="2009274"/>
                  <a:pt x="5241582" y="2034289"/>
                </a:cubicBezTo>
                <a:lnTo>
                  <a:pt x="5267480" y="2026194"/>
                </a:lnTo>
                <a:lnTo>
                  <a:pt x="5267325" y="2026114"/>
                </a:lnTo>
                <a:cubicBezTo>
                  <a:pt x="5265159" y="2022740"/>
                  <a:pt x="5264678" y="2016970"/>
                  <a:pt x="5266603" y="2015047"/>
                </a:cubicBezTo>
                <a:cubicBezTo>
                  <a:pt x="5268527" y="2013122"/>
                  <a:pt x="5282002" y="2007354"/>
                  <a:pt x="5287776" y="2005425"/>
                </a:cubicBezTo>
                <a:cubicBezTo>
                  <a:pt x="5293550" y="2003983"/>
                  <a:pt x="5299325" y="1993879"/>
                  <a:pt x="5305912" y="1995406"/>
                </a:cubicBezTo>
                <a:cubicBezTo>
                  <a:pt x="5308107" y="1995925"/>
                  <a:pt x="5310393" y="1997724"/>
                  <a:pt x="5312799" y="2001579"/>
                </a:cubicBezTo>
                <a:cubicBezTo>
                  <a:pt x="5320498" y="2015047"/>
                  <a:pt x="5283927" y="2015047"/>
                  <a:pt x="5278152" y="2022740"/>
                </a:cubicBezTo>
                <a:cubicBezTo>
                  <a:pt x="5275746" y="2026590"/>
                  <a:pt x="5273580" y="2028276"/>
                  <a:pt x="5271746" y="2028574"/>
                </a:cubicBezTo>
                <a:lnTo>
                  <a:pt x="5268978" y="2027031"/>
                </a:lnTo>
                <a:lnTo>
                  <a:pt x="5228109" y="2055470"/>
                </a:lnTo>
                <a:cubicBezTo>
                  <a:pt x="5220410" y="2068951"/>
                  <a:pt x="5214635" y="2084357"/>
                  <a:pt x="5210786" y="2099767"/>
                </a:cubicBezTo>
                <a:cubicBezTo>
                  <a:pt x="5210786" y="2101692"/>
                  <a:pt x="5210786" y="2101692"/>
                  <a:pt x="5210786" y="2101692"/>
                </a:cubicBezTo>
                <a:cubicBezTo>
                  <a:pt x="5220410" y="2103618"/>
                  <a:pt x="5228109" y="2101692"/>
                  <a:pt x="5235808" y="2107468"/>
                </a:cubicBezTo>
                <a:cubicBezTo>
                  <a:pt x="5233883" y="2115169"/>
                  <a:pt x="5228109" y="2122874"/>
                  <a:pt x="5228109" y="2134432"/>
                </a:cubicBezTo>
                <a:cubicBezTo>
                  <a:pt x="5220410" y="2132505"/>
                  <a:pt x="5212711" y="2132505"/>
                  <a:pt x="5205011" y="2134432"/>
                </a:cubicBezTo>
                <a:cubicBezTo>
                  <a:pt x="5205011" y="2144060"/>
                  <a:pt x="5205011" y="2153682"/>
                  <a:pt x="5206936" y="2165236"/>
                </a:cubicBezTo>
                <a:cubicBezTo>
                  <a:pt x="5203087" y="2169084"/>
                  <a:pt x="5199237" y="2172934"/>
                  <a:pt x="5195388" y="2174860"/>
                </a:cubicBezTo>
                <a:cubicBezTo>
                  <a:pt x="5216560" y="2178714"/>
                  <a:pt x="5235808" y="2180639"/>
                  <a:pt x="5256980" y="2182565"/>
                </a:cubicBezTo>
                <a:cubicBezTo>
                  <a:pt x="5322424" y="2186415"/>
                  <a:pt x="5405189" y="2176787"/>
                  <a:pt x="5480256" y="2155607"/>
                </a:cubicBezTo>
                <a:lnTo>
                  <a:pt x="5582270" y="2138276"/>
                </a:lnTo>
                <a:cubicBezTo>
                  <a:pt x="5599593" y="2134432"/>
                  <a:pt x="5613066" y="2128650"/>
                  <a:pt x="5624615" y="2111319"/>
                </a:cubicBezTo>
                <a:cubicBezTo>
                  <a:pt x="5636164" y="2117099"/>
                  <a:pt x="5649638" y="2122874"/>
                  <a:pt x="5659261" y="2128650"/>
                </a:cubicBezTo>
                <a:cubicBezTo>
                  <a:pt x="5674660" y="2136351"/>
                  <a:pt x="5653487" y="2145977"/>
                  <a:pt x="5651562" y="2153682"/>
                </a:cubicBezTo>
                <a:cubicBezTo>
                  <a:pt x="5638089" y="2145977"/>
                  <a:pt x="5616916" y="2155607"/>
                  <a:pt x="5599593" y="2157532"/>
                </a:cubicBezTo>
                <a:cubicBezTo>
                  <a:pt x="5512977" y="2172934"/>
                  <a:pt x="5443685" y="2186415"/>
                  <a:pt x="5362844" y="2203742"/>
                </a:cubicBezTo>
                <a:cubicBezTo>
                  <a:pt x="5337822" y="2219144"/>
                  <a:pt x="5308950" y="2203742"/>
                  <a:pt x="5276228" y="2224920"/>
                </a:cubicBezTo>
                <a:cubicBezTo>
                  <a:pt x="5280078" y="2230698"/>
                  <a:pt x="5282003" y="2242247"/>
                  <a:pt x="5274304" y="2244176"/>
                </a:cubicBezTo>
                <a:cubicBezTo>
                  <a:pt x="5260830" y="2228772"/>
                  <a:pt x="5245432" y="2246101"/>
                  <a:pt x="5231958" y="2234548"/>
                </a:cubicBezTo>
                <a:cubicBezTo>
                  <a:pt x="5220410" y="2244176"/>
                  <a:pt x="5206936" y="2253803"/>
                  <a:pt x="5195388" y="2265356"/>
                </a:cubicBezTo>
                <a:cubicBezTo>
                  <a:pt x="5185764" y="2274982"/>
                  <a:pt x="5195388" y="2301935"/>
                  <a:pt x="5216560" y="2300012"/>
                </a:cubicBezTo>
                <a:lnTo>
                  <a:pt x="5299326" y="2290384"/>
                </a:lnTo>
                <a:cubicBezTo>
                  <a:pt x="5310875" y="2288458"/>
                  <a:pt x="5316649" y="2276907"/>
                  <a:pt x="5322424" y="2276907"/>
                </a:cubicBezTo>
                <a:cubicBezTo>
                  <a:pt x="5320499" y="2292311"/>
                  <a:pt x="5339747" y="2286533"/>
                  <a:pt x="5347446" y="2288458"/>
                </a:cubicBezTo>
                <a:cubicBezTo>
                  <a:pt x="5384016" y="2294238"/>
                  <a:pt x="5426362" y="2284610"/>
                  <a:pt x="5462933" y="2288458"/>
                </a:cubicBezTo>
                <a:cubicBezTo>
                  <a:pt x="5468707" y="2278832"/>
                  <a:pt x="5478331" y="2278832"/>
                  <a:pt x="5484106" y="2284610"/>
                </a:cubicBezTo>
                <a:cubicBezTo>
                  <a:pt x="5512977" y="2269206"/>
                  <a:pt x="5543774" y="2273057"/>
                  <a:pt x="5568796" y="2276907"/>
                </a:cubicBezTo>
                <a:cubicBezTo>
                  <a:pt x="5578420" y="2278832"/>
                  <a:pt x="5578420" y="2288458"/>
                  <a:pt x="5578420" y="2294238"/>
                </a:cubicBezTo>
                <a:cubicBezTo>
                  <a:pt x="5578420" y="2303858"/>
                  <a:pt x="5563022" y="2305781"/>
                  <a:pt x="5559172" y="2313475"/>
                </a:cubicBezTo>
                <a:cubicBezTo>
                  <a:pt x="5501429" y="2305781"/>
                  <a:pt x="5428287" y="2301935"/>
                  <a:pt x="5358994" y="2323093"/>
                </a:cubicBezTo>
                <a:cubicBezTo>
                  <a:pt x="5343596" y="2326938"/>
                  <a:pt x="5360919" y="2355795"/>
                  <a:pt x="5366694" y="2369259"/>
                </a:cubicBezTo>
                <a:cubicBezTo>
                  <a:pt x="5378242" y="2394270"/>
                  <a:pt x="5391716" y="2419277"/>
                  <a:pt x="5409039" y="2430822"/>
                </a:cubicBezTo>
                <a:cubicBezTo>
                  <a:pt x="5403264" y="2442389"/>
                  <a:pt x="5393640" y="2448183"/>
                  <a:pt x="5382092" y="2442389"/>
                </a:cubicBezTo>
                <a:cubicBezTo>
                  <a:pt x="5378242" y="2440457"/>
                  <a:pt x="5368618" y="2442389"/>
                  <a:pt x="5368618" y="2440457"/>
                </a:cubicBezTo>
                <a:cubicBezTo>
                  <a:pt x="5372468" y="2417354"/>
                  <a:pt x="5366694" y="2403889"/>
                  <a:pt x="5357070" y="2388496"/>
                </a:cubicBezTo>
                <a:cubicBezTo>
                  <a:pt x="5343596" y="2363485"/>
                  <a:pt x="5333972" y="2336556"/>
                  <a:pt x="5318574" y="2319245"/>
                </a:cubicBezTo>
                <a:cubicBezTo>
                  <a:pt x="5249281" y="2336556"/>
                  <a:pt x="5187689" y="2336556"/>
                  <a:pt x="5126095" y="2342327"/>
                </a:cubicBezTo>
                <a:cubicBezTo>
                  <a:pt x="5089524" y="2355795"/>
                  <a:pt x="5049104" y="2373109"/>
                  <a:pt x="5043329" y="2407737"/>
                </a:cubicBezTo>
                <a:cubicBezTo>
                  <a:pt x="5041405" y="2415429"/>
                  <a:pt x="5074126" y="2398118"/>
                  <a:pt x="5087599" y="2388496"/>
                </a:cubicBezTo>
                <a:lnTo>
                  <a:pt x="5153042" y="2346173"/>
                </a:lnTo>
                <a:cubicBezTo>
                  <a:pt x="5168441" y="2361562"/>
                  <a:pt x="5145343" y="2361562"/>
                  <a:pt x="5139569" y="2365413"/>
                </a:cubicBezTo>
                <a:cubicBezTo>
                  <a:pt x="5114546" y="2380800"/>
                  <a:pt x="5091449" y="2398118"/>
                  <a:pt x="5062577" y="2413509"/>
                </a:cubicBezTo>
                <a:cubicBezTo>
                  <a:pt x="5081825" y="2425046"/>
                  <a:pt x="5108772" y="2428896"/>
                  <a:pt x="5126095" y="2444311"/>
                </a:cubicBezTo>
                <a:cubicBezTo>
                  <a:pt x="5131869" y="2450101"/>
                  <a:pt x="5153042" y="2438527"/>
                  <a:pt x="5166516" y="2436601"/>
                </a:cubicBezTo>
                <a:cubicBezTo>
                  <a:pt x="5164591" y="2423125"/>
                  <a:pt x="5179989" y="2434674"/>
                  <a:pt x="5170365" y="2440457"/>
                </a:cubicBezTo>
                <a:cubicBezTo>
                  <a:pt x="5183839" y="2438527"/>
                  <a:pt x="5226184" y="2457781"/>
                  <a:pt x="5241582" y="2463549"/>
                </a:cubicBezTo>
                <a:cubicBezTo>
                  <a:pt x="5255056" y="2486679"/>
                  <a:pt x="5287777" y="2490536"/>
                  <a:pt x="5307025" y="2490536"/>
                </a:cubicBezTo>
                <a:cubicBezTo>
                  <a:pt x="5324348" y="2490536"/>
                  <a:pt x="5308950" y="2504006"/>
                  <a:pt x="5301251" y="2504006"/>
                </a:cubicBezTo>
                <a:cubicBezTo>
                  <a:pt x="5256980" y="2502083"/>
                  <a:pt x="5214635" y="2500160"/>
                  <a:pt x="5176140" y="2486679"/>
                </a:cubicBezTo>
                <a:cubicBezTo>
                  <a:pt x="5176140" y="2477055"/>
                  <a:pt x="5160741" y="2477055"/>
                  <a:pt x="5151117" y="2477055"/>
                </a:cubicBezTo>
                <a:cubicBezTo>
                  <a:pt x="5126095" y="2477055"/>
                  <a:pt x="5091449" y="2477055"/>
                  <a:pt x="5066427" y="2502083"/>
                </a:cubicBezTo>
                <a:cubicBezTo>
                  <a:pt x="5062577" y="2488613"/>
                  <a:pt x="5079900" y="2486679"/>
                  <a:pt x="5083750" y="2480904"/>
                </a:cubicBezTo>
                <a:cubicBezTo>
                  <a:pt x="5026006" y="2486679"/>
                  <a:pt x="4979811" y="2475125"/>
                  <a:pt x="4914368" y="2502083"/>
                </a:cubicBezTo>
                <a:cubicBezTo>
                  <a:pt x="4952864" y="2536732"/>
                  <a:pt x="4999059" y="2548276"/>
                  <a:pt x="5041405" y="2563666"/>
                </a:cubicBezTo>
                <a:cubicBezTo>
                  <a:pt x="5051028" y="2567520"/>
                  <a:pt x="5051028" y="2580995"/>
                  <a:pt x="5064502" y="2586770"/>
                </a:cubicBezTo>
                <a:cubicBezTo>
                  <a:pt x="5031781" y="2592542"/>
                  <a:pt x="5008683" y="2577142"/>
                  <a:pt x="4991360" y="2563666"/>
                </a:cubicBezTo>
                <a:cubicBezTo>
                  <a:pt x="4958638" y="2559819"/>
                  <a:pt x="4927842" y="2567520"/>
                  <a:pt x="4902820" y="2584848"/>
                </a:cubicBezTo>
                <a:cubicBezTo>
                  <a:pt x="4937466" y="2607937"/>
                  <a:pt x="4964413" y="2638732"/>
                  <a:pt x="5000984" y="2656053"/>
                </a:cubicBezTo>
                <a:cubicBezTo>
                  <a:pt x="5004834" y="2657977"/>
                  <a:pt x="5012533" y="2654130"/>
                  <a:pt x="5018307" y="2656053"/>
                </a:cubicBezTo>
                <a:cubicBezTo>
                  <a:pt x="4999059" y="2671449"/>
                  <a:pt x="5026006" y="2682996"/>
                  <a:pt x="5033706" y="2688771"/>
                </a:cubicBezTo>
                <a:lnTo>
                  <a:pt x="5101073" y="2731110"/>
                </a:lnTo>
                <a:cubicBezTo>
                  <a:pt x="5114546" y="2740734"/>
                  <a:pt x="5133794" y="2723413"/>
                  <a:pt x="5147268" y="2719565"/>
                </a:cubicBezTo>
                <a:cubicBezTo>
                  <a:pt x="5149193" y="2725338"/>
                  <a:pt x="5149193" y="2734960"/>
                  <a:pt x="5141493" y="2734960"/>
                </a:cubicBezTo>
                <a:cubicBezTo>
                  <a:pt x="5129945" y="2734960"/>
                  <a:pt x="5118396" y="2734960"/>
                  <a:pt x="5104922" y="2740734"/>
                </a:cubicBezTo>
                <a:cubicBezTo>
                  <a:pt x="5108772" y="2748431"/>
                  <a:pt x="5110697" y="2756128"/>
                  <a:pt x="5102997" y="2761902"/>
                </a:cubicBezTo>
                <a:cubicBezTo>
                  <a:pt x="5097223" y="2765751"/>
                  <a:pt x="5083750" y="2773449"/>
                  <a:pt x="5085674" y="2758055"/>
                </a:cubicBezTo>
                <a:cubicBezTo>
                  <a:pt x="5079900" y="2754204"/>
                  <a:pt x="5072201" y="2748431"/>
                  <a:pt x="5066427" y="2748431"/>
                </a:cubicBezTo>
                <a:cubicBezTo>
                  <a:pt x="5051028" y="2750356"/>
                  <a:pt x="5033706" y="2765751"/>
                  <a:pt x="5016382" y="2758055"/>
                </a:cubicBezTo>
                <a:cubicBezTo>
                  <a:pt x="5029856" y="2748431"/>
                  <a:pt x="5051028" y="2740734"/>
                  <a:pt x="5064502" y="2740734"/>
                </a:cubicBezTo>
                <a:cubicBezTo>
                  <a:pt x="5039480" y="2721488"/>
                  <a:pt x="5020232" y="2704168"/>
                  <a:pt x="4997134" y="2679149"/>
                </a:cubicBezTo>
                <a:cubicBezTo>
                  <a:pt x="4960563" y="2688771"/>
                  <a:pt x="4931691" y="2696470"/>
                  <a:pt x="4898970" y="2713791"/>
                </a:cubicBezTo>
                <a:cubicBezTo>
                  <a:pt x="4891271" y="2717639"/>
                  <a:pt x="4889346" y="2734960"/>
                  <a:pt x="4895121" y="2740734"/>
                </a:cubicBezTo>
                <a:cubicBezTo>
                  <a:pt x="4920143" y="2765751"/>
                  <a:pt x="4931691" y="2811938"/>
                  <a:pt x="4925917" y="2844656"/>
                </a:cubicBezTo>
                <a:cubicBezTo>
                  <a:pt x="4923992" y="2856203"/>
                  <a:pt x="4945165" y="2846580"/>
                  <a:pt x="4956714" y="2842731"/>
                </a:cubicBezTo>
                <a:cubicBezTo>
                  <a:pt x="4949014" y="2840806"/>
                  <a:pt x="4929767" y="2840806"/>
                  <a:pt x="4929767" y="2825410"/>
                </a:cubicBezTo>
                <a:cubicBezTo>
                  <a:pt x="4960563" y="2840806"/>
                  <a:pt x="4997134" y="2840806"/>
                  <a:pt x="5039480" y="2835032"/>
                </a:cubicBezTo>
                <a:cubicBezTo>
                  <a:pt x="5093373" y="2827334"/>
                  <a:pt x="5141493" y="2829259"/>
                  <a:pt x="5201162" y="2823485"/>
                </a:cubicBezTo>
                <a:cubicBezTo>
                  <a:pt x="5231958" y="2821561"/>
                  <a:pt x="5258905" y="2817712"/>
                  <a:pt x="5291627" y="2815788"/>
                </a:cubicBezTo>
                <a:cubicBezTo>
                  <a:pt x="5297401" y="2813863"/>
                  <a:pt x="5308950" y="2825410"/>
                  <a:pt x="5299326" y="2825410"/>
                </a:cubicBezTo>
                <a:cubicBezTo>
                  <a:pt x="5274304" y="2825410"/>
                  <a:pt x="5247356" y="2825410"/>
                  <a:pt x="5220410" y="2833107"/>
                </a:cubicBezTo>
                <a:cubicBezTo>
                  <a:pt x="5206936" y="2836956"/>
                  <a:pt x="5245432" y="2871597"/>
                  <a:pt x="5253131" y="2881219"/>
                </a:cubicBezTo>
                <a:cubicBezTo>
                  <a:pt x="5233883" y="2886994"/>
                  <a:pt x="5226184" y="2875447"/>
                  <a:pt x="5216560" y="2865823"/>
                </a:cubicBezTo>
                <a:cubicBezTo>
                  <a:pt x="5191538" y="2836956"/>
                  <a:pt x="5151117" y="2823485"/>
                  <a:pt x="5120321" y="2840806"/>
                </a:cubicBezTo>
                <a:cubicBezTo>
                  <a:pt x="5052953" y="2848504"/>
                  <a:pt x="5000984" y="2856203"/>
                  <a:pt x="4950939" y="2856203"/>
                </a:cubicBezTo>
                <a:cubicBezTo>
                  <a:pt x="4945165" y="2856203"/>
                  <a:pt x="4933616" y="2861975"/>
                  <a:pt x="4931691" y="2861975"/>
                </a:cubicBezTo>
                <a:cubicBezTo>
                  <a:pt x="4931691" y="2873521"/>
                  <a:pt x="4941315" y="2885068"/>
                  <a:pt x="4947090" y="2885068"/>
                </a:cubicBezTo>
                <a:cubicBezTo>
                  <a:pt x="4989435" y="2892767"/>
                  <a:pt x="5037555" y="2873521"/>
                  <a:pt x="5058728" y="2875447"/>
                </a:cubicBezTo>
                <a:cubicBezTo>
                  <a:pt x="5072201" y="2877371"/>
                  <a:pt x="5087599" y="2865823"/>
                  <a:pt x="5102997" y="2881219"/>
                </a:cubicBezTo>
                <a:cubicBezTo>
                  <a:pt x="5058728" y="2888917"/>
                  <a:pt x="5012533" y="2900465"/>
                  <a:pt x="4975962" y="2902390"/>
                </a:cubicBezTo>
                <a:cubicBezTo>
                  <a:pt x="4962488" y="2902390"/>
                  <a:pt x="4954789" y="2921633"/>
                  <a:pt x="4958638" y="2935104"/>
                </a:cubicBezTo>
                <a:cubicBezTo>
                  <a:pt x="4968262" y="2965897"/>
                  <a:pt x="4958638" y="2992838"/>
                  <a:pt x="4956714" y="3019782"/>
                </a:cubicBezTo>
                <a:cubicBezTo>
                  <a:pt x="4956714" y="3039027"/>
                  <a:pt x="4939390" y="3077516"/>
                  <a:pt x="4956714" y="3079442"/>
                </a:cubicBezTo>
                <a:cubicBezTo>
                  <a:pt x="4979811" y="3083292"/>
                  <a:pt x="5008683" y="3085214"/>
                  <a:pt x="5033706" y="3089065"/>
                </a:cubicBezTo>
                <a:lnTo>
                  <a:pt x="5135719" y="3075592"/>
                </a:lnTo>
                <a:cubicBezTo>
                  <a:pt x="5141493" y="3073669"/>
                  <a:pt x="5151117" y="3073669"/>
                  <a:pt x="5154967" y="3079442"/>
                </a:cubicBezTo>
                <a:cubicBezTo>
                  <a:pt x="5162666" y="3092914"/>
                  <a:pt x="5178065" y="3098688"/>
                  <a:pt x="5195388" y="3102536"/>
                </a:cubicBezTo>
                <a:cubicBezTo>
                  <a:pt x="5228109" y="3110236"/>
                  <a:pt x="5251206" y="3139106"/>
                  <a:pt x="5280078" y="3142955"/>
                </a:cubicBezTo>
                <a:cubicBezTo>
                  <a:pt x="5314724" y="3135255"/>
                  <a:pt x="5343596" y="3152582"/>
                  <a:pt x="5358994" y="3175680"/>
                </a:cubicBezTo>
                <a:cubicBezTo>
                  <a:pt x="5362844" y="3179530"/>
                  <a:pt x="5355145" y="3191080"/>
                  <a:pt x="5353220" y="3191080"/>
                </a:cubicBezTo>
                <a:cubicBezTo>
                  <a:pt x="5316649" y="3185305"/>
                  <a:pt x="5283928" y="3181455"/>
                  <a:pt x="5258905" y="3154506"/>
                </a:cubicBezTo>
                <a:cubicBezTo>
                  <a:pt x="5255056" y="3166055"/>
                  <a:pt x="5243507" y="3173755"/>
                  <a:pt x="5243507" y="3152582"/>
                </a:cubicBezTo>
                <a:cubicBezTo>
                  <a:pt x="5199237" y="3150655"/>
                  <a:pt x="5158817" y="3139106"/>
                  <a:pt x="5120321" y="3146807"/>
                </a:cubicBezTo>
                <a:cubicBezTo>
                  <a:pt x="5106847" y="3129482"/>
                  <a:pt x="5085674" y="3125633"/>
                  <a:pt x="5076050" y="3127557"/>
                </a:cubicBezTo>
                <a:cubicBezTo>
                  <a:pt x="5037555" y="3133331"/>
                  <a:pt x="4995210" y="3127557"/>
                  <a:pt x="4968262" y="3116008"/>
                </a:cubicBezTo>
                <a:cubicBezTo>
                  <a:pt x="4949014" y="3106385"/>
                  <a:pt x="4943240" y="3137180"/>
                  <a:pt x="4941315" y="3148730"/>
                </a:cubicBezTo>
                <a:cubicBezTo>
                  <a:pt x="4922067" y="3252665"/>
                  <a:pt x="4897045" y="3358529"/>
                  <a:pt x="4897045" y="3468241"/>
                </a:cubicBezTo>
                <a:cubicBezTo>
                  <a:pt x="4910519" y="3493264"/>
                  <a:pt x="4941315" y="3499038"/>
                  <a:pt x="4947090" y="3510587"/>
                </a:cubicBezTo>
                <a:cubicBezTo>
                  <a:pt x="4958638" y="3533684"/>
                  <a:pt x="4937466" y="3533684"/>
                  <a:pt x="4931691" y="3529834"/>
                </a:cubicBezTo>
                <a:cubicBezTo>
                  <a:pt x="4925917" y="3524060"/>
                  <a:pt x="4910519" y="3504812"/>
                  <a:pt x="4906669" y="3497113"/>
                </a:cubicBezTo>
                <a:cubicBezTo>
                  <a:pt x="4902820" y="3489414"/>
                  <a:pt x="4895121" y="3493264"/>
                  <a:pt x="4893196" y="3500963"/>
                </a:cubicBezTo>
                <a:cubicBezTo>
                  <a:pt x="4889346" y="3527910"/>
                  <a:pt x="4889346" y="3554857"/>
                  <a:pt x="4887422" y="3583729"/>
                </a:cubicBezTo>
                <a:cubicBezTo>
                  <a:pt x="4887422" y="3589503"/>
                  <a:pt x="4887422" y="3595277"/>
                  <a:pt x="4887422" y="3601052"/>
                </a:cubicBezTo>
                <a:cubicBezTo>
                  <a:pt x="4925917" y="3643397"/>
                  <a:pt x="4956714" y="3689592"/>
                  <a:pt x="4974037" y="3737712"/>
                </a:cubicBezTo>
                <a:cubicBezTo>
                  <a:pt x="4947090" y="3704990"/>
                  <a:pt x="4918218" y="3672269"/>
                  <a:pt x="4887422" y="3641472"/>
                </a:cubicBezTo>
                <a:cubicBezTo>
                  <a:pt x="4887422" y="3649171"/>
                  <a:pt x="4887422" y="3656871"/>
                  <a:pt x="4887422" y="3664570"/>
                </a:cubicBezTo>
                <a:cubicBezTo>
                  <a:pt x="4935541" y="3712689"/>
                  <a:pt x="4977886" y="3766583"/>
                  <a:pt x="5012533" y="3822402"/>
                </a:cubicBezTo>
                <a:cubicBezTo>
                  <a:pt x="4972112" y="3781982"/>
                  <a:pt x="4929767" y="3743486"/>
                  <a:pt x="4893196" y="3701140"/>
                </a:cubicBezTo>
                <a:cubicBezTo>
                  <a:pt x="4933616" y="3799305"/>
                  <a:pt x="5049104" y="3866672"/>
                  <a:pt x="5070276" y="3964837"/>
                </a:cubicBezTo>
                <a:cubicBezTo>
                  <a:pt x="5041405" y="3928265"/>
                  <a:pt x="4993285" y="3882071"/>
                  <a:pt x="4966338" y="3855123"/>
                </a:cubicBezTo>
                <a:cubicBezTo>
                  <a:pt x="4958638" y="3870522"/>
                  <a:pt x="4966338" y="3876296"/>
                  <a:pt x="4962488" y="3889770"/>
                </a:cubicBezTo>
                <a:cubicBezTo>
                  <a:pt x="5027931" y="3951363"/>
                  <a:pt x="5108772" y="4020655"/>
                  <a:pt x="5104922" y="4114970"/>
                </a:cubicBezTo>
                <a:cubicBezTo>
                  <a:pt x="5072201" y="4089948"/>
                  <a:pt x="5041405" y="4043753"/>
                  <a:pt x="5002909" y="4032204"/>
                </a:cubicBezTo>
                <a:cubicBezTo>
                  <a:pt x="5018307" y="4080324"/>
                  <a:pt x="5076050" y="4136143"/>
                  <a:pt x="5116471" y="4143842"/>
                </a:cubicBezTo>
                <a:cubicBezTo>
                  <a:pt x="5116471" y="4176563"/>
                  <a:pt x="5120321" y="4224683"/>
                  <a:pt x="5114546" y="4247780"/>
                </a:cubicBezTo>
                <a:cubicBezTo>
                  <a:pt x="5089524" y="4203510"/>
                  <a:pt x="5047179" y="4168864"/>
                  <a:pt x="5012533" y="4130368"/>
                </a:cubicBezTo>
                <a:cubicBezTo>
                  <a:pt x="5010608" y="4145767"/>
                  <a:pt x="4997134" y="4139992"/>
                  <a:pt x="4991360" y="4147691"/>
                </a:cubicBezTo>
                <a:cubicBezTo>
                  <a:pt x="5049104" y="4188112"/>
                  <a:pt x="5074126" y="4247780"/>
                  <a:pt x="5124170" y="4290126"/>
                </a:cubicBezTo>
                <a:cubicBezTo>
                  <a:pt x="5116471" y="4318998"/>
                  <a:pt x="5118396" y="4330546"/>
                  <a:pt x="5108772" y="4355568"/>
                </a:cubicBezTo>
                <a:cubicBezTo>
                  <a:pt x="5054878" y="4318998"/>
                  <a:pt x="5039480" y="4255480"/>
                  <a:pt x="4989435" y="4216984"/>
                </a:cubicBezTo>
                <a:cubicBezTo>
                  <a:pt x="4985586" y="4224683"/>
                  <a:pt x="4977886" y="4228533"/>
                  <a:pt x="4972112" y="4234307"/>
                </a:cubicBezTo>
                <a:cubicBezTo>
                  <a:pt x="5012533" y="4290126"/>
                  <a:pt x="5054878" y="4344020"/>
                  <a:pt x="5104922" y="4394064"/>
                </a:cubicBezTo>
                <a:cubicBezTo>
                  <a:pt x="5097223" y="4411387"/>
                  <a:pt x="5099148" y="4440259"/>
                  <a:pt x="5087599" y="4449883"/>
                </a:cubicBezTo>
                <a:cubicBezTo>
                  <a:pt x="5010608" y="4357493"/>
                  <a:pt x="4931691" y="4263179"/>
                  <a:pt x="4852775" y="4168864"/>
                </a:cubicBezTo>
                <a:cubicBezTo>
                  <a:pt x="4854700" y="4182338"/>
                  <a:pt x="4856625" y="4197736"/>
                  <a:pt x="4858550" y="4211209"/>
                </a:cubicBezTo>
                <a:cubicBezTo>
                  <a:pt x="4929767" y="4292051"/>
                  <a:pt x="4999059" y="4372892"/>
                  <a:pt x="5064502" y="4457582"/>
                </a:cubicBezTo>
                <a:cubicBezTo>
                  <a:pt x="4999059" y="4461432"/>
                  <a:pt x="4981736" y="4424861"/>
                  <a:pt x="4935541" y="4376741"/>
                </a:cubicBezTo>
                <a:cubicBezTo>
                  <a:pt x="4925917" y="4365192"/>
                  <a:pt x="4914368" y="4353644"/>
                  <a:pt x="4902820" y="4342095"/>
                </a:cubicBezTo>
                <a:cubicBezTo>
                  <a:pt x="4904745" y="4344020"/>
                  <a:pt x="4906669" y="4347869"/>
                  <a:pt x="4908594" y="4349794"/>
                </a:cubicBezTo>
                <a:cubicBezTo>
                  <a:pt x="4910519" y="4355568"/>
                  <a:pt x="4889346" y="4345944"/>
                  <a:pt x="4893196" y="4361343"/>
                </a:cubicBezTo>
                <a:cubicBezTo>
                  <a:pt x="4950939" y="4417162"/>
                  <a:pt x="5012533" y="4471056"/>
                  <a:pt x="5018307" y="4549972"/>
                </a:cubicBezTo>
                <a:cubicBezTo>
                  <a:pt x="4974037" y="4498003"/>
                  <a:pt x="4925917" y="4442184"/>
                  <a:pt x="4877798" y="4386365"/>
                </a:cubicBezTo>
                <a:cubicBezTo>
                  <a:pt x="4873948" y="4388290"/>
                  <a:pt x="4870098" y="4388290"/>
                  <a:pt x="4866249" y="4388290"/>
                </a:cubicBezTo>
                <a:cubicBezTo>
                  <a:pt x="4864324" y="4380591"/>
                  <a:pt x="4858550" y="4380591"/>
                  <a:pt x="4856625" y="4388290"/>
                </a:cubicBezTo>
                <a:cubicBezTo>
                  <a:pt x="4914368" y="4457582"/>
                  <a:pt x="4962488" y="4526875"/>
                  <a:pt x="4997134" y="4598092"/>
                </a:cubicBezTo>
                <a:cubicBezTo>
                  <a:pt x="4952864" y="4544198"/>
                  <a:pt x="4908594" y="4488379"/>
                  <a:pt x="4864324" y="4434485"/>
                </a:cubicBezTo>
                <a:cubicBezTo>
                  <a:pt x="4864324" y="4438334"/>
                  <a:pt x="4862399" y="4442184"/>
                  <a:pt x="4860474" y="4446034"/>
                </a:cubicBezTo>
                <a:cubicBezTo>
                  <a:pt x="4868174" y="4459507"/>
                  <a:pt x="4872023" y="4472981"/>
                  <a:pt x="4875873" y="4484529"/>
                </a:cubicBezTo>
                <a:cubicBezTo>
                  <a:pt x="4916293" y="4532649"/>
                  <a:pt x="4952864" y="4582693"/>
                  <a:pt x="4970187" y="4636588"/>
                </a:cubicBezTo>
                <a:cubicBezTo>
                  <a:pt x="4941315" y="4648136"/>
                  <a:pt x="4937466" y="4609641"/>
                  <a:pt x="4927842" y="4596167"/>
                </a:cubicBezTo>
                <a:cubicBezTo>
                  <a:pt x="4912444" y="4576919"/>
                  <a:pt x="4897045" y="4555746"/>
                  <a:pt x="4879722" y="4536499"/>
                </a:cubicBezTo>
                <a:cubicBezTo>
                  <a:pt x="4879722" y="4549972"/>
                  <a:pt x="4875873" y="4561521"/>
                  <a:pt x="4873948" y="4573069"/>
                </a:cubicBezTo>
                <a:cubicBezTo>
                  <a:pt x="4891271" y="4601941"/>
                  <a:pt x="4908594" y="4630813"/>
                  <a:pt x="4922067" y="4659685"/>
                </a:cubicBezTo>
                <a:cubicBezTo>
                  <a:pt x="4887422" y="4659685"/>
                  <a:pt x="4868174" y="4632738"/>
                  <a:pt x="4850850" y="4605791"/>
                </a:cubicBezTo>
                <a:cubicBezTo>
                  <a:pt x="4847001" y="4607716"/>
                  <a:pt x="4843151" y="4609641"/>
                  <a:pt x="4841226" y="4613490"/>
                </a:cubicBezTo>
                <a:cubicBezTo>
                  <a:pt x="4839302" y="4617340"/>
                  <a:pt x="4850850" y="4623114"/>
                  <a:pt x="4850850" y="4632738"/>
                </a:cubicBezTo>
                <a:cubicBezTo>
                  <a:pt x="4847001" y="4630813"/>
                  <a:pt x="4845076" y="4628888"/>
                  <a:pt x="4841226" y="4626964"/>
                </a:cubicBezTo>
                <a:cubicBezTo>
                  <a:pt x="4850850" y="4638512"/>
                  <a:pt x="4860474" y="4650061"/>
                  <a:pt x="4868174" y="4661610"/>
                </a:cubicBezTo>
                <a:cubicBezTo>
                  <a:pt x="4848926" y="4655835"/>
                  <a:pt x="4837377" y="4663534"/>
                  <a:pt x="4820054" y="4663534"/>
                </a:cubicBezTo>
                <a:cubicBezTo>
                  <a:pt x="4795032" y="4630813"/>
                  <a:pt x="4768084" y="4600017"/>
                  <a:pt x="4741138" y="4569220"/>
                </a:cubicBezTo>
                <a:cubicBezTo>
                  <a:pt x="4737288" y="4574994"/>
                  <a:pt x="4733439" y="4574994"/>
                  <a:pt x="4729589" y="4569220"/>
                </a:cubicBezTo>
                <a:cubicBezTo>
                  <a:pt x="4719965" y="4555746"/>
                  <a:pt x="4710341" y="4542273"/>
                  <a:pt x="4700717" y="4526875"/>
                </a:cubicBezTo>
                <a:cubicBezTo>
                  <a:pt x="4548658" y="4359418"/>
                  <a:pt x="4379276" y="4201585"/>
                  <a:pt x="4227218" y="4034129"/>
                </a:cubicBezTo>
                <a:cubicBezTo>
                  <a:pt x="4221444" y="4047602"/>
                  <a:pt x="4215669" y="4061076"/>
                  <a:pt x="4211820" y="4076474"/>
                </a:cubicBezTo>
                <a:cubicBezTo>
                  <a:pt x="4275338" y="4130368"/>
                  <a:pt x="4346555" y="4182338"/>
                  <a:pt x="4408148" y="4245856"/>
                </a:cubicBezTo>
                <a:cubicBezTo>
                  <a:pt x="4544808" y="4384440"/>
                  <a:pt x="4667996" y="4526875"/>
                  <a:pt x="4785408" y="4657760"/>
                </a:cubicBezTo>
                <a:cubicBezTo>
                  <a:pt x="4756536" y="4650061"/>
                  <a:pt x="4731514" y="4648136"/>
                  <a:pt x="4710341" y="4650061"/>
                </a:cubicBezTo>
                <a:cubicBezTo>
                  <a:pt x="4550583" y="4463357"/>
                  <a:pt x="4373502" y="4288201"/>
                  <a:pt x="4204121" y="4107271"/>
                </a:cubicBezTo>
                <a:cubicBezTo>
                  <a:pt x="4202196" y="4111120"/>
                  <a:pt x="4202196" y="4113045"/>
                  <a:pt x="4198346" y="4113045"/>
                </a:cubicBezTo>
                <a:lnTo>
                  <a:pt x="4194497" y="4134218"/>
                </a:lnTo>
                <a:cubicBezTo>
                  <a:pt x="4356179" y="4295900"/>
                  <a:pt x="4517861" y="4459507"/>
                  <a:pt x="4664146" y="4630813"/>
                </a:cubicBezTo>
                <a:cubicBezTo>
                  <a:pt x="4540959" y="4623114"/>
                  <a:pt x="4500538" y="4544198"/>
                  <a:pt x="4437020" y="4469131"/>
                </a:cubicBezTo>
                <a:cubicBezTo>
                  <a:pt x="4354254" y="4372892"/>
                  <a:pt x="4267639" y="4278577"/>
                  <a:pt x="4184873" y="4186187"/>
                </a:cubicBezTo>
                <a:lnTo>
                  <a:pt x="4179099" y="4216984"/>
                </a:lnTo>
                <a:cubicBezTo>
                  <a:pt x="4296510" y="4342095"/>
                  <a:pt x="4417772" y="4467206"/>
                  <a:pt x="4527485" y="4600017"/>
                </a:cubicBezTo>
                <a:cubicBezTo>
                  <a:pt x="4404299" y="4580769"/>
                  <a:pt x="4381201" y="4498003"/>
                  <a:pt x="4323458" y="4434485"/>
                </a:cubicBezTo>
                <a:cubicBezTo>
                  <a:pt x="4271488" y="4376741"/>
                  <a:pt x="4219519" y="4320922"/>
                  <a:pt x="4169475" y="4267028"/>
                </a:cubicBezTo>
                <a:lnTo>
                  <a:pt x="4163700" y="4293975"/>
                </a:lnTo>
                <a:cubicBezTo>
                  <a:pt x="4236842" y="4370967"/>
                  <a:pt x="4306134" y="4449883"/>
                  <a:pt x="4369652" y="4534574"/>
                </a:cubicBezTo>
                <a:cubicBezTo>
                  <a:pt x="4271488" y="4496078"/>
                  <a:pt x="4206046" y="4438334"/>
                  <a:pt x="4150227" y="4372892"/>
                </a:cubicBezTo>
                <a:lnTo>
                  <a:pt x="4148302" y="4380591"/>
                </a:lnTo>
                <a:cubicBezTo>
                  <a:pt x="4148302" y="4382516"/>
                  <a:pt x="4150227" y="4388290"/>
                  <a:pt x="4152151" y="4394064"/>
                </a:cubicBezTo>
                <a:cubicBezTo>
                  <a:pt x="4165625" y="4411387"/>
                  <a:pt x="4181023" y="4428710"/>
                  <a:pt x="4194497" y="4447958"/>
                </a:cubicBezTo>
                <a:cubicBezTo>
                  <a:pt x="4182948" y="4442184"/>
                  <a:pt x="4169475" y="4436410"/>
                  <a:pt x="4156001" y="4430635"/>
                </a:cubicBezTo>
                <a:cubicBezTo>
                  <a:pt x="4156001" y="4432560"/>
                  <a:pt x="4157926" y="4436410"/>
                  <a:pt x="4157926" y="4438334"/>
                </a:cubicBezTo>
                <a:cubicBezTo>
                  <a:pt x="4173324" y="4532649"/>
                  <a:pt x="4171399" y="4625039"/>
                  <a:pt x="4175249" y="4719353"/>
                </a:cubicBezTo>
                <a:cubicBezTo>
                  <a:pt x="4177174" y="4759774"/>
                  <a:pt x="4181023" y="4809818"/>
                  <a:pt x="4179099" y="4850239"/>
                </a:cubicBezTo>
                <a:cubicBezTo>
                  <a:pt x="4179099" y="4852164"/>
                  <a:pt x="4171399" y="4857938"/>
                  <a:pt x="4169475" y="4859863"/>
                </a:cubicBezTo>
                <a:cubicBezTo>
                  <a:pt x="4182948" y="4861788"/>
                  <a:pt x="4181023" y="4873336"/>
                  <a:pt x="4181023" y="4881035"/>
                </a:cubicBezTo>
                <a:cubicBezTo>
                  <a:pt x="4181023" y="4907983"/>
                  <a:pt x="4186798" y="4931080"/>
                  <a:pt x="4181023" y="4956102"/>
                </a:cubicBezTo>
                <a:cubicBezTo>
                  <a:pt x="4169475" y="4958027"/>
                  <a:pt x="4146377" y="4938779"/>
                  <a:pt x="4130979" y="4934930"/>
                </a:cubicBezTo>
                <a:cubicBezTo>
                  <a:pt x="4117505" y="4933005"/>
                  <a:pt x="4111731" y="4948403"/>
                  <a:pt x="4117505" y="4958027"/>
                </a:cubicBezTo>
                <a:cubicBezTo>
                  <a:pt x="4129054" y="4973425"/>
                  <a:pt x="4142527" y="4984974"/>
                  <a:pt x="4154076" y="5000372"/>
                </a:cubicBezTo>
                <a:cubicBezTo>
                  <a:pt x="4156001" y="5000372"/>
                  <a:pt x="4171399" y="4986899"/>
                  <a:pt x="4169475" y="5006147"/>
                </a:cubicBezTo>
                <a:cubicBezTo>
                  <a:pt x="4169475" y="5008071"/>
                  <a:pt x="4169475" y="5027319"/>
                  <a:pt x="4159851" y="5019620"/>
                </a:cubicBezTo>
                <a:cubicBezTo>
                  <a:pt x="4152151" y="5013846"/>
                  <a:pt x="4138678" y="5017695"/>
                  <a:pt x="4136753" y="5029244"/>
                </a:cubicBezTo>
                <a:cubicBezTo>
                  <a:pt x="4148302" y="5031169"/>
                  <a:pt x="4148302" y="5042718"/>
                  <a:pt x="4132904" y="5040793"/>
                </a:cubicBezTo>
                <a:cubicBezTo>
                  <a:pt x="4130979" y="5058116"/>
                  <a:pt x="4115581" y="5071590"/>
                  <a:pt x="4127129" y="5085063"/>
                </a:cubicBezTo>
                <a:cubicBezTo>
                  <a:pt x="4132904" y="5090838"/>
                  <a:pt x="4146377" y="5090838"/>
                  <a:pt x="4142527" y="5102386"/>
                </a:cubicBezTo>
                <a:cubicBezTo>
                  <a:pt x="4136753" y="5121634"/>
                  <a:pt x="4117505" y="5106236"/>
                  <a:pt x="4102107" y="5112010"/>
                </a:cubicBezTo>
                <a:cubicBezTo>
                  <a:pt x="4107882" y="5119709"/>
                  <a:pt x="4109806" y="5131258"/>
                  <a:pt x="4098258" y="5133183"/>
                </a:cubicBezTo>
                <a:cubicBezTo>
                  <a:pt x="4088634" y="5133183"/>
                  <a:pt x="4080934" y="5115860"/>
                  <a:pt x="4065536" y="5127408"/>
                </a:cubicBezTo>
                <a:cubicBezTo>
                  <a:pt x="4057837" y="5133183"/>
                  <a:pt x="4036664" y="5129333"/>
                  <a:pt x="4030890" y="5144731"/>
                </a:cubicBezTo>
                <a:cubicBezTo>
                  <a:pt x="4028965" y="5150506"/>
                  <a:pt x="4023191" y="5158205"/>
                  <a:pt x="4017416" y="5152430"/>
                </a:cubicBezTo>
                <a:cubicBezTo>
                  <a:pt x="4009717" y="5142806"/>
                  <a:pt x="3980845" y="5138957"/>
                  <a:pt x="3992394" y="5121634"/>
                </a:cubicBezTo>
                <a:cubicBezTo>
                  <a:pt x="3996244" y="5125483"/>
                  <a:pt x="4007792" y="5127408"/>
                  <a:pt x="4000093" y="5119709"/>
                </a:cubicBezTo>
                <a:cubicBezTo>
                  <a:pt x="3990469" y="5110085"/>
                  <a:pt x="3980845" y="5102386"/>
                  <a:pt x="3978921" y="5086988"/>
                </a:cubicBezTo>
                <a:cubicBezTo>
                  <a:pt x="3992394" y="5075439"/>
                  <a:pt x="3996244" y="5054267"/>
                  <a:pt x="3986620" y="5038868"/>
                </a:cubicBezTo>
                <a:cubicBezTo>
                  <a:pt x="3984695" y="5044643"/>
                  <a:pt x="3982770" y="5052342"/>
                  <a:pt x="3978921" y="5058116"/>
                </a:cubicBezTo>
                <a:cubicBezTo>
                  <a:pt x="3926951" y="5033094"/>
                  <a:pt x="3884606" y="5073515"/>
                  <a:pt x="3900004" y="5121634"/>
                </a:cubicBezTo>
                <a:cubicBezTo>
                  <a:pt x="3717150" y="5104311"/>
                  <a:pt x="3605512" y="5011921"/>
                  <a:pt x="3513122" y="4927231"/>
                </a:cubicBezTo>
                <a:cubicBezTo>
                  <a:pt x="3578565" y="5019620"/>
                  <a:pt x="3720999" y="5125483"/>
                  <a:pt x="3874982" y="5137032"/>
                </a:cubicBezTo>
                <a:cubicBezTo>
                  <a:pt x="3909628" y="5140882"/>
                  <a:pt x="3950049" y="5125483"/>
                  <a:pt x="3950049" y="5171678"/>
                </a:cubicBezTo>
                <a:cubicBezTo>
                  <a:pt x="3942350" y="5177453"/>
                  <a:pt x="3923102" y="5165904"/>
                  <a:pt x="3925027" y="5187077"/>
                </a:cubicBezTo>
                <a:cubicBezTo>
                  <a:pt x="3861509" y="5169754"/>
                  <a:pt x="3799916" y="5173603"/>
                  <a:pt x="3751796" y="5152430"/>
                </a:cubicBezTo>
                <a:cubicBezTo>
                  <a:pt x="3788367" y="5223648"/>
                  <a:pt x="3884606" y="5167829"/>
                  <a:pt x="3932726" y="5214024"/>
                </a:cubicBezTo>
                <a:cubicBezTo>
                  <a:pt x="3911553" y="5260219"/>
                  <a:pt x="3911553" y="5371857"/>
                  <a:pt x="3863433" y="5393029"/>
                </a:cubicBezTo>
                <a:cubicBezTo>
                  <a:pt x="3842261" y="5389180"/>
                  <a:pt x="3826862" y="5391105"/>
                  <a:pt x="3811464" y="5394954"/>
                </a:cubicBezTo>
                <a:cubicBezTo>
                  <a:pt x="3807615" y="5429600"/>
                  <a:pt x="3846110" y="5435374"/>
                  <a:pt x="3846110" y="5468096"/>
                </a:cubicBezTo>
                <a:cubicBezTo>
                  <a:pt x="3751796" y="5433449"/>
                  <a:pt x="3784517" y="5560486"/>
                  <a:pt x="3736397" y="5577809"/>
                </a:cubicBezTo>
                <a:cubicBezTo>
                  <a:pt x="3746021" y="5568185"/>
                  <a:pt x="3751796" y="5552787"/>
                  <a:pt x="3755645" y="5535464"/>
                </a:cubicBezTo>
                <a:cubicBezTo>
                  <a:pt x="3747946" y="5516216"/>
                  <a:pt x="3728698" y="5504667"/>
                  <a:pt x="3713300" y="5491193"/>
                </a:cubicBezTo>
                <a:cubicBezTo>
                  <a:pt x="3728698" y="5408427"/>
                  <a:pt x="3645933" y="5319887"/>
                  <a:pt x="3572791" y="5366082"/>
                </a:cubicBezTo>
                <a:cubicBezTo>
                  <a:pt x="3357214" y="5277542"/>
                  <a:pt x="3247501" y="5090838"/>
                  <a:pt x="3087745" y="4956102"/>
                </a:cubicBezTo>
                <a:cubicBezTo>
                  <a:pt x="3222479" y="5110085"/>
                  <a:pt x="3351440" y="5283316"/>
                  <a:pt x="3557392" y="5379556"/>
                </a:cubicBezTo>
                <a:cubicBezTo>
                  <a:pt x="3524671" y="5391105"/>
                  <a:pt x="3486175" y="5394954"/>
                  <a:pt x="3445754" y="5396879"/>
                </a:cubicBezTo>
                <a:cubicBezTo>
                  <a:pt x="3503498" y="5433449"/>
                  <a:pt x="3563167" y="5394954"/>
                  <a:pt x="3605512" y="5371857"/>
                </a:cubicBezTo>
                <a:cubicBezTo>
                  <a:pt x="3605512" y="5416127"/>
                  <a:pt x="3632459" y="5441149"/>
                  <a:pt x="3632459" y="5485419"/>
                </a:cubicBezTo>
                <a:cubicBezTo>
                  <a:pt x="3541994" y="5525840"/>
                  <a:pt x="3632459" y="5616304"/>
                  <a:pt x="3578565" y="5689447"/>
                </a:cubicBezTo>
                <a:cubicBezTo>
                  <a:pt x="3532370" y="5700995"/>
                  <a:pt x="3480401" y="5666349"/>
                  <a:pt x="3461153" y="5714469"/>
                </a:cubicBezTo>
                <a:cubicBezTo>
                  <a:pt x="3447679" y="5747190"/>
                  <a:pt x="3474626" y="5810708"/>
                  <a:pt x="3422657" y="5829956"/>
                </a:cubicBezTo>
                <a:cubicBezTo>
                  <a:pt x="3413033" y="5697146"/>
                  <a:pt x="3355289" y="5518140"/>
                  <a:pt x="3274448" y="5418051"/>
                </a:cubicBezTo>
                <a:cubicBezTo>
                  <a:pt x="3197457" y="5325661"/>
                  <a:pt x="3124316" y="5219798"/>
                  <a:pt x="3012678" y="5179378"/>
                </a:cubicBezTo>
                <a:cubicBezTo>
                  <a:pt x="3147412" y="5267918"/>
                  <a:pt x="3259050" y="5410352"/>
                  <a:pt x="3314869" y="5525840"/>
                </a:cubicBezTo>
                <a:cubicBezTo>
                  <a:pt x="3297546" y="5525840"/>
                  <a:pt x="3297546" y="5514291"/>
                  <a:pt x="3282147" y="5514291"/>
                </a:cubicBezTo>
                <a:cubicBezTo>
                  <a:pt x="3174360" y="5537388"/>
                  <a:pt x="3158961" y="5427675"/>
                  <a:pt x="3099293" y="5387255"/>
                </a:cubicBezTo>
                <a:cubicBezTo>
                  <a:pt x="3014602" y="5231347"/>
                  <a:pt x="2916438" y="5125483"/>
                  <a:pt x="2868318" y="4934930"/>
                </a:cubicBezTo>
                <a:cubicBezTo>
                  <a:pt x="2831747" y="4784796"/>
                  <a:pt x="2777853" y="4646211"/>
                  <a:pt x="2795176" y="4474905"/>
                </a:cubicBezTo>
                <a:cubicBezTo>
                  <a:pt x="2722034" y="4600017"/>
                  <a:pt x="2793253" y="4717429"/>
                  <a:pt x="2818274" y="4815593"/>
                </a:cubicBezTo>
                <a:cubicBezTo>
                  <a:pt x="2841371" y="5038868"/>
                  <a:pt x="2953009" y="5204400"/>
                  <a:pt x="3070421" y="5368007"/>
                </a:cubicBezTo>
                <a:cubicBezTo>
                  <a:pt x="3028076" y="5356458"/>
                  <a:pt x="3033850" y="5319887"/>
                  <a:pt x="3003053" y="5300639"/>
                </a:cubicBezTo>
                <a:cubicBezTo>
                  <a:pt x="2976106" y="5285241"/>
                  <a:pt x="2943385" y="5294865"/>
                  <a:pt x="2912588" y="5281391"/>
                </a:cubicBezTo>
                <a:cubicBezTo>
                  <a:pt x="2883716" y="5269843"/>
                  <a:pt x="2879867" y="5239046"/>
                  <a:pt x="2850995" y="5229422"/>
                </a:cubicBezTo>
                <a:cubicBezTo>
                  <a:pt x="2812500" y="5215949"/>
                  <a:pt x="2764380" y="5231347"/>
                  <a:pt x="2729733" y="5198626"/>
                </a:cubicBezTo>
                <a:cubicBezTo>
                  <a:pt x="2743207" y="5185152"/>
                  <a:pt x="2723959" y="5158205"/>
                  <a:pt x="2716260" y="5138957"/>
                </a:cubicBezTo>
                <a:cubicBezTo>
                  <a:pt x="2754756" y="4907983"/>
                  <a:pt x="2654667" y="4727052"/>
                  <a:pt x="2725885" y="4496078"/>
                </a:cubicBezTo>
                <a:cubicBezTo>
                  <a:pt x="2689313" y="4376741"/>
                  <a:pt x="2733583" y="4153466"/>
                  <a:pt x="2822123" y="4061076"/>
                </a:cubicBezTo>
                <a:cubicBezTo>
                  <a:pt x="2845221" y="4184262"/>
                  <a:pt x="2856770" y="4365192"/>
                  <a:pt x="2991505" y="4382516"/>
                </a:cubicBezTo>
                <a:cubicBezTo>
                  <a:pt x="3039624" y="4455658"/>
                  <a:pt x="3043475" y="4555746"/>
                  <a:pt x="3072346" y="4636588"/>
                </a:cubicBezTo>
                <a:cubicBezTo>
                  <a:pt x="3143563" y="4844465"/>
                  <a:pt x="3322568" y="4967651"/>
                  <a:pt x="3516971" y="5110085"/>
                </a:cubicBezTo>
                <a:cubicBezTo>
                  <a:pt x="3316794" y="4921456"/>
                  <a:pt x="3089669" y="4748225"/>
                  <a:pt x="3047323" y="4457582"/>
                </a:cubicBezTo>
                <a:cubicBezTo>
                  <a:pt x="3028076" y="4432560"/>
                  <a:pt x="3016527" y="4403688"/>
                  <a:pt x="3001129" y="4374816"/>
                </a:cubicBezTo>
                <a:cubicBezTo>
                  <a:pt x="2995354" y="4369042"/>
                  <a:pt x="2991505" y="4367117"/>
                  <a:pt x="2983805" y="4370967"/>
                </a:cubicBezTo>
                <a:cubicBezTo>
                  <a:pt x="2968408" y="4255480"/>
                  <a:pt x="2899115" y="4157315"/>
                  <a:pt x="2906814" y="4039903"/>
                </a:cubicBezTo>
                <a:cubicBezTo>
                  <a:pt x="2958783" y="4166939"/>
                  <a:pt x="2960708" y="4326697"/>
                  <a:pt x="3112766" y="4392140"/>
                </a:cubicBezTo>
                <a:cubicBezTo>
                  <a:pt x="3172435" y="4284351"/>
                  <a:pt x="3004978" y="4236232"/>
                  <a:pt x="2981881" y="4147691"/>
                </a:cubicBezTo>
                <a:cubicBezTo>
                  <a:pt x="3087745" y="4215059"/>
                  <a:pt x="3130089" y="4324772"/>
                  <a:pt x="3207081" y="4409463"/>
                </a:cubicBezTo>
                <a:cubicBezTo>
                  <a:pt x="3239802" y="4374816"/>
                  <a:pt x="3209005" y="4324772"/>
                  <a:pt x="3199383" y="4292051"/>
                </a:cubicBezTo>
                <a:cubicBezTo>
                  <a:pt x="3224404" y="4297825"/>
                  <a:pt x="3268674" y="4292051"/>
                  <a:pt x="3297546" y="4318998"/>
                </a:cubicBezTo>
                <a:cubicBezTo>
                  <a:pt x="3332192" y="4278577"/>
                  <a:pt x="3393785" y="4284351"/>
                  <a:pt x="3436130" y="4255480"/>
                </a:cubicBezTo>
                <a:cubicBezTo>
                  <a:pt x="3351440" y="4213134"/>
                  <a:pt x="3222479" y="4184262"/>
                  <a:pt x="3191683" y="4097647"/>
                </a:cubicBezTo>
                <a:cubicBezTo>
                  <a:pt x="3178209" y="4101496"/>
                  <a:pt x="3176284" y="4120744"/>
                  <a:pt x="3164736" y="4122669"/>
                </a:cubicBezTo>
                <a:cubicBezTo>
                  <a:pt x="3166660" y="4101496"/>
                  <a:pt x="3174360" y="4091872"/>
                  <a:pt x="3185908" y="4084173"/>
                </a:cubicBezTo>
                <a:cubicBezTo>
                  <a:pt x="3253276" y="4126519"/>
                  <a:pt x="3337966" y="4222758"/>
                  <a:pt x="3426507" y="4163090"/>
                </a:cubicBezTo>
                <a:cubicBezTo>
                  <a:pt x="3430356" y="4151541"/>
                  <a:pt x="3420732" y="4147691"/>
                  <a:pt x="3424582" y="4136143"/>
                </a:cubicBezTo>
                <a:cubicBezTo>
                  <a:pt x="3384161" y="4101496"/>
                  <a:pt x="3314869" y="4103421"/>
                  <a:pt x="3272524" y="4080324"/>
                </a:cubicBezTo>
                <a:cubicBezTo>
                  <a:pt x="3241727" y="4064926"/>
                  <a:pt x="3226329" y="4034129"/>
                  <a:pt x="3195532" y="4016806"/>
                </a:cubicBezTo>
                <a:cubicBezTo>
                  <a:pt x="3155113" y="3993708"/>
                  <a:pt x="3093519" y="3999483"/>
                  <a:pt x="3078120" y="3947513"/>
                </a:cubicBezTo>
                <a:cubicBezTo>
                  <a:pt x="3162812" y="3959062"/>
                  <a:pt x="3234028" y="4014881"/>
                  <a:pt x="3301395" y="4005257"/>
                </a:cubicBezTo>
                <a:cubicBezTo>
                  <a:pt x="3291771" y="4014881"/>
                  <a:pt x="3280224" y="4022580"/>
                  <a:pt x="3266749" y="4028354"/>
                </a:cubicBezTo>
                <a:cubicBezTo>
                  <a:pt x="3293697" y="4111120"/>
                  <a:pt x="3451529" y="4116895"/>
                  <a:pt x="3484250" y="4041828"/>
                </a:cubicBezTo>
                <a:cubicBezTo>
                  <a:pt x="3465002" y="4003332"/>
                  <a:pt x="3397635" y="4032204"/>
                  <a:pt x="3372612" y="4020655"/>
                </a:cubicBezTo>
                <a:cubicBezTo>
                  <a:pt x="3389936" y="4012956"/>
                  <a:pt x="3443830" y="4011031"/>
                  <a:pt x="3420732" y="3976385"/>
                </a:cubicBezTo>
                <a:cubicBezTo>
                  <a:pt x="3395710" y="3972536"/>
                  <a:pt x="3370688" y="3993708"/>
                  <a:pt x="3351440" y="3978310"/>
                </a:cubicBezTo>
                <a:cubicBezTo>
                  <a:pt x="3374538" y="3968686"/>
                  <a:pt x="3405334" y="3957137"/>
                  <a:pt x="3401484" y="3924416"/>
                </a:cubicBezTo>
                <a:cubicBezTo>
                  <a:pt x="3395710" y="3858973"/>
                  <a:pt x="3293697" y="3922491"/>
                  <a:pt x="3257125" y="3918642"/>
                </a:cubicBezTo>
                <a:cubicBezTo>
                  <a:pt x="3162812" y="3907093"/>
                  <a:pt x="3110841" y="3835876"/>
                  <a:pt x="3151262" y="3756959"/>
                </a:cubicBezTo>
                <a:cubicBezTo>
                  <a:pt x="3149337" y="3805079"/>
                  <a:pt x="3191683" y="3868597"/>
                  <a:pt x="3245577" y="3851274"/>
                </a:cubicBezTo>
                <a:cubicBezTo>
                  <a:pt x="3085819" y="3824327"/>
                  <a:pt x="3245577" y="3560631"/>
                  <a:pt x="3041549" y="3585653"/>
                </a:cubicBezTo>
                <a:cubicBezTo>
                  <a:pt x="3076195" y="3508662"/>
                  <a:pt x="3147412" y="3504812"/>
                  <a:pt x="3234028" y="3533684"/>
                </a:cubicBezTo>
                <a:cubicBezTo>
                  <a:pt x="3241727" y="3525985"/>
                  <a:pt x="3247501" y="3510587"/>
                  <a:pt x="3257125" y="3504812"/>
                </a:cubicBezTo>
                <a:cubicBezTo>
                  <a:pt x="3407259" y="3477865"/>
                  <a:pt x="3266749" y="3708840"/>
                  <a:pt x="3386086" y="3701140"/>
                </a:cubicBezTo>
                <a:cubicBezTo>
                  <a:pt x="3434206" y="3699216"/>
                  <a:pt x="3430356" y="3597202"/>
                  <a:pt x="3461153" y="3554857"/>
                </a:cubicBezTo>
                <a:cubicBezTo>
                  <a:pt x="3488100" y="3593353"/>
                  <a:pt x="3565091" y="3581804"/>
                  <a:pt x="3611286" y="3618375"/>
                </a:cubicBezTo>
                <a:cubicBezTo>
                  <a:pt x="3617061" y="3654946"/>
                  <a:pt x="3638233" y="3683818"/>
                  <a:pt x="3684428" y="3695366"/>
                </a:cubicBezTo>
                <a:cubicBezTo>
                  <a:pt x="3678654" y="3751185"/>
                  <a:pt x="3632459" y="3847424"/>
                  <a:pt x="3684428" y="3868597"/>
                </a:cubicBezTo>
                <a:cubicBezTo>
                  <a:pt x="3755645" y="3897469"/>
                  <a:pt x="3755645" y="3778132"/>
                  <a:pt x="3774893" y="3733862"/>
                </a:cubicBezTo>
                <a:cubicBezTo>
                  <a:pt x="3888456" y="3751185"/>
                  <a:pt x="3826862" y="3880146"/>
                  <a:pt x="3909628" y="3918642"/>
                </a:cubicBezTo>
                <a:cubicBezTo>
                  <a:pt x="3903854" y="3943664"/>
                  <a:pt x="3919252" y="3959062"/>
                  <a:pt x="3932726" y="3978310"/>
                </a:cubicBezTo>
                <a:cubicBezTo>
                  <a:pt x="3936575" y="3964837"/>
                  <a:pt x="3938500" y="3949438"/>
                  <a:pt x="3942350" y="3935965"/>
                </a:cubicBezTo>
                <a:cubicBezTo>
                  <a:pt x="3944275" y="3926341"/>
                  <a:pt x="3944275" y="3918642"/>
                  <a:pt x="3944275" y="3909018"/>
                </a:cubicBezTo>
                <a:cubicBezTo>
                  <a:pt x="3938500" y="3910943"/>
                  <a:pt x="3930801" y="3912867"/>
                  <a:pt x="3925027" y="3916717"/>
                </a:cubicBezTo>
                <a:cubicBezTo>
                  <a:pt x="3919252" y="3895544"/>
                  <a:pt x="3900004" y="3885920"/>
                  <a:pt x="3882681" y="3872447"/>
                </a:cubicBezTo>
                <a:cubicBezTo>
                  <a:pt x="3886531" y="3795455"/>
                  <a:pt x="3857659" y="3739636"/>
                  <a:pt x="3780668" y="3712689"/>
                </a:cubicBezTo>
                <a:cubicBezTo>
                  <a:pt x="3715225" y="3726163"/>
                  <a:pt x="3774893" y="3868597"/>
                  <a:pt x="3686353" y="3847424"/>
                </a:cubicBezTo>
                <a:cubicBezTo>
                  <a:pt x="3678654" y="3801230"/>
                  <a:pt x="3690202" y="3758884"/>
                  <a:pt x="3705601" y="3701140"/>
                </a:cubicBezTo>
                <a:cubicBezTo>
                  <a:pt x="3703676" y="3683818"/>
                  <a:pt x="3682503" y="3679968"/>
                  <a:pt x="3678654" y="3664570"/>
                </a:cubicBezTo>
                <a:cubicBezTo>
                  <a:pt x="3682503" y="3537534"/>
                  <a:pt x="3680578" y="3391250"/>
                  <a:pt x="3659406" y="3256515"/>
                </a:cubicBezTo>
                <a:cubicBezTo>
                  <a:pt x="3640158" y="3256515"/>
                  <a:pt x="3642083" y="3235342"/>
                  <a:pt x="3640158" y="3229568"/>
                </a:cubicBezTo>
                <a:cubicBezTo>
                  <a:pt x="3638233" y="3219944"/>
                  <a:pt x="3634384" y="3212245"/>
                  <a:pt x="3632459" y="3202621"/>
                </a:cubicBezTo>
                <a:cubicBezTo>
                  <a:pt x="3642083" y="3252665"/>
                  <a:pt x="3647857" y="3304634"/>
                  <a:pt x="3653632" y="3356604"/>
                </a:cubicBezTo>
                <a:cubicBezTo>
                  <a:pt x="3634384" y="3348905"/>
                  <a:pt x="3630534" y="3333506"/>
                  <a:pt x="3603587" y="3331581"/>
                </a:cubicBezTo>
                <a:cubicBezTo>
                  <a:pt x="3572791" y="3202621"/>
                  <a:pt x="3526595" y="3079442"/>
                  <a:pt x="3459228" y="2971670"/>
                </a:cubicBezTo>
                <a:cubicBezTo>
                  <a:pt x="3453454" y="2975520"/>
                  <a:pt x="3449604" y="2981292"/>
                  <a:pt x="3445754" y="2985141"/>
                </a:cubicBezTo>
                <a:cubicBezTo>
                  <a:pt x="3507348" y="3090989"/>
                  <a:pt x="3547768" y="3210320"/>
                  <a:pt x="3595888" y="3325807"/>
                </a:cubicBezTo>
                <a:cubicBezTo>
                  <a:pt x="3572791" y="3320033"/>
                  <a:pt x="3549693" y="3316183"/>
                  <a:pt x="3526595" y="3310409"/>
                </a:cubicBezTo>
                <a:cubicBezTo>
                  <a:pt x="3491949" y="3214169"/>
                  <a:pt x="3470777" y="3117934"/>
                  <a:pt x="3426507" y="3031330"/>
                </a:cubicBezTo>
                <a:cubicBezTo>
                  <a:pt x="3424582" y="3035178"/>
                  <a:pt x="3421695" y="3039027"/>
                  <a:pt x="3418086" y="3041432"/>
                </a:cubicBezTo>
                <a:lnTo>
                  <a:pt x="3410135" y="3042333"/>
                </a:lnTo>
                <a:lnTo>
                  <a:pt x="3442868" y="3098207"/>
                </a:lnTo>
                <a:cubicBezTo>
                  <a:pt x="3476070" y="3162206"/>
                  <a:pt x="3502536" y="3230530"/>
                  <a:pt x="3518897" y="3304634"/>
                </a:cubicBezTo>
                <a:cubicBezTo>
                  <a:pt x="3493875" y="3302709"/>
                  <a:pt x="3484251" y="3295010"/>
                  <a:pt x="3465003" y="3296935"/>
                </a:cubicBezTo>
                <a:cubicBezTo>
                  <a:pt x="3447679" y="3231492"/>
                  <a:pt x="3418807" y="3171830"/>
                  <a:pt x="3388011" y="3116008"/>
                </a:cubicBezTo>
                <a:cubicBezTo>
                  <a:pt x="3388011" y="3121783"/>
                  <a:pt x="3386086" y="3129482"/>
                  <a:pt x="3384161" y="3135255"/>
                </a:cubicBezTo>
                <a:cubicBezTo>
                  <a:pt x="3413033" y="3189154"/>
                  <a:pt x="3439980" y="3243041"/>
                  <a:pt x="3443830" y="3291161"/>
                </a:cubicBezTo>
                <a:cubicBezTo>
                  <a:pt x="3409184" y="3266139"/>
                  <a:pt x="3391860" y="3218019"/>
                  <a:pt x="3372612" y="3171830"/>
                </a:cubicBezTo>
                <a:cubicBezTo>
                  <a:pt x="3370688" y="3175680"/>
                  <a:pt x="3370688" y="3181455"/>
                  <a:pt x="3368764" y="3185305"/>
                </a:cubicBezTo>
                <a:cubicBezTo>
                  <a:pt x="3382236" y="3214169"/>
                  <a:pt x="3393785" y="3244966"/>
                  <a:pt x="3403409" y="3277687"/>
                </a:cubicBezTo>
                <a:cubicBezTo>
                  <a:pt x="3341816" y="3239191"/>
                  <a:pt x="3311019" y="3162206"/>
                  <a:pt x="3320643" y="3090989"/>
                </a:cubicBezTo>
                <a:cubicBezTo>
                  <a:pt x="3332192" y="3110236"/>
                  <a:pt x="3341816" y="3129482"/>
                  <a:pt x="3351440" y="3148730"/>
                </a:cubicBezTo>
                <a:cubicBezTo>
                  <a:pt x="3353365" y="3142955"/>
                  <a:pt x="3355289" y="3139105"/>
                  <a:pt x="3357214" y="3133331"/>
                </a:cubicBezTo>
                <a:cubicBezTo>
                  <a:pt x="3347590" y="3112160"/>
                  <a:pt x="3336042" y="3092914"/>
                  <a:pt x="3320643" y="3077516"/>
                </a:cubicBezTo>
                <a:cubicBezTo>
                  <a:pt x="3326418" y="3058270"/>
                  <a:pt x="3311019" y="3033253"/>
                  <a:pt x="3324494" y="3021706"/>
                </a:cubicBezTo>
                <a:cubicBezTo>
                  <a:pt x="3337966" y="3048649"/>
                  <a:pt x="3353365" y="3075592"/>
                  <a:pt x="3370688" y="3110236"/>
                </a:cubicBezTo>
                <a:cubicBezTo>
                  <a:pt x="3372612" y="3104461"/>
                  <a:pt x="3376462" y="3100612"/>
                  <a:pt x="3378387" y="3096764"/>
                </a:cubicBezTo>
                <a:cubicBezTo>
                  <a:pt x="3359139" y="3062121"/>
                  <a:pt x="3339891" y="3029405"/>
                  <a:pt x="3322568" y="2994763"/>
                </a:cubicBezTo>
                <a:cubicBezTo>
                  <a:pt x="3353365" y="3019782"/>
                  <a:pt x="3370688" y="3050573"/>
                  <a:pt x="3388011" y="3083292"/>
                </a:cubicBezTo>
                <a:lnTo>
                  <a:pt x="3394767" y="3076534"/>
                </a:lnTo>
                <a:lnTo>
                  <a:pt x="3395212" y="3080569"/>
                </a:lnTo>
                <a:lnTo>
                  <a:pt x="3393785" y="3094839"/>
                </a:lnTo>
                <a:cubicBezTo>
                  <a:pt x="3395710" y="3096764"/>
                  <a:pt x="3395710" y="3100612"/>
                  <a:pt x="3397635" y="3102536"/>
                </a:cubicBezTo>
                <a:lnTo>
                  <a:pt x="3395212" y="3080569"/>
                </a:lnTo>
                <a:lnTo>
                  <a:pt x="3395710" y="3075592"/>
                </a:lnTo>
                <a:lnTo>
                  <a:pt x="3394767" y="3076534"/>
                </a:lnTo>
                <a:lnTo>
                  <a:pt x="3394496" y="3074074"/>
                </a:lnTo>
                <a:cubicBezTo>
                  <a:pt x="3377575" y="3013137"/>
                  <a:pt x="3301155" y="2986824"/>
                  <a:pt x="3326418" y="2917784"/>
                </a:cubicBezTo>
                <a:cubicBezTo>
                  <a:pt x="3348072" y="2946171"/>
                  <a:pt x="3368885" y="2975278"/>
                  <a:pt x="3388432" y="3005288"/>
                </a:cubicBezTo>
                <a:lnTo>
                  <a:pt x="3406626" y="3036343"/>
                </a:lnTo>
                <a:lnTo>
                  <a:pt x="3409665" y="3020985"/>
                </a:lnTo>
                <a:cubicBezTo>
                  <a:pt x="3409183" y="3014490"/>
                  <a:pt x="3408221" y="3009197"/>
                  <a:pt x="3411108" y="3006310"/>
                </a:cubicBezTo>
                <a:cubicBezTo>
                  <a:pt x="3413033" y="3004384"/>
                  <a:pt x="3413033" y="3004384"/>
                  <a:pt x="3413033" y="3004384"/>
                </a:cubicBezTo>
                <a:cubicBezTo>
                  <a:pt x="3407259" y="2992838"/>
                  <a:pt x="3399560" y="2981292"/>
                  <a:pt x="3391860" y="2969744"/>
                </a:cubicBezTo>
                <a:cubicBezTo>
                  <a:pt x="3391860" y="2971670"/>
                  <a:pt x="3391860" y="2973594"/>
                  <a:pt x="3391860" y="2975520"/>
                </a:cubicBezTo>
                <a:cubicBezTo>
                  <a:pt x="3391860" y="2985141"/>
                  <a:pt x="3364913" y="2975520"/>
                  <a:pt x="3361065" y="2963971"/>
                </a:cubicBezTo>
                <a:cubicBezTo>
                  <a:pt x="3357214" y="2952425"/>
                  <a:pt x="3359139" y="2940877"/>
                  <a:pt x="3362988" y="2931255"/>
                </a:cubicBezTo>
                <a:cubicBezTo>
                  <a:pt x="3330268" y="2894692"/>
                  <a:pt x="3287922" y="2867749"/>
                  <a:pt x="3295621" y="2804240"/>
                </a:cubicBezTo>
                <a:cubicBezTo>
                  <a:pt x="3328343" y="2831183"/>
                  <a:pt x="3357214" y="2860051"/>
                  <a:pt x="3382236" y="2890841"/>
                </a:cubicBezTo>
                <a:cubicBezTo>
                  <a:pt x="3382236" y="2888917"/>
                  <a:pt x="3384161" y="2885068"/>
                  <a:pt x="3384161" y="2883144"/>
                </a:cubicBezTo>
                <a:cubicBezTo>
                  <a:pt x="3388011" y="2860051"/>
                  <a:pt x="3347590" y="2861975"/>
                  <a:pt x="3349515" y="2838881"/>
                </a:cubicBezTo>
                <a:cubicBezTo>
                  <a:pt x="3349515" y="2836956"/>
                  <a:pt x="3349515" y="2833107"/>
                  <a:pt x="3349515" y="2831183"/>
                </a:cubicBezTo>
                <a:cubicBezTo>
                  <a:pt x="3320643" y="2802318"/>
                  <a:pt x="3289847" y="2775373"/>
                  <a:pt x="3257125" y="2752279"/>
                </a:cubicBezTo>
                <a:cubicBezTo>
                  <a:pt x="3251351" y="2758055"/>
                  <a:pt x="3243653" y="2761902"/>
                  <a:pt x="3239802" y="2761902"/>
                </a:cubicBezTo>
                <a:cubicBezTo>
                  <a:pt x="3222479" y="2759978"/>
                  <a:pt x="3228253" y="2748431"/>
                  <a:pt x="3235953" y="2736883"/>
                </a:cubicBezTo>
                <a:cubicBezTo>
                  <a:pt x="3230178" y="2733035"/>
                  <a:pt x="3226329" y="2731110"/>
                  <a:pt x="3220554" y="2727262"/>
                </a:cubicBezTo>
                <a:cubicBezTo>
                  <a:pt x="3228253" y="2727262"/>
                  <a:pt x="3237877" y="2725338"/>
                  <a:pt x="3247501" y="2721488"/>
                </a:cubicBezTo>
                <a:cubicBezTo>
                  <a:pt x="3255201" y="2713791"/>
                  <a:pt x="3266749" y="2702242"/>
                  <a:pt x="3276373" y="2692620"/>
                </a:cubicBezTo>
                <a:cubicBezTo>
                  <a:pt x="3270599" y="2694543"/>
                  <a:pt x="3266749" y="2694543"/>
                  <a:pt x="3266749" y="2690696"/>
                </a:cubicBezTo>
                <a:cubicBezTo>
                  <a:pt x="3274448" y="2684920"/>
                  <a:pt x="3280224" y="2681073"/>
                  <a:pt x="3287922" y="2675300"/>
                </a:cubicBezTo>
                <a:cubicBezTo>
                  <a:pt x="3291771" y="2663754"/>
                  <a:pt x="3284072" y="2682996"/>
                  <a:pt x="3276373" y="2681073"/>
                </a:cubicBezTo>
                <a:cubicBezTo>
                  <a:pt x="3262900" y="2677224"/>
                  <a:pt x="3253276" y="2663754"/>
                  <a:pt x="3239802" y="2661824"/>
                </a:cubicBezTo>
                <a:cubicBezTo>
                  <a:pt x="3234028" y="2665675"/>
                  <a:pt x="3228253" y="2667602"/>
                  <a:pt x="3222479" y="2671449"/>
                </a:cubicBezTo>
                <a:cubicBezTo>
                  <a:pt x="3222479" y="2673376"/>
                  <a:pt x="3220554" y="2673376"/>
                  <a:pt x="3220554" y="2673376"/>
                </a:cubicBezTo>
                <a:cubicBezTo>
                  <a:pt x="3193607" y="2688771"/>
                  <a:pt x="3166660" y="2700318"/>
                  <a:pt x="3132014" y="2704168"/>
                </a:cubicBezTo>
                <a:cubicBezTo>
                  <a:pt x="3149337" y="2686847"/>
                  <a:pt x="3168586" y="2671449"/>
                  <a:pt x="3189758" y="2656053"/>
                </a:cubicBezTo>
                <a:cubicBezTo>
                  <a:pt x="3180134" y="2650281"/>
                  <a:pt x="3172435" y="2644506"/>
                  <a:pt x="3162812" y="2636801"/>
                </a:cubicBezTo>
                <a:cubicBezTo>
                  <a:pt x="3128164" y="2667602"/>
                  <a:pt x="3095443" y="2708015"/>
                  <a:pt x="3053098" y="2713791"/>
                </a:cubicBezTo>
                <a:cubicBezTo>
                  <a:pt x="3087745" y="2686847"/>
                  <a:pt x="3122390" y="2659901"/>
                  <a:pt x="3157036" y="2632957"/>
                </a:cubicBezTo>
                <a:cubicBezTo>
                  <a:pt x="3147412" y="2623338"/>
                  <a:pt x="3135864" y="2613707"/>
                  <a:pt x="3126240" y="2604083"/>
                </a:cubicBezTo>
                <a:cubicBezTo>
                  <a:pt x="3124316" y="2606012"/>
                  <a:pt x="3122390" y="2606012"/>
                  <a:pt x="3120465" y="2607937"/>
                </a:cubicBezTo>
                <a:cubicBezTo>
                  <a:pt x="3122390" y="2606012"/>
                  <a:pt x="3124316" y="2604083"/>
                  <a:pt x="3126240" y="2602161"/>
                </a:cubicBezTo>
                <a:cubicBezTo>
                  <a:pt x="3118542" y="2594463"/>
                  <a:pt x="3112766" y="2586770"/>
                  <a:pt x="3105067" y="2579072"/>
                </a:cubicBezTo>
                <a:cubicBezTo>
                  <a:pt x="3103142" y="2582922"/>
                  <a:pt x="3099293" y="2584848"/>
                  <a:pt x="3095443" y="2588694"/>
                </a:cubicBezTo>
                <a:cubicBezTo>
                  <a:pt x="3097368" y="2584848"/>
                  <a:pt x="3101218" y="2580995"/>
                  <a:pt x="3103142" y="2577142"/>
                </a:cubicBezTo>
                <a:cubicBezTo>
                  <a:pt x="3099293" y="2571367"/>
                  <a:pt x="3093519" y="2565597"/>
                  <a:pt x="3089669" y="2559819"/>
                </a:cubicBezTo>
                <a:cubicBezTo>
                  <a:pt x="3078120" y="2571367"/>
                  <a:pt x="3064646" y="2582922"/>
                  <a:pt x="3051173" y="2594463"/>
                </a:cubicBezTo>
                <a:cubicBezTo>
                  <a:pt x="3053098" y="2569444"/>
                  <a:pt x="3062722" y="2552123"/>
                  <a:pt x="3072346" y="2534807"/>
                </a:cubicBezTo>
                <a:cubicBezTo>
                  <a:pt x="3070421" y="2532882"/>
                  <a:pt x="3066571" y="2529033"/>
                  <a:pt x="3064646" y="2525181"/>
                </a:cubicBezTo>
                <a:cubicBezTo>
                  <a:pt x="3060797" y="2529033"/>
                  <a:pt x="3058872" y="2534807"/>
                  <a:pt x="3055022" y="2538654"/>
                </a:cubicBezTo>
                <a:cubicBezTo>
                  <a:pt x="3058872" y="2517487"/>
                  <a:pt x="3049249" y="2498232"/>
                  <a:pt x="3037699" y="2484750"/>
                </a:cubicBezTo>
                <a:cubicBezTo>
                  <a:pt x="3035775" y="2488613"/>
                  <a:pt x="3031925" y="2492459"/>
                  <a:pt x="3028076" y="2494388"/>
                </a:cubicBezTo>
                <a:cubicBezTo>
                  <a:pt x="3039624" y="2521333"/>
                  <a:pt x="3047323" y="2552123"/>
                  <a:pt x="3016527" y="2571367"/>
                </a:cubicBezTo>
                <a:cubicBezTo>
                  <a:pt x="3006903" y="2513634"/>
                  <a:pt x="2976106" y="2469367"/>
                  <a:pt x="2906814" y="2448183"/>
                </a:cubicBezTo>
                <a:cubicBezTo>
                  <a:pt x="2902964" y="2411583"/>
                  <a:pt x="2839446" y="2378880"/>
                  <a:pt x="2862544" y="2321170"/>
                </a:cubicBezTo>
                <a:cubicBezTo>
                  <a:pt x="2872168" y="2296162"/>
                  <a:pt x="2895265" y="2280758"/>
                  <a:pt x="2912588" y="2255727"/>
                </a:cubicBezTo>
                <a:cubicBezTo>
                  <a:pt x="2910663" y="2234548"/>
                  <a:pt x="2908739" y="2215291"/>
                  <a:pt x="2908739" y="2196041"/>
                </a:cubicBezTo>
                <a:cubicBezTo>
                  <a:pt x="2902964" y="2196041"/>
                  <a:pt x="2897190" y="2196041"/>
                  <a:pt x="2891416" y="2192189"/>
                </a:cubicBezTo>
                <a:cubicBezTo>
                  <a:pt x="2893341" y="2197965"/>
                  <a:pt x="2895265" y="2203742"/>
                  <a:pt x="2897190" y="2209518"/>
                </a:cubicBezTo>
                <a:cubicBezTo>
                  <a:pt x="2849070" y="2134432"/>
                  <a:pt x="2806726" y="2047763"/>
                  <a:pt x="2789402" y="1949640"/>
                </a:cubicBezTo>
                <a:cubicBezTo>
                  <a:pt x="2781703" y="1947715"/>
                  <a:pt x="2772079" y="1947715"/>
                  <a:pt x="2770154" y="1941942"/>
                </a:cubicBezTo>
                <a:cubicBezTo>
                  <a:pt x="2766304" y="1932319"/>
                  <a:pt x="2760530" y="1924620"/>
                  <a:pt x="2754756" y="1916921"/>
                </a:cubicBezTo>
                <a:cubicBezTo>
                  <a:pt x="2777853" y="2034289"/>
                  <a:pt x="2824048" y="2134432"/>
                  <a:pt x="2864469" y="2228772"/>
                </a:cubicBezTo>
                <a:cubicBezTo>
                  <a:pt x="2789402" y="2136351"/>
                  <a:pt x="2735508" y="2022740"/>
                  <a:pt x="2720110" y="1888052"/>
                </a:cubicBezTo>
                <a:cubicBezTo>
                  <a:pt x="2716260" y="1886126"/>
                  <a:pt x="2712412" y="1884202"/>
                  <a:pt x="2708561" y="1882277"/>
                </a:cubicBezTo>
                <a:cubicBezTo>
                  <a:pt x="2700862" y="1861106"/>
                  <a:pt x="2697012" y="1841858"/>
                  <a:pt x="2689313" y="1824536"/>
                </a:cubicBezTo>
                <a:cubicBezTo>
                  <a:pt x="2700862" y="1999649"/>
                  <a:pt x="2768230" y="2159458"/>
                  <a:pt x="2856770" y="2282683"/>
                </a:cubicBezTo>
                <a:cubicBezTo>
                  <a:pt x="2725885" y="2151757"/>
                  <a:pt x="2620021" y="1945791"/>
                  <a:pt x="2658516" y="1701349"/>
                </a:cubicBezTo>
                <a:cubicBezTo>
                  <a:pt x="2660441" y="1674399"/>
                  <a:pt x="2664291" y="1649379"/>
                  <a:pt x="2666215" y="1624354"/>
                </a:cubicBezTo>
                <a:cubicBezTo>
                  <a:pt x="2668140" y="1616654"/>
                  <a:pt x="2652742" y="1616654"/>
                  <a:pt x="2645043" y="1612806"/>
                </a:cubicBezTo>
                <a:cubicBezTo>
                  <a:pt x="2566127" y="1888052"/>
                  <a:pt x="2702787" y="2132505"/>
                  <a:pt x="2829822" y="2317320"/>
                </a:cubicBezTo>
                <a:cubicBezTo>
                  <a:pt x="2673915" y="2140205"/>
                  <a:pt x="2544954" y="1888052"/>
                  <a:pt x="2623870" y="1564686"/>
                </a:cubicBezTo>
                <a:cubicBezTo>
                  <a:pt x="2614246" y="1564686"/>
                  <a:pt x="2602697" y="1568537"/>
                  <a:pt x="2594998" y="1570461"/>
                </a:cubicBezTo>
                <a:cubicBezTo>
                  <a:pt x="2593073" y="1566611"/>
                  <a:pt x="2591149" y="1564686"/>
                  <a:pt x="2589224" y="1560837"/>
                </a:cubicBezTo>
                <a:cubicBezTo>
                  <a:pt x="2577675" y="1628205"/>
                  <a:pt x="2571901" y="1697498"/>
                  <a:pt x="2577675" y="1764862"/>
                </a:cubicBezTo>
                <a:cubicBezTo>
                  <a:pt x="2544954" y="1724449"/>
                  <a:pt x="2544954" y="1545438"/>
                  <a:pt x="2604622" y="1474223"/>
                </a:cubicBezTo>
                <a:cubicBezTo>
                  <a:pt x="2600774" y="1495396"/>
                  <a:pt x="2596923" y="1514642"/>
                  <a:pt x="2593073" y="1535814"/>
                </a:cubicBezTo>
                <a:cubicBezTo>
                  <a:pt x="2594998" y="1533891"/>
                  <a:pt x="2596923" y="1531965"/>
                  <a:pt x="2600774" y="1530041"/>
                </a:cubicBezTo>
                <a:cubicBezTo>
                  <a:pt x="2604622" y="1528116"/>
                  <a:pt x="2616171" y="1524266"/>
                  <a:pt x="2621945" y="1522342"/>
                </a:cubicBezTo>
                <a:cubicBezTo>
                  <a:pt x="2625795" y="1526192"/>
                  <a:pt x="2629645" y="1528116"/>
                  <a:pt x="2633494" y="1530041"/>
                </a:cubicBezTo>
                <a:cubicBezTo>
                  <a:pt x="2635419" y="1522342"/>
                  <a:pt x="2637345" y="1516568"/>
                  <a:pt x="2639269" y="1508867"/>
                </a:cubicBezTo>
                <a:cubicBezTo>
                  <a:pt x="2648892" y="1506944"/>
                  <a:pt x="2656592" y="1520417"/>
                  <a:pt x="2664291" y="1530041"/>
                </a:cubicBezTo>
                <a:cubicBezTo>
                  <a:pt x="2675839" y="1528116"/>
                  <a:pt x="2685463" y="1522342"/>
                  <a:pt x="2697012" y="1514642"/>
                </a:cubicBezTo>
                <a:cubicBezTo>
                  <a:pt x="2698937" y="1514642"/>
                  <a:pt x="2700862" y="1512717"/>
                  <a:pt x="2702787" y="1510793"/>
                </a:cubicBezTo>
                <a:cubicBezTo>
                  <a:pt x="2698937" y="1503094"/>
                  <a:pt x="2693163" y="1497320"/>
                  <a:pt x="2687389" y="1493470"/>
                </a:cubicBezTo>
                <a:cubicBezTo>
                  <a:pt x="2698937" y="1489622"/>
                  <a:pt x="2708561" y="1483846"/>
                  <a:pt x="2718185" y="1478073"/>
                </a:cubicBezTo>
                <a:cubicBezTo>
                  <a:pt x="2718185" y="1474223"/>
                  <a:pt x="2716260" y="1472299"/>
                  <a:pt x="2714335" y="1468449"/>
                </a:cubicBezTo>
                <a:cubicBezTo>
                  <a:pt x="2708561" y="1460750"/>
                  <a:pt x="2697012" y="1462674"/>
                  <a:pt x="2687389" y="1460750"/>
                </a:cubicBezTo>
                <a:cubicBezTo>
                  <a:pt x="2677764" y="1466525"/>
                  <a:pt x="2670065" y="1474223"/>
                  <a:pt x="2660441" y="1478073"/>
                </a:cubicBezTo>
                <a:cubicBezTo>
                  <a:pt x="2668140" y="1472299"/>
                  <a:pt x="2673915" y="1464599"/>
                  <a:pt x="2679689" y="1456900"/>
                </a:cubicBezTo>
                <a:cubicBezTo>
                  <a:pt x="2677764" y="1454974"/>
                  <a:pt x="2675839" y="1453052"/>
                  <a:pt x="2673915" y="1451127"/>
                </a:cubicBezTo>
                <a:cubicBezTo>
                  <a:pt x="2670065" y="1445351"/>
                  <a:pt x="2677764" y="1431878"/>
                  <a:pt x="2685463" y="1431878"/>
                </a:cubicBezTo>
                <a:cubicBezTo>
                  <a:pt x="2689313" y="1431878"/>
                  <a:pt x="2693163" y="1431878"/>
                  <a:pt x="2697012" y="1431878"/>
                </a:cubicBezTo>
                <a:cubicBezTo>
                  <a:pt x="2729733" y="1379912"/>
                  <a:pt x="2760530" y="1312546"/>
                  <a:pt x="2795176" y="1264428"/>
                </a:cubicBezTo>
                <a:cubicBezTo>
                  <a:pt x="2795176" y="1258654"/>
                  <a:pt x="2795176" y="1250955"/>
                  <a:pt x="2795176" y="1245181"/>
                </a:cubicBezTo>
                <a:cubicBezTo>
                  <a:pt x="2795176" y="1237482"/>
                  <a:pt x="2799026" y="1227858"/>
                  <a:pt x="2808650" y="1227858"/>
                </a:cubicBezTo>
                <a:cubicBezTo>
                  <a:pt x="2814424" y="1227858"/>
                  <a:pt x="2818274" y="1231708"/>
                  <a:pt x="2820198" y="1233633"/>
                </a:cubicBezTo>
                <a:cubicBezTo>
                  <a:pt x="2829822" y="1224009"/>
                  <a:pt x="2839446" y="1216310"/>
                  <a:pt x="2849070" y="1210536"/>
                </a:cubicBezTo>
                <a:cubicBezTo>
                  <a:pt x="2839446" y="1222085"/>
                  <a:pt x="2831747" y="1233633"/>
                  <a:pt x="2824048" y="1247105"/>
                </a:cubicBezTo>
                <a:cubicBezTo>
                  <a:pt x="2824048" y="1249030"/>
                  <a:pt x="2824048" y="1250955"/>
                  <a:pt x="2824048" y="1252880"/>
                </a:cubicBezTo>
                <a:cubicBezTo>
                  <a:pt x="2827898" y="1277901"/>
                  <a:pt x="2820198" y="1299074"/>
                  <a:pt x="2824048" y="1314471"/>
                </a:cubicBezTo>
                <a:cubicBezTo>
                  <a:pt x="2825973" y="1314471"/>
                  <a:pt x="2825973" y="1316396"/>
                  <a:pt x="2825973" y="1316396"/>
                </a:cubicBezTo>
                <a:cubicBezTo>
                  <a:pt x="2833672" y="1300998"/>
                  <a:pt x="2841371" y="1287525"/>
                  <a:pt x="2847146" y="1274051"/>
                </a:cubicBezTo>
                <a:cubicBezTo>
                  <a:pt x="2839446" y="1272127"/>
                  <a:pt x="2841371" y="1287525"/>
                  <a:pt x="2831747" y="1283675"/>
                </a:cubicBezTo>
                <a:cubicBezTo>
                  <a:pt x="2858694" y="1229783"/>
                  <a:pt x="2887567" y="1173966"/>
                  <a:pt x="2914513" y="1118149"/>
                </a:cubicBezTo>
                <a:cubicBezTo>
                  <a:pt x="2918364" y="1089279"/>
                  <a:pt x="2927987" y="1066181"/>
                  <a:pt x="2941460" y="1046932"/>
                </a:cubicBezTo>
                <a:cubicBezTo>
                  <a:pt x="2953009" y="1031534"/>
                  <a:pt x="2949159" y="1012285"/>
                  <a:pt x="2951084" y="996887"/>
                </a:cubicBezTo>
                <a:cubicBezTo>
                  <a:pt x="2922212" y="1062331"/>
                  <a:pt x="2891416" y="1127773"/>
                  <a:pt x="2856770" y="1185515"/>
                </a:cubicBezTo>
                <a:cubicBezTo>
                  <a:pt x="2864469" y="1147020"/>
                  <a:pt x="2854845" y="1120074"/>
                  <a:pt x="2837523" y="1098903"/>
                </a:cubicBezTo>
                <a:cubicBezTo>
                  <a:pt x="2933761" y="931441"/>
                  <a:pt x="2997279" y="713921"/>
                  <a:pt x="3078120" y="519520"/>
                </a:cubicBezTo>
                <a:cubicBezTo>
                  <a:pt x="3078120" y="529143"/>
                  <a:pt x="3064646" y="546467"/>
                  <a:pt x="3080045" y="546467"/>
                </a:cubicBezTo>
                <a:cubicBezTo>
                  <a:pt x="3105067" y="427131"/>
                  <a:pt x="3133939" y="315494"/>
                  <a:pt x="3212855" y="278923"/>
                </a:cubicBezTo>
                <a:cubicBezTo>
                  <a:pt x="3191683" y="371312"/>
                  <a:pt x="3149337" y="463701"/>
                  <a:pt x="3132014" y="544542"/>
                </a:cubicBezTo>
                <a:cubicBezTo>
                  <a:pt x="3212855" y="459851"/>
                  <a:pt x="3205157" y="240427"/>
                  <a:pt x="3303320" y="182685"/>
                </a:cubicBezTo>
                <a:cubicBezTo>
                  <a:pt x="3293697" y="302021"/>
                  <a:pt x="3214780" y="421356"/>
                  <a:pt x="3228253" y="502196"/>
                </a:cubicBezTo>
                <a:cubicBezTo>
                  <a:pt x="3291771" y="380936"/>
                  <a:pt x="3285997" y="149963"/>
                  <a:pt x="3401484" y="109544"/>
                </a:cubicBezTo>
                <a:cubicBezTo>
                  <a:pt x="3362988" y="184609"/>
                  <a:pt x="3337966" y="340515"/>
                  <a:pt x="3312944" y="446378"/>
                </a:cubicBezTo>
                <a:cubicBezTo>
                  <a:pt x="3357214" y="353989"/>
                  <a:pt x="3397635" y="207707"/>
                  <a:pt x="3411108" y="101845"/>
                </a:cubicBezTo>
                <a:cubicBezTo>
                  <a:pt x="3485213" y="51319"/>
                  <a:pt x="3568159" y="-3627"/>
                  <a:pt x="3671553" y="18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your photo</a:t>
            </a:r>
          </a:p>
        </p:txBody>
      </p:sp>
    </p:spTree>
    <p:extLst>
      <p:ext uri="{BB962C8B-B14F-4D97-AF65-F5344CB8AC3E}">
        <p14:creationId xmlns:p14="http://schemas.microsoft.com/office/powerpoint/2010/main" val="22754779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0B092376-293D-814E-8504-10AD3FC6C3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59033" y="920887"/>
            <a:ext cx="2082800" cy="990600"/>
          </a:xfrm>
          <a:gradFill flip="none" rotWithShape="1">
            <a:gsLst>
              <a:gs pos="0">
                <a:srgbClr val="D3D3D3">
                  <a:alpha val="72549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0" indent="0" algn="l">
              <a:buNone/>
              <a:defRPr lang="en-US" sz="1400" dirty="0" smtClean="0">
                <a:solidFill>
                  <a:srgbClr val="404040"/>
                </a:solidFill>
                <a:latin typeface="+mn-lt"/>
              </a:defRPr>
            </a:lvl1pPr>
          </a:lstStyle>
          <a:p>
            <a:pPr marL="0" lvl="0">
              <a:lnSpc>
                <a:spcPct val="85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81" name="Text Placeholder 77">
            <a:extLst>
              <a:ext uri="{FF2B5EF4-FFF2-40B4-BE49-F238E27FC236}">
                <a16:creationId xmlns:a16="http://schemas.microsoft.com/office/drawing/2014/main" id="{B0998207-3F3B-9940-9A4A-F5C7E11A0C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83372" y="1220069"/>
            <a:ext cx="2082800" cy="990600"/>
          </a:xfrm>
          <a:gradFill flip="none" rotWithShape="1">
            <a:gsLst>
              <a:gs pos="0">
                <a:srgbClr val="D3D3D3">
                  <a:alpha val="72549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0" indent="0" algn="l">
              <a:buNone/>
              <a:defRPr lang="en-US" sz="1400" dirty="0" smtClean="0">
                <a:solidFill>
                  <a:srgbClr val="404040"/>
                </a:solidFill>
                <a:latin typeface="+mn-lt"/>
              </a:defRPr>
            </a:lvl1pPr>
          </a:lstStyle>
          <a:p>
            <a:pPr marL="0" lvl="0">
              <a:lnSpc>
                <a:spcPct val="85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82" name="Text Placeholder 77">
            <a:extLst>
              <a:ext uri="{FF2B5EF4-FFF2-40B4-BE49-F238E27FC236}">
                <a16:creationId xmlns:a16="http://schemas.microsoft.com/office/drawing/2014/main" id="{9A62C131-98B4-A846-AE6C-DF6B5A743E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705499" y="1608825"/>
            <a:ext cx="2082800" cy="990600"/>
          </a:xfrm>
          <a:gradFill flip="none" rotWithShape="1">
            <a:gsLst>
              <a:gs pos="0">
                <a:srgbClr val="D3D3D3">
                  <a:alpha val="72549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0" indent="0" algn="l">
              <a:buNone/>
              <a:defRPr lang="en-US" sz="1400" dirty="0" smtClean="0">
                <a:solidFill>
                  <a:srgbClr val="404040"/>
                </a:solidFill>
                <a:latin typeface="+mn-lt"/>
              </a:defRPr>
            </a:lvl1pPr>
          </a:lstStyle>
          <a:p>
            <a:pPr marL="0" lvl="0">
              <a:lnSpc>
                <a:spcPct val="85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C87789DE-8F91-E44E-96BE-12C0559F6F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65622" y="2269796"/>
            <a:ext cx="1207557" cy="1348061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1200000" lon="20399986" rev="0"/>
            </a:camera>
            <a:lightRig rig="threePt" dir="t"/>
          </a:scene3d>
        </p:spPr>
        <p:txBody>
          <a:bodyPr wrap="square" rtlCol="0">
            <a:spAutoFit/>
          </a:bodyPr>
          <a:lstStyle>
            <a:lvl1pPr marL="0" indent="0">
              <a:buNone/>
              <a:defRPr lang="en-US" sz="2400" dirty="0" smtClean="0">
                <a:solidFill>
                  <a:srgbClr val="FFFFFF"/>
                </a:solidFill>
                <a:latin typeface="+mj-lt"/>
                <a:cs typeface="Arial" pitchFamily="34" charset="0"/>
              </a:defRPr>
            </a:lvl1pPr>
          </a:lstStyle>
          <a:p>
            <a:pPr marL="0" lvl="0" algn="ctr">
              <a:lnSpc>
                <a:spcPct val="85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85" name="Text Placeholder 83">
            <a:extLst>
              <a:ext uri="{FF2B5EF4-FFF2-40B4-BE49-F238E27FC236}">
                <a16:creationId xmlns:a16="http://schemas.microsoft.com/office/drawing/2014/main" id="{D5C13B08-1AEA-0541-B928-190FE4F599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00941" y="2625619"/>
            <a:ext cx="1207557" cy="1348061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1200000" lon="20399986" rev="0"/>
            </a:camera>
            <a:lightRig rig="threePt" dir="t"/>
          </a:scene3d>
        </p:spPr>
        <p:txBody>
          <a:bodyPr wrap="square" rtlCol="0">
            <a:spAutoFit/>
          </a:bodyPr>
          <a:lstStyle>
            <a:lvl1pPr marL="0" indent="0">
              <a:buNone/>
              <a:defRPr lang="en-US" sz="2400" dirty="0" smtClean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marL="0" lvl="0" algn="ctr">
              <a:lnSpc>
                <a:spcPct val="85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86" name="Text Placeholder 83">
            <a:extLst>
              <a:ext uri="{FF2B5EF4-FFF2-40B4-BE49-F238E27FC236}">
                <a16:creationId xmlns:a16="http://schemas.microsoft.com/office/drawing/2014/main" id="{9A0A668D-AC6C-0847-B1DA-2DF3A211D5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685590" y="3028900"/>
            <a:ext cx="1207557" cy="1348061"/>
          </a:xfr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1200000" lon="20399986" rev="0"/>
            </a:camera>
            <a:lightRig rig="threePt" dir="t"/>
          </a:scene3d>
        </p:spPr>
        <p:txBody>
          <a:bodyPr wrap="square" rtlCol="0">
            <a:spAutoFit/>
          </a:bodyPr>
          <a:lstStyle>
            <a:lvl1pPr marL="0" indent="0">
              <a:buNone/>
              <a:defRPr lang="en-US" sz="2400" dirty="0" smtClean="0">
                <a:solidFill>
                  <a:srgbClr val="FFFFFF"/>
                </a:solidFill>
                <a:latin typeface="+mj-lt"/>
                <a:cs typeface="Arial" pitchFamily="34" charset="0"/>
              </a:defRPr>
            </a:lvl1pPr>
          </a:lstStyle>
          <a:p>
            <a:pPr marL="0" lvl="0" algn="ctr">
              <a:lnSpc>
                <a:spcPct val="85000"/>
              </a:lnSpc>
            </a:pPr>
            <a:r>
              <a:rPr lang="en-US"/>
              <a:t>Click to edit Master text styles</a:t>
            </a:r>
          </a:p>
        </p:txBody>
      </p:sp>
      <p:sp>
        <p:nvSpPr>
          <p:cNvPr id="90" name="Text Placeholder 89">
            <a:extLst>
              <a:ext uri="{FF2B5EF4-FFF2-40B4-BE49-F238E27FC236}">
                <a16:creationId xmlns:a16="http://schemas.microsoft.com/office/drawing/2014/main" id="{91BB790C-6BC5-134B-A8A8-83ECB5114A6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094691" y="4502477"/>
            <a:ext cx="4803553" cy="461665"/>
          </a:xfrm>
          <a:noFill/>
          <a:scene3d>
            <a:camera prst="orthographicFront">
              <a:rot lat="1980000" lon="1800000" rev="0"/>
            </a:camera>
            <a:lightRig rig="threePt" dir="t"/>
          </a:scene3d>
        </p:spPr>
        <p:txBody>
          <a:bodyPr wrap="square" rtlCol="0">
            <a:spAutoFit/>
          </a:bodyPr>
          <a:lstStyle>
            <a:lvl1pPr marL="0" indent="0" algn="ctr">
              <a:buNone/>
              <a:defRPr lang="en-US" sz="2400" dirty="0" smtClean="0">
                <a:solidFill>
                  <a:srgbClr val="000000"/>
                </a:solidFill>
                <a:latin typeface="+mj-lt"/>
              </a:defRPr>
            </a:lvl1pPr>
          </a:lstStyle>
          <a:p>
            <a:pPr marL="0"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776898-FCE7-274A-A10F-DC97B30F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5181600"/>
            <a:ext cx="3048000" cy="1027247"/>
          </a:xfrm>
        </p:spPr>
        <p:txBody>
          <a:bodyPr>
            <a:normAutofit/>
          </a:bodyPr>
          <a:lstStyle>
            <a:lvl1pPr marL="342900" indent="-342900" algn="ctr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333944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1146C-AC2A-830D-B082-FEEB22D2F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D90B97-C2DC-8EB1-3EFE-C8424A2949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158FB4-F359-0B05-02E1-760176FFF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F31C7-35F3-42DD-9063-45419DFE1E6C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6F0891-483C-732B-F9EB-A703794F5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E26682-D198-7CE8-5FD0-BC92D869F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4F5F-323A-4887-8049-7029688454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236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1146C-AC2A-830D-B082-FEEB22D2F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D90B97-C2DC-8EB1-3EFE-C8424A2949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158FB4-F359-0B05-02E1-760176FFF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F31C7-35F3-42DD-9063-45419DFE1E6C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6F0891-483C-732B-F9EB-A703794F5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E26682-D198-7CE8-5FD0-BC92D869F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4F5F-323A-4887-8049-7029688454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244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4B90DC-FD6C-DE8D-4A4B-0A51A717D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FE8B03-80C0-9145-5F32-25EDD50896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1B8767-600B-FD25-851B-F8C43DC42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F31C7-35F3-42DD-9063-45419DFE1E6C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78F0BC-4B39-7354-2D1B-06AEAC89E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C2FCCC-0759-745A-6E5A-682F2E56B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4F5F-323A-4887-8049-7029688454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558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78105-BDBE-0029-DCC0-99EE0763D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333F14-D1C5-5A83-E060-0F8C2F271C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B0385F-6777-8F7C-835B-7F4724D299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EA8334-10E6-F8AB-D1C9-FA2E0B381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F31C7-35F3-42DD-9063-45419DFE1E6C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F78B87-58A5-B362-4559-1B7F53BC7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8CDAA4-8AB3-B223-80F9-421346B5C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4F5F-323A-4887-8049-7029688454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2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442693-6340-9948-A2FC-C401A20C9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0358E7-D1CD-44D9-13A5-3956B76090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02807A-E02A-4E05-6F98-042D12460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4BDCF4-C0D5-D6B3-978D-F912DFFD31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B1B918-E5B6-F4ED-2395-96A70A87A1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D8D1AB-9E6A-EBAF-8F49-64F7D8EAF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F31C7-35F3-42DD-9063-45419DFE1E6C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8BCCDA-3449-C3ED-E1D7-D7E94BBEE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E23A5C-A9F0-E142-DA27-F00D4E43F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4F5F-323A-4887-8049-7029688454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078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B37E7-B39A-B641-3DDA-5AA933D87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64DB69-0578-47CE-CEAB-D519E02E8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F31C7-35F3-42DD-9063-45419DFE1E6C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81501F-3489-8A4F-1D88-9CBD278CD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590EF5-7242-7143-6EB7-0D03144C6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4F5F-323A-4887-8049-7029688454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14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6921FA-EE4F-7C76-DBA0-59BF7115D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F31C7-35F3-42DD-9063-45419DFE1E6C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73F0F29-DCAF-363A-F7CC-D43E7C57E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6CA654-9B03-3BCE-4A38-D7BB434C1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4F5F-323A-4887-8049-7029688454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821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DAB1D-7D0B-F27E-E769-A6E905D85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278AF8-8DCF-7738-35D3-F10DD0E430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60A0EC-DE85-06DF-4F40-143A0916C9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2D30B2-DE4B-DE58-3549-BA22E22CD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F31C7-35F3-42DD-9063-45419DFE1E6C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5C4FF2-D13B-A20F-8195-35A36D78D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DA60CC-9308-7904-1E2B-B792D76F0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4F5F-323A-4887-8049-7029688454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548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138A7-635B-5A71-7E2D-D8F3AF7CD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AE326D-3EC8-5EDA-C8B3-0D420833A1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02FC37-B930-2CBF-9616-0F4EB182F5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13D120-0D7E-7BBB-3A2D-418E9364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F31C7-35F3-42DD-9063-45419DFE1E6C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035860-CBC9-1E96-0D37-ED2201F00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8566E5-5836-1797-427E-723F7D32D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4F5F-323A-4887-8049-7029688454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488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1B1E88-C6A7-A6D4-EF30-ADF3C6B60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8CD542-37F0-D9D4-DAF2-B78B446AB9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AB457F-4D90-2F46-F90E-808A1F5DF0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F31C7-35F3-42DD-9063-45419DFE1E6C}" type="datetimeFigureOut">
              <a:rPr lang="en-US" smtClean="0"/>
              <a:t>9/5/2025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9A7643-176C-7041-5887-8AE8454A56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A8384E-D906-7C17-1A24-47A67FB5D6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A94F5F-323A-4887-8049-7029688454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74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5" r:id="rId13"/>
    <p:sldLayoutId id="2147483666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721D8-F2E8-4CA0-B0BB-2E7F3B7ABD33}" type="datetimeFigureOut">
              <a:rPr lang="en-US" smtClean="0"/>
              <a:pPr/>
              <a:t>9/5/2025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1A9FD-CDA2-4BA5-8C18-59D6F59EB3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882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CF27C-DBEF-4B15-9A26-9C1FCD7A62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7707" y="2827159"/>
            <a:ext cx="11296585" cy="1203681"/>
          </a:xfrm>
        </p:spPr>
        <p:txBody>
          <a:bodyPr>
            <a:normAutofit fontScale="90000"/>
          </a:bodyPr>
          <a:lstStyle/>
          <a:p>
            <a:pPr algn="ctr" rtl="1">
              <a:lnSpc>
                <a:spcPct val="150000"/>
              </a:lnSpc>
            </a:pPr>
            <a:r>
              <a:rPr lang="fa-IR" sz="2800" b="1" dirty="0">
                <a:cs typeface="Adobe Arabic" panose="02040503050201020203" pitchFamily="18" charset="-78"/>
              </a:rPr>
              <a:t>اهمیت رویت پذیری در ارتقاء جایگاه بین </a:t>
            </a:r>
            <a:r>
              <a:rPr lang="fa-IR" sz="2800" b="1" dirty="0" err="1">
                <a:cs typeface="Adobe Arabic" panose="02040503050201020203" pitchFamily="18" charset="-78"/>
              </a:rPr>
              <a:t>المللی</a:t>
            </a:r>
            <a:r>
              <a:rPr lang="fa-IR" sz="2800" b="1" dirty="0">
                <a:cs typeface="Adobe Arabic" panose="02040503050201020203" pitchFamily="18" charset="-78"/>
              </a:rPr>
              <a:t> دانشگاه علوم پزشکی اصفهان: </a:t>
            </a:r>
            <a:br>
              <a:rPr lang="fa-IR" sz="2800" b="1" dirty="0">
                <a:cs typeface="Adobe Arabic" panose="02040503050201020203" pitchFamily="18" charset="-78"/>
              </a:rPr>
            </a:br>
            <a:r>
              <a:rPr lang="fa-IR" sz="2800" b="1" dirty="0">
                <a:cs typeface="Adobe Arabic" panose="02040503050201020203" pitchFamily="18" charset="-78"/>
              </a:rPr>
              <a:t>رتبه، </a:t>
            </a:r>
            <a:r>
              <a:rPr lang="fa-IR" sz="2800" b="1" dirty="0" err="1">
                <a:cs typeface="Adobe Arabic" panose="02040503050201020203" pitchFamily="18" charset="-78"/>
              </a:rPr>
              <a:t>استنادها</a:t>
            </a:r>
            <a:r>
              <a:rPr lang="fa-IR" sz="2800" b="1" dirty="0">
                <a:cs typeface="Adobe Arabic" panose="02040503050201020203" pitchFamily="18" charset="-78"/>
              </a:rPr>
              <a:t>، شهرت، همکاری های علمی ملی و بین </a:t>
            </a:r>
            <a:r>
              <a:rPr lang="fa-IR" sz="2800" b="1" dirty="0" err="1">
                <a:cs typeface="Adobe Arabic" panose="02040503050201020203" pitchFamily="18" charset="-78"/>
              </a:rPr>
              <a:t>المللی</a:t>
            </a:r>
            <a:r>
              <a:rPr lang="fa-IR" sz="2800" b="1" dirty="0">
                <a:cs typeface="Adobe Arabic" panose="02040503050201020203" pitchFamily="18" charset="-78"/>
              </a:rPr>
              <a:t> و جذب </a:t>
            </a:r>
            <a:r>
              <a:rPr lang="fa-IR" sz="2800" b="1" dirty="0" err="1">
                <a:cs typeface="Adobe Arabic" panose="02040503050201020203" pitchFamily="18" charset="-78"/>
              </a:rPr>
              <a:t>گرنتهای</a:t>
            </a:r>
            <a:r>
              <a:rPr lang="fa-IR" sz="2800" b="1" dirty="0">
                <a:cs typeface="Adobe Arabic" panose="02040503050201020203" pitchFamily="18" charset="-78"/>
              </a:rPr>
              <a:t> بین </a:t>
            </a:r>
            <a:r>
              <a:rPr lang="fa-IR" sz="2800" b="1" dirty="0" err="1">
                <a:cs typeface="Adobe Arabic" panose="02040503050201020203" pitchFamily="18" charset="-78"/>
              </a:rPr>
              <a:t>المللی</a:t>
            </a:r>
            <a:endParaRPr lang="fa-IR" sz="2800" b="1" dirty="0">
              <a:cs typeface="B Titr" panose="000007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9899408-AB06-4B32-9E18-8ECC86E41E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876578" y="-575160"/>
            <a:ext cx="6216650" cy="1935163"/>
            <a:chOff x="2982913" y="-574675"/>
            <a:chExt cx="6216650" cy="1935163"/>
          </a:xfrm>
          <a:gradFill flip="none" rotWithShape="1">
            <a:gsLst>
              <a:gs pos="0">
                <a:srgbClr val="E62949">
                  <a:shade val="30000"/>
                  <a:satMod val="115000"/>
                </a:srgbClr>
              </a:gs>
              <a:gs pos="50000">
                <a:srgbClr val="E62949">
                  <a:shade val="67500"/>
                  <a:satMod val="115000"/>
                </a:srgbClr>
              </a:gs>
              <a:gs pos="100000">
                <a:srgbClr val="E62949">
                  <a:shade val="100000"/>
                  <a:satMod val="115000"/>
                </a:srgbClr>
              </a:gs>
            </a:gsLst>
            <a:lin ang="18900000" scaled="1"/>
            <a:tileRect/>
          </a:gradFill>
        </p:grpSpPr>
        <p:sp>
          <p:nvSpPr>
            <p:cNvPr id="5" name="Полилиния: фигура 12">
              <a:extLst>
                <a:ext uri="{FF2B5EF4-FFF2-40B4-BE49-F238E27FC236}">
                  <a16:creationId xmlns:a16="http://schemas.microsoft.com/office/drawing/2014/main" id="{9895FC4F-9853-4BF1-B1FC-2C04813C27D9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олилиния: фигура 17">
              <a:extLst>
                <a:ext uri="{FF2B5EF4-FFF2-40B4-BE49-F238E27FC236}">
                  <a16:creationId xmlns:a16="http://schemas.microsoft.com/office/drawing/2014/main" id="{F00084F1-D095-47CA-BC1C-2A0BCD1F14BD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олилиния: фигура 15">
              <a:extLst>
                <a:ext uri="{FF2B5EF4-FFF2-40B4-BE49-F238E27FC236}">
                  <a16:creationId xmlns:a16="http://schemas.microsoft.com/office/drawing/2014/main" id="{0676A9C8-852D-473F-8CF4-14A42C78B4ED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олилиния: фигура 10">
              <a:extLst>
                <a:ext uri="{FF2B5EF4-FFF2-40B4-BE49-F238E27FC236}">
                  <a16:creationId xmlns:a16="http://schemas.microsoft.com/office/drawing/2014/main" id="{BECF19DA-44A1-427C-8FEE-6EF46F2E3DB1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олилиния: фигура 13">
              <a:extLst>
                <a:ext uri="{FF2B5EF4-FFF2-40B4-BE49-F238E27FC236}">
                  <a16:creationId xmlns:a16="http://schemas.microsoft.com/office/drawing/2014/main" id="{54971DF5-5AE9-4914-B57D-F35427BA24EF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5768527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053534-429E-744F-BAF1-571E587C21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>
            <a:extLst>
              <a:ext uri="{FF2B5EF4-FFF2-40B4-BE49-F238E27FC236}">
                <a16:creationId xmlns:a16="http://schemas.microsoft.com/office/drawing/2014/main" id="{8F541EC9-8969-048E-86D1-FE8E3672ECA8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23215" y="2926080"/>
            <a:ext cx="3405930" cy="999487"/>
          </a:xfrm>
        </p:spPr>
        <p:txBody>
          <a:bodyPr>
            <a:noAutofit/>
          </a:bodyPr>
          <a:lstStyle/>
          <a:p>
            <a:pPr marL="0" indent="0" algn="ctr" rtl="1">
              <a:buNone/>
            </a:pPr>
            <a:r>
              <a:rPr lang="fa-IR" sz="24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تدوین رسالت، چشم انداز، ارزشها و اهداف</a:t>
            </a:r>
            <a:endParaRPr lang="en-US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AC6447D-DD3A-7E65-F488-F697EB1DA01B}"/>
              </a:ext>
            </a:extLst>
          </p:cNvPr>
          <p:cNvSpPr/>
          <p:nvPr/>
        </p:nvSpPr>
        <p:spPr>
          <a:xfrm>
            <a:off x="8204970" y="0"/>
            <a:ext cx="3986784" cy="6858000"/>
          </a:xfrm>
          <a:prstGeom prst="rect">
            <a:avLst/>
          </a:prstGeom>
          <a:pattFill prst="dkDnDiag">
            <a:fgClr>
              <a:srgbClr val="F8F8F8"/>
            </a:fgClr>
            <a:bgClr>
              <a:schemeClr val="bg1"/>
            </a:bgClr>
          </a:patt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BBB774-51A1-63AC-950E-665A2596C8E0}"/>
              </a:ext>
            </a:extLst>
          </p:cNvPr>
          <p:cNvSpPr txBox="1"/>
          <p:nvPr/>
        </p:nvSpPr>
        <p:spPr>
          <a:xfrm>
            <a:off x="8426057" y="2368787"/>
            <a:ext cx="36002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همبستگی بین تعداد مقالات با مشارکت بین </a:t>
            </a:r>
            <a:r>
              <a:rPr lang="fa-IR" sz="2000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الملل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و تعداد مقالات </a:t>
            </a:r>
            <a:r>
              <a:rPr lang="fa-IR" sz="2000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توییت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شده بر اساس اعضای هیات علمی دانشگاه علوم پزشکی اصفهان 0.7 است.</a:t>
            </a:r>
            <a:endParaRPr kumimoji="0" lang="fa-IR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dobe Arabic" panose="02040503050201020203" pitchFamily="18" charset="-78"/>
              <a:ea typeface="+mn-ea"/>
              <a:cs typeface="Adobe Arabic" panose="02040503050201020203" pitchFamily="18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A753D1F-9E8D-242D-BEDF-4ABDD349374F}"/>
              </a:ext>
            </a:extLst>
          </p:cNvPr>
          <p:cNvGrpSpPr/>
          <p:nvPr/>
        </p:nvGrpSpPr>
        <p:grpSpPr>
          <a:xfrm>
            <a:off x="201336" y="285226"/>
            <a:ext cx="7935985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08C3A4AF-ECC1-1251-5821-9842DC58EA59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اعضای هیات علمی که مقالات آنها بیشتر </a:t>
              </a:r>
              <a:r>
                <a:rPr kumimoji="0" lang="fa-IR" b="1" i="0" u="none" strike="noStrike" kern="1200" cap="none" spc="-150" normalizeH="0" baseline="0" noProof="0" dirty="0" err="1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توییت</a:t>
              </a:r>
              <a:r>
                <a:rPr kumimoji="0" lang="fa-IR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 شده است مقالات با مشارکت بین </a:t>
              </a:r>
              <a:r>
                <a:rPr kumimoji="0" lang="fa-IR" b="1" i="0" u="none" strike="noStrike" kern="1200" cap="none" spc="-150" normalizeH="0" baseline="0" noProof="0" dirty="0" err="1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الملل</a:t>
              </a:r>
              <a:r>
                <a:rPr kumimoji="0" lang="fa-IR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 بیشتری منتشر کرده </a:t>
              </a:r>
              <a:r>
                <a:rPr kumimoji="0" lang="fa-IR" b="1" i="0" u="none" strike="noStrike" kern="1200" cap="none" spc="-150" normalizeH="0" baseline="0" noProof="0" dirty="0" err="1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اند</a:t>
              </a:r>
              <a:endParaRPr kumimoji="0" lang="en-US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C1C6F0B-E26D-C917-44A0-BFCD05F9BC03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BC72F5D-8664-552F-1B4E-F6F2C45B378E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FF7FAABF-DE24-D792-48E4-99BD3E574A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9075247" y="6252974"/>
            <a:ext cx="2340897" cy="605025"/>
          </a:xfrm>
          <a:prstGeom prst="rect">
            <a:avLst/>
          </a:prstGeom>
        </p:spPr>
      </p:pic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996E9DD1-605D-4089-AA13-E9D45C765D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4948603"/>
              </p:ext>
            </p:extLst>
          </p:nvPr>
        </p:nvGraphicFramePr>
        <p:xfrm>
          <a:off x="949911" y="1554479"/>
          <a:ext cx="6276512" cy="4242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0651196-AFD7-DF49-F385-8904DA62E198}"/>
              </a:ext>
            </a:extLst>
          </p:cNvPr>
          <p:cNvSpPr txBox="1"/>
          <p:nvPr/>
        </p:nvSpPr>
        <p:spPr>
          <a:xfrm rot="5400000">
            <a:off x="-511248" y="3241157"/>
            <a:ext cx="2222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تعداد مقالات با مشارکت بین </a:t>
            </a:r>
            <a:r>
              <a:rPr lang="fa-IR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الملل</a:t>
            </a:r>
            <a:endParaRPr lang="en-US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39DC23-8F73-06D3-7C90-3D42F29DF9AC}"/>
              </a:ext>
            </a:extLst>
          </p:cNvPr>
          <p:cNvSpPr txBox="1"/>
          <p:nvPr/>
        </p:nvSpPr>
        <p:spPr>
          <a:xfrm>
            <a:off x="3313165" y="5883642"/>
            <a:ext cx="1712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تعداد مقالات </a:t>
            </a:r>
            <a:r>
              <a:rPr lang="fa-IR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توییت</a:t>
            </a:r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 شده</a:t>
            </a:r>
            <a:endParaRPr lang="en-US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993936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0A5D94A-4B24-2FD2-C7DC-F829450CE52F}"/>
              </a:ext>
            </a:extLst>
          </p:cNvPr>
          <p:cNvGrpSpPr/>
          <p:nvPr/>
        </p:nvGrpSpPr>
        <p:grpSpPr>
          <a:xfrm>
            <a:off x="371584" y="311497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BDCFE7C3-C37D-F39E-0D55-627E00364A62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kumimoji="0" lang="fa-IR" sz="2800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توزیع مقالات دانشگاه علوم پزشکی اصفهان بر حسب تعداد </a:t>
              </a:r>
              <a:r>
                <a:rPr kumimoji="0" lang="fa-IR" sz="2800" b="1" i="0" u="none" strike="noStrike" kern="1200" cap="none" spc="-150" normalizeH="0" baseline="0" noProof="0" dirty="0" err="1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توئیت</a:t>
              </a:r>
              <a:r>
                <a:rPr kumimoji="0" lang="fa-IR" sz="2800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 و استناد نرمال شده – 2018-2022</a:t>
              </a:r>
            </a:p>
            <a:p>
              <a:pPr algn="ctr" rtl="1"/>
              <a:r>
                <a:rPr kumimoji="0" lang="fa-IR" sz="2800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ه</a:t>
              </a:r>
              <a:r>
                <a:rPr lang="fa-IR" dirty="0" err="1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مبستگی</a:t>
              </a:r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با روش </a:t>
              </a:r>
              <a:r>
                <a:rPr lang="fa-IR" dirty="0" err="1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اسپیرمن</a:t>
              </a:r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: </a:t>
              </a:r>
              <a:r>
                <a:rPr lang="en-US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0.67</a:t>
              </a:r>
              <a:endParaRPr kumimoji="0" lang="en-US" sz="28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E641901-4B12-6FFC-D7E2-FB4136E271A7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9C66F3F-BF42-4069-323F-1703E5F09452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97598DA8-356E-3CE3-9128-8F3B4D653FE0}"/>
              </a:ext>
            </a:extLst>
          </p:cNvPr>
          <p:cNvSpPr txBox="1"/>
          <p:nvPr/>
        </p:nvSpPr>
        <p:spPr>
          <a:xfrm>
            <a:off x="3303207" y="5947949"/>
            <a:ext cx="5735866" cy="461665"/>
          </a:xfrm>
          <a:prstGeom prst="rect">
            <a:avLst/>
          </a:prstGeom>
          <a:pattFill prst="lt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fa-IR" sz="24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تعداد </a:t>
            </a:r>
            <a:r>
              <a:rPr lang="fa-IR" sz="2400" b="1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توئیت</a:t>
            </a:r>
            <a:r>
              <a:rPr lang="fa-IR" sz="24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 نرمال شده بر حسب رشته موضوعی و سال انتشار مقاله</a:t>
            </a:r>
            <a:endParaRPr lang="en-US" sz="24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3FED8B1-6D52-9A1E-12F0-0BC1E4789691}"/>
              </a:ext>
            </a:extLst>
          </p:cNvPr>
          <p:cNvSpPr txBox="1"/>
          <p:nvPr/>
        </p:nvSpPr>
        <p:spPr>
          <a:xfrm rot="5400000">
            <a:off x="-275374" y="3100430"/>
            <a:ext cx="2868093" cy="461665"/>
          </a:xfrm>
          <a:prstGeom prst="rect">
            <a:avLst/>
          </a:prstGeom>
          <a:pattFill prst="lt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fa-IR" sz="24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متوسط استناد نرمال شده مقالات</a:t>
            </a:r>
            <a:endParaRPr lang="en-US" sz="24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8E70922-4907-68DF-A9F1-ABC4D95E55E1}"/>
              </a:ext>
            </a:extLst>
          </p:cNvPr>
          <p:cNvGraphicFramePr>
            <a:graphicFrameLocks/>
          </p:cNvGraphicFramePr>
          <p:nvPr/>
        </p:nvGraphicFramePr>
        <p:xfrm>
          <a:off x="1845578" y="1434517"/>
          <a:ext cx="8263156" cy="4228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323022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0A5D94A-4B24-2FD2-C7DC-F829450CE52F}"/>
              </a:ext>
            </a:extLst>
          </p:cNvPr>
          <p:cNvGrpSpPr/>
          <p:nvPr/>
        </p:nvGrpSpPr>
        <p:grpSpPr>
          <a:xfrm>
            <a:off x="371584" y="311497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BDCFE7C3-C37D-F39E-0D55-627E00364A62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kumimoji="0" lang="fa-IR" sz="2800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گزینه های اشاعه مقاله به روایت </a:t>
              </a:r>
              <a:r>
                <a:rPr kumimoji="0" lang="fa-IR" sz="2800" b="1" i="0" u="none" strike="noStrike" kern="1200" cap="none" spc="-150" normalizeH="0" baseline="0" noProof="0" dirty="0" err="1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الزویر</a:t>
              </a:r>
              <a:endParaRPr kumimoji="0" lang="en-US" sz="28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E641901-4B12-6FFC-D7E2-FB4136E271A7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9C66F3F-BF42-4069-323F-1703E5F09452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901ADA28-359C-4FC8-2955-5EB135D839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2356" y="1143852"/>
            <a:ext cx="7324649" cy="531037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0B5BA91-5BCF-58EA-7F8E-353250D5CDE3}"/>
              </a:ext>
            </a:extLst>
          </p:cNvPr>
          <p:cNvSpPr txBox="1"/>
          <p:nvPr/>
        </p:nvSpPr>
        <p:spPr>
          <a:xfrm rot="16200000">
            <a:off x="-1145200" y="3475871"/>
            <a:ext cx="41366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Source:</a:t>
            </a:r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 https://www.elsevier.com/authors/submit-your-paper/sharing-and-promoting-your-article#options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FE99118-3C5E-FAB3-06A7-D32171ABB83E}"/>
              </a:ext>
            </a:extLst>
          </p:cNvPr>
          <p:cNvCxnSpPr/>
          <p:nvPr/>
        </p:nvCxnSpPr>
        <p:spPr>
          <a:xfrm flipH="1" flipV="1">
            <a:off x="9244668" y="4186106"/>
            <a:ext cx="973123" cy="1241571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4BFC2A4-CDA4-14D1-BD3E-F1B03F0A8A0E}"/>
              </a:ext>
            </a:extLst>
          </p:cNvPr>
          <p:cNvCxnSpPr>
            <a:cxnSpLocks/>
          </p:cNvCxnSpPr>
          <p:nvPr/>
        </p:nvCxnSpPr>
        <p:spPr>
          <a:xfrm flipH="1" flipV="1">
            <a:off x="5561901" y="6346711"/>
            <a:ext cx="4655889" cy="244127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B66136D-5994-4076-4463-39738EB0CF27}"/>
              </a:ext>
            </a:extLst>
          </p:cNvPr>
          <p:cNvCxnSpPr>
            <a:cxnSpLocks/>
          </p:cNvCxnSpPr>
          <p:nvPr/>
        </p:nvCxnSpPr>
        <p:spPr>
          <a:xfrm flipH="1" flipV="1">
            <a:off x="4665677" y="4806891"/>
            <a:ext cx="1430322" cy="151003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1BE66E3-CAD0-A046-8A44-793C14BD0EEE}"/>
              </a:ext>
            </a:extLst>
          </p:cNvPr>
          <p:cNvCxnSpPr>
            <a:cxnSpLocks/>
          </p:cNvCxnSpPr>
          <p:nvPr/>
        </p:nvCxnSpPr>
        <p:spPr>
          <a:xfrm flipH="1" flipV="1">
            <a:off x="3950516" y="4447563"/>
            <a:ext cx="1430322" cy="15100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7C8BEB2-7CB7-1D64-0E21-4304C3918C43}"/>
              </a:ext>
            </a:extLst>
          </p:cNvPr>
          <p:cNvCxnSpPr>
            <a:cxnSpLocks/>
          </p:cNvCxnSpPr>
          <p:nvPr/>
        </p:nvCxnSpPr>
        <p:spPr>
          <a:xfrm flipH="1" flipV="1">
            <a:off x="4463811" y="5195727"/>
            <a:ext cx="1430322" cy="15100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22275DB-53F0-D914-090D-A0B54D7B1E04}"/>
              </a:ext>
            </a:extLst>
          </p:cNvPr>
          <p:cNvCxnSpPr>
            <a:cxnSpLocks/>
          </p:cNvCxnSpPr>
          <p:nvPr/>
        </p:nvCxnSpPr>
        <p:spPr>
          <a:xfrm flipH="1" flipV="1">
            <a:off x="6226897" y="5501299"/>
            <a:ext cx="1430322" cy="15100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6DAC4B1D-B292-BA53-FF9A-3A97A0310984}"/>
              </a:ext>
            </a:extLst>
          </p:cNvPr>
          <p:cNvCxnSpPr>
            <a:cxnSpLocks/>
          </p:cNvCxnSpPr>
          <p:nvPr/>
        </p:nvCxnSpPr>
        <p:spPr>
          <a:xfrm flipH="1" flipV="1">
            <a:off x="7503422" y="5983515"/>
            <a:ext cx="1430322" cy="151003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D3C5E02F-4417-7FB0-21FB-DCEC2E87E1DF}"/>
              </a:ext>
            </a:extLst>
          </p:cNvPr>
          <p:cNvCxnSpPr/>
          <p:nvPr/>
        </p:nvCxnSpPr>
        <p:spPr>
          <a:xfrm flipH="1" flipV="1">
            <a:off x="5740335" y="1584676"/>
            <a:ext cx="973123" cy="124157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20581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7947413-C340-199B-EFD5-81C2C244B3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519493" y="1761739"/>
            <a:ext cx="6976844" cy="4060220"/>
            <a:chOff x="304800" y="1577182"/>
            <a:chExt cx="3419021" cy="2214588"/>
          </a:xfr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E62C35D-D680-6EF8-205F-F8F45D0A6CF8}"/>
                </a:ext>
              </a:extLst>
            </p:cNvPr>
            <p:cNvSpPr/>
            <p:nvPr/>
          </p:nvSpPr>
          <p:spPr>
            <a:xfrm>
              <a:off x="304800" y="1577182"/>
              <a:ext cx="3419021" cy="1795488"/>
            </a:xfrm>
            <a:prstGeom prst="rect">
              <a:avLst/>
            </a:prstGeom>
            <a:solidFill>
              <a:srgbClr val="CE29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600"/>
                </a:spcBef>
              </a:pPr>
              <a:r>
                <a:rPr lang="fa-IR" sz="3600" b="1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آگاهی از وجود یک منبع پیش شرط استناد به آن</a:t>
              </a:r>
              <a:endParaRPr lang="en-US" sz="3600" b="1" dirty="0"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E7B6D23-A53D-6CCB-D6FA-28963FF9D49A}"/>
                </a:ext>
              </a:extLst>
            </p:cNvPr>
            <p:cNvSpPr/>
            <p:nvPr/>
          </p:nvSpPr>
          <p:spPr>
            <a:xfrm>
              <a:off x="304800" y="3372670"/>
              <a:ext cx="3419021" cy="4191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اشاعه گزینشی مقاله</a:t>
              </a:r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sp>
        <p:nvSpPr>
          <p:cNvPr id="8" name="Oval 7">
            <a:extLst>
              <a:ext uri="{FF2B5EF4-FFF2-40B4-BE49-F238E27FC236}">
                <a16:creationId xmlns:a16="http://schemas.microsoft.com/office/drawing/2014/main" id="{13BE224C-D28E-0AD4-CF0D-2DC4369789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83108" y="1141232"/>
            <a:ext cx="1292394" cy="1241013"/>
          </a:xfrm>
          <a:prstGeom prst="ellipse">
            <a:avLst/>
          </a:prstGeom>
          <a:solidFill>
            <a:srgbClr val="CE295E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Graphic 10" descr="Magnifying glass">
            <a:extLst>
              <a:ext uri="{FF2B5EF4-FFF2-40B4-BE49-F238E27FC236}">
                <a16:creationId xmlns:a16="http://schemas.microsoft.com/office/drawing/2014/main" id="{222F885F-CB1C-16C7-5938-66D87A2DD2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72105" y="133707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4959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7683" y="2904679"/>
            <a:ext cx="3598375" cy="130037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fa-IR" sz="8600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400</a:t>
            </a:r>
            <a:r>
              <a:rPr lang="fa-IR" sz="3600" dirty="0">
                <a:latin typeface="Adobe Arabic" panose="02040503050201020203" pitchFamily="18" charset="-78"/>
                <a:cs typeface="Adobe Arabic" panose="02040503050201020203" pitchFamily="18" charset="-78"/>
              </a:rPr>
              <a:t> میلیون مدرک</a:t>
            </a:r>
            <a:endParaRPr lang="en-US" sz="36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8331" y="2276029"/>
            <a:ext cx="3762375" cy="6286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1950" y="5895886"/>
            <a:ext cx="109187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000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Gusenbauer</a:t>
            </a:r>
            <a:r>
              <a:rPr lang="en-US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, M. Google Scholar to overshadow them all? Comparing the sizes of 12 academic search engines and bibliographic databases. </a:t>
            </a:r>
            <a:r>
              <a:rPr lang="en-US" sz="2000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Scientometrics</a:t>
            </a:r>
            <a:r>
              <a:rPr lang="en-US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 118, 177–214 (2019).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AA576D7-6048-C626-FB3E-9F215F8BD8AD}"/>
              </a:ext>
            </a:extLst>
          </p:cNvPr>
          <p:cNvGrpSpPr/>
          <p:nvPr/>
        </p:nvGrpSpPr>
        <p:grpSpPr>
          <a:xfrm>
            <a:off x="371584" y="311497"/>
            <a:ext cx="11448831" cy="695740"/>
            <a:chOff x="420001" y="432000"/>
            <a:chExt cx="11448831" cy="695740"/>
          </a:xfrm>
        </p:grpSpPr>
        <p:sp>
          <p:nvSpPr>
            <p:cNvPr id="6" name="Title 1">
              <a:extLst>
                <a:ext uri="{FF2B5EF4-FFF2-40B4-BE49-F238E27FC236}">
                  <a16:creationId xmlns:a16="http://schemas.microsoft.com/office/drawing/2014/main" id="{DFE4D4CD-EB36-FD03-ACF3-21424456AFF6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چقدر احتمال بازیابی یک مقاله وجود دارد؟</a:t>
              </a:r>
              <a:endParaRPr kumimoji="0" lang="en-US" sz="28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06CD9E5-C0FE-73B3-BE64-E97765EC9832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6BAE43C-AFDE-FABC-AD5A-3324DFE84A3C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135897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6DA1E56-0437-7244-A730-0DAA37DC59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2947" y="3162494"/>
            <a:ext cx="2321499" cy="847780"/>
          </a:xfrm>
        </p:spPr>
        <p:txBody>
          <a:bodyPr>
            <a:normAutofit/>
          </a:bodyPr>
          <a:lstStyle/>
          <a:p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راهبردهای افزایش </a:t>
            </a:r>
            <a:r>
              <a:rPr lang="fa-IR" sz="2000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استنادها</a:t>
            </a:r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، همکاریهای علمی و شهرت</a:t>
            </a:r>
            <a:endParaRPr lang="en-US" sz="20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EEC6975-8C2F-AF4D-AB3C-2DF7BB9996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21282" y="5201174"/>
            <a:ext cx="4100820" cy="351197"/>
          </a:xfrm>
        </p:spPr>
        <p:txBody>
          <a:bodyPr>
            <a:normAutofit/>
          </a:bodyPr>
          <a:lstStyle/>
          <a:p>
            <a:r>
              <a:rPr lang="fa-IR" sz="18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ارتقا سطح رویت پذیری تحقیقات دانشگاه </a:t>
            </a:r>
            <a:r>
              <a:rPr lang="fa-IR" sz="1800" b="1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علوم پزشکی اصفهان</a:t>
            </a:r>
            <a:endParaRPr lang="en-US" sz="18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A06108-1D46-EFC5-66BE-9B03662601C9}"/>
              </a:ext>
            </a:extLst>
          </p:cNvPr>
          <p:cNvSpPr txBox="1"/>
          <p:nvPr/>
        </p:nvSpPr>
        <p:spPr>
          <a:xfrm>
            <a:off x="6576611" y="75293"/>
            <a:ext cx="9060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Social Medias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E31B730-27FB-FAEB-0028-AB6E167AA7FA}"/>
              </a:ext>
            </a:extLst>
          </p:cNvPr>
          <p:cNvSpPr txBox="1"/>
          <p:nvPr/>
        </p:nvSpPr>
        <p:spPr>
          <a:xfrm>
            <a:off x="8021272" y="75293"/>
            <a:ext cx="9060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Private Emails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DE88694-B2D1-CF3E-E0B0-F86582EF24E7}"/>
              </a:ext>
            </a:extLst>
          </p:cNvPr>
          <p:cNvSpPr txBox="1"/>
          <p:nvPr/>
        </p:nvSpPr>
        <p:spPr>
          <a:xfrm>
            <a:off x="4606242" y="75293"/>
            <a:ext cx="1431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Open Access &amp; Repositors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062A1F7-75E4-5489-50F9-4833C2ED88E0}"/>
              </a:ext>
            </a:extLst>
          </p:cNvPr>
          <p:cNvSpPr txBox="1"/>
          <p:nvPr/>
        </p:nvSpPr>
        <p:spPr>
          <a:xfrm>
            <a:off x="2878301" y="75292"/>
            <a:ext cx="1727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News, Wikipedia, …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7947413-C340-199B-EFD5-81C2C244B3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519493" y="1761739"/>
            <a:ext cx="6976844" cy="4060220"/>
            <a:chOff x="304800" y="1577182"/>
            <a:chExt cx="3419021" cy="2214588"/>
          </a:xfr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E62C35D-D680-6EF8-205F-F8F45D0A6CF8}"/>
                </a:ext>
              </a:extLst>
            </p:cNvPr>
            <p:cNvSpPr/>
            <p:nvPr/>
          </p:nvSpPr>
          <p:spPr>
            <a:xfrm>
              <a:off x="304800" y="1577182"/>
              <a:ext cx="3419021" cy="1795488"/>
            </a:xfrm>
            <a:prstGeom prst="rect">
              <a:avLst/>
            </a:prstGeom>
            <a:solidFill>
              <a:srgbClr val="CE29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600"/>
                </a:spcBef>
              </a:pPr>
              <a:r>
                <a:rPr lang="fa-IR" sz="3600" b="1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شبکه های اجتماعی</a:t>
              </a:r>
              <a:endParaRPr lang="en-US" sz="3600" b="1" dirty="0"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E7B6D23-A53D-6CCB-D6FA-28963FF9D49A}"/>
                </a:ext>
              </a:extLst>
            </p:cNvPr>
            <p:cNvSpPr/>
            <p:nvPr/>
          </p:nvSpPr>
          <p:spPr>
            <a:xfrm>
              <a:off x="304800" y="3372670"/>
              <a:ext cx="3419021" cy="4191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روی کدام شبکه سرمایه گذاری کنیم؟</a:t>
              </a:r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98190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0A5D94A-4B24-2FD2-C7DC-F829450CE52F}"/>
              </a:ext>
            </a:extLst>
          </p:cNvPr>
          <p:cNvGrpSpPr/>
          <p:nvPr/>
        </p:nvGrpSpPr>
        <p:grpSpPr>
          <a:xfrm>
            <a:off x="371584" y="311497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BDCFE7C3-C37D-F39E-0D55-627E00364A62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kumimoji="0" lang="fa-IR" sz="2800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توزیع گردش مقالات علمی در شبکه های اجتماعی</a:t>
              </a:r>
              <a:endParaRPr kumimoji="0" lang="en-US" sz="28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E641901-4B12-6FFC-D7E2-FB4136E271A7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9C66F3F-BF42-4069-323F-1703E5F09452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0A796A45-4A09-2D44-93E1-FA51BAF570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141719"/>
              </p:ext>
            </p:extLst>
          </p:nvPr>
        </p:nvGraphicFramePr>
        <p:xfrm>
          <a:off x="455474" y="2341672"/>
          <a:ext cx="3757452" cy="3002280"/>
        </p:xfrm>
        <a:graphic>
          <a:graphicData uri="http://schemas.openxmlformats.org/drawingml/2006/table">
            <a:tbl>
              <a:tblPr/>
              <a:tblGrid>
                <a:gridCol w="2569260">
                  <a:extLst>
                    <a:ext uri="{9D8B030D-6E8A-4147-A177-3AD203B41FA5}">
                      <a16:colId xmlns:a16="http://schemas.microsoft.com/office/drawing/2014/main" val="2327518939"/>
                    </a:ext>
                  </a:extLst>
                </a:gridCol>
                <a:gridCol w="1188192">
                  <a:extLst>
                    <a:ext uri="{9D8B030D-6E8A-4147-A177-3AD203B41FA5}">
                      <a16:colId xmlns:a16="http://schemas.microsoft.com/office/drawing/2014/main" val="3726950237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Social Media Service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Count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66040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X (Twitter)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207,664,634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24580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Facebook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6,314,508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9056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Google+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945,464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50674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Reddit Posts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490,084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68393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Sina Weibo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36,673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5356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Pinterest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4,574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56449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Linkedin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1,877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016362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6D907A1-8EAC-9C91-0359-59A4C6886F1F}"/>
              </a:ext>
            </a:extLst>
          </p:cNvPr>
          <p:cNvSpPr txBox="1"/>
          <p:nvPr/>
        </p:nvSpPr>
        <p:spPr>
          <a:xfrm>
            <a:off x="371584" y="5797077"/>
            <a:ext cx="23826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Aletmetric.com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CFF95E6-E33F-7A1C-98E7-6801A76D90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6835529"/>
              </p:ext>
            </p:extLst>
          </p:nvPr>
        </p:nvGraphicFramePr>
        <p:xfrm>
          <a:off x="5840136" y="247121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441206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0A5D94A-4B24-2FD2-C7DC-F829450CE52F}"/>
              </a:ext>
            </a:extLst>
          </p:cNvPr>
          <p:cNvGrpSpPr/>
          <p:nvPr/>
        </p:nvGrpSpPr>
        <p:grpSpPr>
          <a:xfrm>
            <a:off x="371584" y="311497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BDCFE7C3-C37D-F39E-0D55-627E00364A62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8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The Association Between Professional Accounts on Social Networks </a:t>
              </a:r>
              <a:r>
                <a:rPr lang="en-US" sz="2800" dirty="0">
                  <a:solidFill>
                    <a:srgbClr val="FF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Twitter</a:t>
              </a:r>
              <a:r>
                <a:rPr lang="en-US" sz="28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and </a:t>
              </a:r>
              <a:r>
                <a:rPr lang="en-US" sz="2800" dirty="0">
                  <a:solidFill>
                    <a:srgbClr val="FF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ResearchGate</a:t>
              </a:r>
              <a:r>
                <a:rPr lang="en-US" sz="28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and the Number of Scientific Publications and Citations Among </a:t>
              </a:r>
              <a:r>
                <a:rPr lang="en-US" sz="2800" dirty="0">
                  <a:solidFill>
                    <a:srgbClr val="FF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Anesthesia</a:t>
              </a:r>
              <a:r>
                <a:rPr lang="en-US" sz="28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Researchers: Observational Study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E641901-4B12-6FFC-D7E2-FB4136E271A7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9C66F3F-BF42-4069-323F-1703E5F09452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7AB066DE-3CA5-A649-16F2-1F68C6FC304C}"/>
              </a:ext>
            </a:extLst>
          </p:cNvPr>
          <p:cNvSpPr txBox="1"/>
          <p:nvPr/>
        </p:nvSpPr>
        <p:spPr>
          <a:xfrm>
            <a:off x="626027" y="2346440"/>
            <a:ext cx="107861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A total of </a:t>
            </a:r>
            <a:r>
              <a:rPr lang="en-US" sz="2400" dirty="0">
                <a:solidFill>
                  <a:srgbClr val="0070C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162</a:t>
            </a: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 researchers were analyzed; </a:t>
            </a:r>
            <a:r>
              <a:rPr lang="en-US" sz="2400" dirty="0">
                <a:solidFill>
                  <a:srgbClr val="0070C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42</a:t>
            </a: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 (25.9%) had an active Twitter account and </a:t>
            </a:r>
            <a:r>
              <a:rPr lang="en-US" sz="2400" dirty="0">
                <a:solidFill>
                  <a:srgbClr val="0070C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110</a:t>
            </a: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 (67.9%) a ResearchGate account. </a:t>
            </a:r>
            <a:endParaRPr lang="fa-IR" sz="24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993580C-C395-97CA-84E5-CDD19B3ABA2D}"/>
              </a:ext>
            </a:extLst>
          </p:cNvPr>
          <p:cNvSpPr txBox="1"/>
          <p:nvPr/>
        </p:nvSpPr>
        <p:spPr>
          <a:xfrm>
            <a:off x="626028" y="3429375"/>
            <a:ext cx="1109755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Conclusions: </a:t>
            </a: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Among French anesthesia researchers, an </a:t>
            </a:r>
            <a:r>
              <a:rPr lang="en-US" sz="2400" b="1" dirty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active presence on Twitter </a:t>
            </a: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is associated with higher scientific publication and citations.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3CA93F-18D6-00CC-2507-FE81D00B2A57}"/>
              </a:ext>
            </a:extLst>
          </p:cNvPr>
          <p:cNvSpPr txBox="1"/>
          <p:nvPr/>
        </p:nvSpPr>
        <p:spPr>
          <a:xfrm>
            <a:off x="542137" y="5599576"/>
            <a:ext cx="1119438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Clavier T, </a:t>
            </a:r>
            <a:r>
              <a:rPr lang="en-US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Occhiali</a:t>
            </a:r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 E, </a:t>
            </a:r>
            <a:r>
              <a:rPr lang="en-US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Demailly</a:t>
            </a:r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 Z, </a:t>
            </a:r>
            <a:r>
              <a:rPr lang="en-US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Compère</a:t>
            </a:r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 V, </a:t>
            </a:r>
            <a:r>
              <a:rPr lang="en-US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Veber</a:t>
            </a:r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 B, Selim J, Besnier E. The Association Between Professional Accounts on Social Networks Twitter and ResearchGate and the Number of Scientific Publications and Citations Among Anesthesia Researchers: Observational Study. </a:t>
            </a:r>
            <a:r>
              <a:rPr lang="en-US" dirty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J Med Internet Res</a:t>
            </a:r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. 2021 Oct 15;23(10):e29809.</a:t>
            </a:r>
          </a:p>
        </p:txBody>
      </p:sp>
    </p:spTree>
    <p:extLst>
      <p:ext uri="{BB962C8B-B14F-4D97-AF65-F5344CB8AC3E}">
        <p14:creationId xmlns:p14="http://schemas.microsoft.com/office/powerpoint/2010/main" val="33286497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0A5D94A-4B24-2FD2-C7DC-F829450CE52F}"/>
              </a:ext>
            </a:extLst>
          </p:cNvPr>
          <p:cNvGrpSpPr/>
          <p:nvPr/>
        </p:nvGrpSpPr>
        <p:grpSpPr>
          <a:xfrm>
            <a:off x="371584" y="311497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BDCFE7C3-C37D-F39E-0D55-627E00364A62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kumimoji="0" lang="fa-IR" sz="2800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رابطه بین میزان </a:t>
              </a:r>
              <a:r>
                <a:rPr kumimoji="0" lang="fa-IR" sz="2800" b="1" i="0" u="none" strike="noStrike" kern="1200" cap="none" spc="-150" normalizeH="0" baseline="0" noProof="0" dirty="0" err="1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توئیت</a:t>
              </a:r>
              <a:r>
                <a:rPr kumimoji="0" lang="fa-IR" sz="2800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 یک مقاله و </a:t>
              </a:r>
              <a:r>
                <a:rPr kumimoji="0" lang="fa-IR" sz="2800" b="1" i="0" u="none" strike="noStrike" kern="1200" cap="none" spc="-150" normalizeH="0" baseline="0" noProof="0" dirty="0" err="1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استنادهای</a:t>
              </a:r>
              <a:r>
                <a:rPr kumimoji="0" lang="fa-IR" sz="2800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 دریافتی</a:t>
              </a:r>
              <a:endParaRPr kumimoji="0" lang="en-US" sz="28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E641901-4B12-6FFC-D7E2-FB4136E271A7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9C66F3F-BF42-4069-323F-1703E5F09452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AAAB0862-DA93-9394-77F0-512277CEAA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909" y="3771394"/>
            <a:ext cx="7219950" cy="23622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A75F2C6-AAA6-6C55-6461-2CD7107F49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821" y="1263722"/>
            <a:ext cx="6657975" cy="191452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37AB97-1538-41FA-9090-193109EFB6FD}"/>
              </a:ext>
            </a:extLst>
          </p:cNvPr>
          <p:cNvSpPr txBox="1"/>
          <p:nvPr/>
        </p:nvSpPr>
        <p:spPr>
          <a:xfrm>
            <a:off x="700511" y="3370277"/>
            <a:ext cx="340729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600" dirty="0"/>
              <a:t>There are several mechanisms through which </a:t>
            </a:r>
            <a:r>
              <a:rPr lang="en-US" sz="1600" dirty="0">
                <a:solidFill>
                  <a:srgbClr val="FF0000"/>
                </a:solidFill>
              </a:rPr>
              <a:t>a strong positive correlation between the number of tweets and the number of citations could occur</a:t>
            </a:r>
            <a:r>
              <a:rPr lang="en-US" sz="1600" dirty="0"/>
              <a:t>. For example, </a:t>
            </a:r>
            <a:r>
              <a:rPr lang="en-US" sz="1600" dirty="0">
                <a:solidFill>
                  <a:srgbClr val="00B050"/>
                </a:solidFill>
              </a:rPr>
              <a:t>it is possible that after a scientifically important article is published, this is noticed by scientists and/or the general public, who will then start tweeting.</a:t>
            </a:r>
            <a:r>
              <a:rPr lang="en-US" sz="1600" dirty="0"/>
              <a:t> </a:t>
            </a:r>
            <a:r>
              <a:rPr lang="en-US" sz="1600" dirty="0">
                <a:solidFill>
                  <a:srgbClr val="7030A0"/>
                </a:solidFill>
              </a:rPr>
              <a:t>It is also possible that the Twitter community reinforces citation rates by making an article known to a large scientific audience</a:t>
            </a:r>
          </a:p>
        </p:txBody>
      </p:sp>
    </p:spTree>
    <p:extLst>
      <p:ext uri="{BB962C8B-B14F-4D97-AF65-F5344CB8AC3E}">
        <p14:creationId xmlns:p14="http://schemas.microsoft.com/office/powerpoint/2010/main" val="241270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D13117A-167E-4B97-B066-80D3129A8855}"/>
              </a:ext>
            </a:extLst>
          </p:cNvPr>
          <p:cNvGraphicFramePr>
            <a:graphicFrameLocks noGrp="1"/>
          </p:cNvGraphicFramePr>
          <p:nvPr/>
        </p:nvGraphicFramePr>
        <p:xfrm>
          <a:off x="212688" y="203580"/>
          <a:ext cx="5996814" cy="1304544"/>
        </p:xfrm>
        <a:graphic>
          <a:graphicData uri="http://schemas.openxmlformats.org/drawingml/2006/table">
            <a:tbl>
              <a:tblPr rtl="1" firstRow="1" firstCol="1" bandRow="1"/>
              <a:tblGrid>
                <a:gridCol w="4178040">
                  <a:extLst>
                    <a:ext uri="{9D8B030D-6E8A-4147-A177-3AD203B41FA5}">
                      <a16:colId xmlns:a16="http://schemas.microsoft.com/office/drawing/2014/main" val="2300405531"/>
                    </a:ext>
                  </a:extLst>
                </a:gridCol>
                <a:gridCol w="998108">
                  <a:extLst>
                    <a:ext uri="{9D8B030D-6E8A-4147-A177-3AD203B41FA5}">
                      <a16:colId xmlns:a16="http://schemas.microsoft.com/office/drawing/2014/main" val="3351636096"/>
                    </a:ext>
                  </a:extLst>
                </a:gridCol>
                <a:gridCol w="820666">
                  <a:extLst>
                    <a:ext uri="{9D8B030D-6E8A-4147-A177-3AD203B41FA5}">
                      <a16:colId xmlns:a16="http://schemas.microsoft.com/office/drawing/2014/main" val="1240854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شاخص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09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dobe Arabic" panose="02040503050201020203" pitchFamily="18" charset="-78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Scopus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09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dobe Arabic" panose="02040503050201020203" pitchFamily="18" charset="-78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ISI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09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78053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متوسط استناد نرمال شده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dobe Arabic" panose="02040503050201020203" pitchFamily="18" charset="-78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1.6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dobe Arabic" panose="02040503050201020203" pitchFamily="18" charset="-78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1.7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33359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تعداد مقالات بین </a:t>
                      </a:r>
                      <a:r>
                        <a:rPr lang="fa-IR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المللی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20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22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03931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درصد از مقالات منتشر شده در مجلات </a:t>
                      </a:r>
                      <a:r>
                        <a:rPr lang="en-US" sz="2000">
                          <a:effectLst/>
                          <a:latin typeface="Adobe Arabic" panose="02040503050201020203" pitchFamily="18" charset="-78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Q1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93%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70%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542246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F121B5C0-7366-AE4D-CBE3-C63BF59F17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0911" y="261364"/>
            <a:ext cx="4355775" cy="3086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B17CB08-391F-D937-BDFB-33DC65300B0B}"/>
              </a:ext>
            </a:extLst>
          </p:cNvPr>
          <p:cNvSpPr txBox="1"/>
          <p:nvPr/>
        </p:nvSpPr>
        <p:spPr>
          <a:xfrm>
            <a:off x="107621" y="4129783"/>
            <a:ext cx="6206947" cy="1797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ts val="2000"/>
              </a:lnSpc>
              <a:spcAft>
                <a:spcPts val="800"/>
              </a:spcAft>
            </a:pPr>
            <a:r>
              <a:rPr lang="fa-IR" sz="2000" dirty="0">
                <a:effectLst/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اجرای پروژههای ارتقا عملکرد دانشگاهها از طریق تاسیس شرکتهای ملی و بین </a:t>
            </a:r>
            <a:r>
              <a:rPr lang="fa-IR" sz="2000" dirty="0" err="1">
                <a:effectLst/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المللی</a:t>
            </a:r>
            <a:r>
              <a:rPr lang="fa-IR" sz="2000" dirty="0">
                <a:effectLst/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:</a:t>
            </a:r>
          </a:p>
          <a:p>
            <a:pPr marL="457200" indent="-457200" algn="r" rtl="1">
              <a:lnSpc>
                <a:spcPts val="2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fa-IR" sz="2000" dirty="0">
                <a:effectLst/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ارتقا رتبه دانشگاه</a:t>
            </a:r>
          </a:p>
          <a:p>
            <a:pPr marL="457200" indent="-457200" algn="r" rtl="1">
              <a:lnSpc>
                <a:spcPts val="2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fa-IR" sz="2000" dirty="0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افزایش </a:t>
            </a:r>
            <a:r>
              <a:rPr lang="fa-IR" sz="2000" dirty="0" err="1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استنادها</a:t>
            </a:r>
            <a:endParaRPr lang="fa-IR" sz="2000" dirty="0">
              <a:latin typeface="Adobe Arabic" panose="02040503050201020203" pitchFamily="18" charset="-78"/>
              <a:ea typeface="Calibri" panose="020F0502020204030204" pitchFamily="34" charset="0"/>
              <a:cs typeface="Adobe Arabic" panose="02040503050201020203" pitchFamily="18" charset="-78"/>
            </a:endParaRPr>
          </a:p>
          <a:p>
            <a:pPr marL="457200" indent="-457200" algn="r" rtl="1">
              <a:lnSpc>
                <a:spcPts val="2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fa-IR" sz="2000" dirty="0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دانشگاه نسل چهارم </a:t>
            </a:r>
            <a:r>
              <a:rPr lang="en-US" sz="2000" dirty="0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)</a:t>
            </a:r>
            <a:r>
              <a:rPr lang="fa-IR" sz="2000" dirty="0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 توسعه گردشگری سلامت و توسعه علم </a:t>
            </a:r>
            <a:r>
              <a:rPr lang="fa-IR" sz="2000" dirty="0" err="1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نوآورنه</a:t>
            </a:r>
            <a:r>
              <a:rPr lang="fa-IR" sz="2000" dirty="0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 و فناورانه)</a:t>
            </a:r>
          </a:p>
          <a:p>
            <a:pPr marL="457200" indent="-457200" algn="r" rtl="1">
              <a:lnSpc>
                <a:spcPts val="2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fa-IR" sz="2000" dirty="0">
                <a:effectLst/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توسعه راهبردی </a:t>
            </a:r>
            <a:r>
              <a:rPr lang="fa-IR" sz="2000" dirty="0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همکاریهای علمی ملی و بین </a:t>
            </a:r>
            <a:r>
              <a:rPr lang="fa-IR" sz="2000" dirty="0" err="1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المللی</a:t>
            </a:r>
            <a:endParaRPr lang="en-US" sz="2000" dirty="0">
              <a:effectLst/>
              <a:latin typeface="Adobe Arabic" panose="02040503050201020203" pitchFamily="18" charset="-78"/>
              <a:ea typeface="Calibri" panose="020F0502020204030204" pitchFamily="34" charset="0"/>
              <a:cs typeface="Adobe Arabic" panose="02040503050201020203" pitchFamily="18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904392-CCCF-4B78-6F5C-32E699568B87}"/>
              </a:ext>
            </a:extLst>
          </p:cNvPr>
          <p:cNvSpPr txBox="1"/>
          <p:nvPr/>
        </p:nvSpPr>
        <p:spPr>
          <a:xfrm>
            <a:off x="212688" y="2109087"/>
            <a:ext cx="62069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u="sng" dirty="0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Highly Cited Researchers Collaborators</a:t>
            </a:r>
            <a:endParaRPr lang="fa-IR" b="1" u="sng" dirty="0">
              <a:solidFill>
                <a:srgbClr val="690B0D"/>
              </a:solidFill>
              <a:latin typeface="Garamond" panose="02020404030301010803" pitchFamily="18" charset="0"/>
              <a:cs typeface="Adobe Arabic" panose="02040503050201020203" pitchFamily="18" charset="-7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Mike </a:t>
            </a:r>
            <a:r>
              <a:rPr lang="en-US" dirty="0" err="1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Thelwall</a:t>
            </a:r>
            <a:r>
              <a:rPr lang="en-US" dirty="0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‬ </a:t>
            </a:r>
            <a:r>
              <a:rPr lang="en-US" dirty="0">
                <a:latin typeface="Garamond" panose="02020404030301010803" pitchFamily="18" charset="0"/>
                <a:cs typeface="Adobe Arabic" panose="02040503050201020203" pitchFamily="18" charset="-78"/>
              </a:rPr>
              <a:t>(University of Wolverhampton)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Cassidy R. Sugimoto </a:t>
            </a:r>
            <a:r>
              <a:rPr lang="en-US" dirty="0">
                <a:latin typeface="Garamond" panose="02020404030301010803" pitchFamily="18" charset="0"/>
                <a:cs typeface="Adobe Arabic" panose="02040503050201020203" pitchFamily="18" charset="-78"/>
              </a:rPr>
              <a:t>(Indiana University Bloomington)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Vincent </a:t>
            </a:r>
            <a:r>
              <a:rPr lang="en-US" dirty="0" err="1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Larivière</a:t>
            </a:r>
            <a:r>
              <a:rPr lang="en-US" dirty="0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 </a:t>
            </a:r>
            <a:r>
              <a:rPr lang="en-US" dirty="0">
                <a:latin typeface="Garamond" panose="02020404030301010803" pitchFamily="18" charset="0"/>
                <a:cs typeface="Adobe Arabic" panose="02040503050201020203" pitchFamily="18" charset="-78"/>
              </a:rPr>
              <a:t>(Université de Montréal)</a:t>
            </a:r>
          </a:p>
        </p:txBody>
      </p:sp>
      <p:sp>
        <p:nvSpPr>
          <p:cNvPr id="9" name="Plus Sign 8">
            <a:extLst>
              <a:ext uri="{FF2B5EF4-FFF2-40B4-BE49-F238E27FC236}">
                <a16:creationId xmlns:a16="http://schemas.microsoft.com/office/drawing/2014/main" id="{F8DB8A2C-4FBA-FA9E-3409-A8FA932FF970}"/>
              </a:ext>
            </a:extLst>
          </p:cNvPr>
          <p:cNvSpPr/>
          <p:nvPr/>
        </p:nvSpPr>
        <p:spPr>
          <a:xfrm>
            <a:off x="2917700" y="1665545"/>
            <a:ext cx="454675" cy="359095"/>
          </a:xfrm>
          <a:prstGeom prst="mathPlus">
            <a:avLst/>
          </a:prstGeom>
          <a:solidFill>
            <a:srgbClr val="863333"/>
          </a:solidFill>
          <a:ln>
            <a:solidFill>
              <a:srgbClr val="863333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90B0D"/>
              </a:solidFill>
            </a:endParaRPr>
          </a:p>
        </p:txBody>
      </p:sp>
      <p:sp>
        <p:nvSpPr>
          <p:cNvPr id="10" name="Plus Sign 9">
            <a:extLst>
              <a:ext uri="{FF2B5EF4-FFF2-40B4-BE49-F238E27FC236}">
                <a16:creationId xmlns:a16="http://schemas.microsoft.com/office/drawing/2014/main" id="{A33D6EA0-0CE8-FDC6-1772-7A1343217518}"/>
              </a:ext>
            </a:extLst>
          </p:cNvPr>
          <p:cNvSpPr/>
          <p:nvPr/>
        </p:nvSpPr>
        <p:spPr>
          <a:xfrm>
            <a:off x="2917700" y="3435251"/>
            <a:ext cx="454675" cy="359095"/>
          </a:xfrm>
          <a:prstGeom prst="mathPlus">
            <a:avLst/>
          </a:prstGeom>
          <a:solidFill>
            <a:srgbClr val="863333"/>
          </a:solidFill>
          <a:ln>
            <a:solidFill>
              <a:srgbClr val="863333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3861D3B-998F-5F0A-73E7-6FEA4714B7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224" y="1877107"/>
            <a:ext cx="2125984" cy="63550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9D657BF-7698-DCE3-5C63-8333AEBAB2E8}"/>
              </a:ext>
            </a:extLst>
          </p:cNvPr>
          <p:cNvSpPr txBox="1"/>
          <p:nvPr/>
        </p:nvSpPr>
        <p:spPr>
          <a:xfrm>
            <a:off x="7340911" y="3367736"/>
            <a:ext cx="4355774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دکتر علی گزنی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03D2F7-2C55-48F1-6F2C-7234978A74DB}"/>
              </a:ext>
            </a:extLst>
          </p:cNvPr>
          <p:cNvSpPr/>
          <p:nvPr/>
        </p:nvSpPr>
        <p:spPr>
          <a:xfrm>
            <a:off x="6307208" y="203580"/>
            <a:ext cx="384878" cy="1314432"/>
          </a:xfrm>
          <a:prstGeom prst="rect">
            <a:avLst/>
          </a:prstGeom>
          <a:solidFill>
            <a:srgbClr val="AF5EA6"/>
          </a:solidFill>
          <a:ln>
            <a:solidFill>
              <a:srgbClr val="AF5E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زیربنای علمی</a:t>
            </a:r>
            <a:endParaRPr lang="en-US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5DFC1F9-CDE4-9B0A-BBD1-CDBEBC38385D}"/>
              </a:ext>
            </a:extLst>
          </p:cNvPr>
          <p:cNvSpPr/>
          <p:nvPr/>
        </p:nvSpPr>
        <p:spPr>
          <a:xfrm>
            <a:off x="6307208" y="1526001"/>
            <a:ext cx="384878" cy="2033453"/>
          </a:xfrm>
          <a:prstGeom prst="rect">
            <a:avLst/>
          </a:prstGeom>
          <a:solidFill>
            <a:srgbClr val="DAB791"/>
          </a:solidFill>
          <a:ln>
            <a:solidFill>
              <a:srgbClr val="DAB7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کار با اساتید برجسته رشته</a:t>
            </a:r>
            <a:endParaRPr lang="en-US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0F71EB4-AB09-3AE4-9E55-D52BB789DF09}"/>
              </a:ext>
            </a:extLst>
          </p:cNvPr>
          <p:cNvSpPr/>
          <p:nvPr/>
        </p:nvSpPr>
        <p:spPr>
          <a:xfrm>
            <a:off x="6306277" y="3567443"/>
            <a:ext cx="384878" cy="3029193"/>
          </a:xfrm>
          <a:prstGeom prst="rect">
            <a:avLst/>
          </a:prstGeom>
          <a:solidFill>
            <a:srgbClr val="F19530"/>
          </a:solidFill>
          <a:ln>
            <a:solidFill>
              <a:srgbClr val="F195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زیربنای عملی</a:t>
            </a:r>
            <a:endParaRPr lang="en-US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153194B-6E27-EE60-23BC-00685856A7B8}"/>
              </a:ext>
            </a:extLst>
          </p:cNvPr>
          <p:cNvSpPr txBox="1"/>
          <p:nvPr/>
        </p:nvSpPr>
        <p:spPr>
          <a:xfrm>
            <a:off x="6927418" y="4228470"/>
            <a:ext cx="52645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Source: </a:t>
            </a:r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https://elsevier.digitalcommonsdata.com/datasets/btchxktzyw/5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3E8E00-092D-2F1A-FEBB-E667D48DE6E6}"/>
              </a:ext>
            </a:extLst>
          </p:cNvPr>
          <p:cNvSpPr txBox="1"/>
          <p:nvPr/>
        </p:nvSpPr>
        <p:spPr>
          <a:xfrm>
            <a:off x="6926761" y="4007027"/>
            <a:ext cx="52645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Source: </a:t>
            </a:r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https://elsevier.digitalcommonsdata.com/datasets/btchxktzyw/6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79B4777-FC54-91D2-1604-DDF24CC596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2777" y="5204278"/>
            <a:ext cx="4302286" cy="149442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E69DA89-8D57-DD69-6559-5ABFDCF10F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0047" y="4646121"/>
            <a:ext cx="3538865" cy="1585116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7BC8479-B48B-76B0-8E23-6C9ECFC39311}"/>
              </a:ext>
            </a:extLst>
          </p:cNvPr>
          <p:cNvSpPr/>
          <p:nvPr/>
        </p:nvSpPr>
        <p:spPr>
          <a:xfrm>
            <a:off x="9823508" y="4646121"/>
            <a:ext cx="2155804" cy="2008299"/>
          </a:xfrm>
          <a:prstGeom prst="roundRect">
            <a:avLst/>
          </a:prstGeom>
          <a:solidFill>
            <a:srgbClr val="FF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تنها دانشمند 2% برتر کشور در رشته  </a:t>
            </a:r>
            <a:r>
              <a:rPr lang="en-US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Science Studies</a:t>
            </a:r>
            <a:r>
              <a:rPr lang="fa-IR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 در سالهای 2022 و 2023 و </a:t>
            </a:r>
            <a:r>
              <a:rPr lang="fa-IR" b="1" dirty="0" err="1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درجمع</a:t>
            </a:r>
            <a:r>
              <a:rPr lang="fa-IR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435 دانشمند رتبه بندی شده دنیا در این رشته</a:t>
            </a:r>
            <a:endParaRPr lang="en-US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929D5F8-E206-5751-E092-6AC3FF5F0BD0}"/>
              </a:ext>
            </a:extLst>
          </p:cNvPr>
          <p:cNvSpPr/>
          <p:nvPr/>
        </p:nvSpPr>
        <p:spPr>
          <a:xfrm>
            <a:off x="6832305" y="3598568"/>
            <a:ext cx="1425026" cy="389581"/>
          </a:xfrm>
          <a:prstGeom prst="roundRect">
            <a:avLst/>
          </a:prstGeom>
          <a:solidFill>
            <a:srgbClr val="FF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دانشیار - </a:t>
            </a:r>
            <a:r>
              <a:rPr lang="en-US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ISC</a:t>
            </a:r>
          </a:p>
        </p:txBody>
      </p:sp>
    </p:spTree>
    <p:extLst>
      <p:ext uri="{BB962C8B-B14F-4D97-AF65-F5344CB8AC3E}">
        <p14:creationId xmlns:p14="http://schemas.microsoft.com/office/powerpoint/2010/main" val="38338455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0A5D94A-4B24-2FD2-C7DC-F829450CE52F}"/>
              </a:ext>
            </a:extLst>
          </p:cNvPr>
          <p:cNvGrpSpPr/>
          <p:nvPr/>
        </p:nvGrpSpPr>
        <p:grpSpPr>
          <a:xfrm>
            <a:off x="371584" y="311497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BDCFE7C3-C37D-F39E-0D55-627E00364A62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kumimoji="0" lang="fa-IR" sz="2800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عناوین برخی مقالات مرتبط: بکارگیری </a:t>
              </a:r>
              <a:r>
                <a:rPr kumimoji="0" lang="fa-IR" sz="2800" b="1" i="0" u="none" strike="noStrike" kern="1200" cap="none" spc="-150" normalizeH="0" baseline="0" noProof="0" dirty="0" err="1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توئیتر</a:t>
              </a:r>
              <a:r>
                <a:rPr kumimoji="0" lang="fa-IR" sz="2800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 در بین پژوهشگران و بررسی رابطه آن با شاخصهای میزان استفاده از تحقیقات</a:t>
              </a:r>
              <a:endParaRPr kumimoji="0" lang="en-US" sz="28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E641901-4B12-6FFC-D7E2-FB4136E271A7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9C66F3F-BF42-4069-323F-1703E5F09452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72B1A8B4-131F-EC47-A433-E5656D267A19}"/>
              </a:ext>
            </a:extLst>
          </p:cNvPr>
          <p:cNvSpPr txBox="1"/>
          <p:nvPr/>
        </p:nvSpPr>
        <p:spPr>
          <a:xfrm>
            <a:off x="694527" y="948514"/>
            <a:ext cx="11029055" cy="581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7030A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Increased use of Twitter at a medical conference</a:t>
            </a: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: a report and a review of the educational opportunities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How academic physicians can benefit from social media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Tweeting the meeting</a:t>
            </a: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: an analysis of Twitter activity at the Royal Australasian College of Surgeons Annual Scientific Congress from 2015 to 2018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B0F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The use of Twitter by trauma and </a:t>
            </a:r>
            <a:r>
              <a:rPr lang="en-US" sz="2400" dirty="0" err="1">
                <a:solidFill>
                  <a:srgbClr val="00B0F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orthopaedic</a:t>
            </a:r>
            <a:r>
              <a:rPr lang="en-US" sz="2400" dirty="0">
                <a:solidFill>
                  <a:srgbClr val="00B0F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surgery journals: Twitter activity, impact factor, and alternative metrics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rgbClr val="0070C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Online survey </a:t>
            </a:r>
            <a:r>
              <a:rPr lang="en-US" sz="2400" dirty="0">
                <a:solidFill>
                  <a:srgbClr val="0070C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on Twitter: A urological experience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Twitter activity is associated with a higher research citation index for academic thoracic surgeons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The importance of social media to the academic surgical literature: </a:t>
            </a:r>
            <a:r>
              <a:rPr lang="en-US" sz="2400" dirty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Relationship between Twitter activity and readership metrics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206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The impact of social media on citation rates in coloproctology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7030A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Upgrading a social media strategy to increase Twitter engagement during the spring annual meeting of the American Society of regional anesthesia and pain …</a:t>
            </a:r>
          </a:p>
        </p:txBody>
      </p:sp>
    </p:spTree>
    <p:extLst>
      <p:ext uri="{BB962C8B-B14F-4D97-AF65-F5344CB8AC3E}">
        <p14:creationId xmlns:p14="http://schemas.microsoft.com/office/powerpoint/2010/main" val="24318470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0A5D94A-4B24-2FD2-C7DC-F829450CE52F}"/>
              </a:ext>
            </a:extLst>
          </p:cNvPr>
          <p:cNvGrpSpPr/>
          <p:nvPr/>
        </p:nvGrpSpPr>
        <p:grpSpPr>
          <a:xfrm>
            <a:off x="371584" y="311497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BDCFE7C3-C37D-F39E-0D55-627E00364A62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kumimoji="0" lang="fa-IR" sz="2800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عملکرد دانشگاه علوم پزشکی اصفهان در استفاده از شبکه </a:t>
              </a:r>
              <a:r>
                <a:rPr kumimoji="0" lang="en-US" sz="2800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X</a:t>
              </a:r>
              <a:r>
                <a:rPr kumimoji="0" lang="fa-IR" sz="2800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 برای اشاعه مدارک</a:t>
              </a:r>
              <a:endParaRPr kumimoji="0" lang="en-US" sz="28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E641901-4B12-6FFC-D7E2-FB4136E271A7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9C66F3F-BF42-4069-323F-1703E5F09452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91326A-3182-19E6-0869-2FF90DA96F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579794"/>
              </p:ext>
            </p:extLst>
          </p:nvPr>
        </p:nvGraphicFramePr>
        <p:xfrm>
          <a:off x="975625" y="1598547"/>
          <a:ext cx="5735565" cy="1501140"/>
        </p:xfrm>
        <a:graphic>
          <a:graphicData uri="http://schemas.openxmlformats.org/drawingml/2006/table">
            <a:tbl>
              <a:tblPr/>
              <a:tblGrid>
                <a:gridCol w="1180310">
                  <a:extLst>
                    <a:ext uri="{9D8B030D-6E8A-4147-A177-3AD203B41FA5}">
                      <a16:colId xmlns:a16="http://schemas.microsoft.com/office/drawing/2014/main" val="832219940"/>
                    </a:ext>
                  </a:extLst>
                </a:gridCol>
                <a:gridCol w="1456943">
                  <a:extLst>
                    <a:ext uri="{9D8B030D-6E8A-4147-A177-3AD203B41FA5}">
                      <a16:colId xmlns:a16="http://schemas.microsoft.com/office/drawing/2014/main" val="2257476412"/>
                    </a:ext>
                  </a:extLst>
                </a:gridCol>
                <a:gridCol w="1309405">
                  <a:extLst>
                    <a:ext uri="{9D8B030D-6E8A-4147-A177-3AD203B41FA5}">
                      <a16:colId xmlns:a16="http://schemas.microsoft.com/office/drawing/2014/main" val="1198312609"/>
                    </a:ext>
                  </a:extLst>
                </a:gridCol>
                <a:gridCol w="1788907">
                  <a:extLst>
                    <a:ext uri="{9D8B030D-6E8A-4147-A177-3AD203B41FA5}">
                      <a16:colId xmlns:a16="http://schemas.microsoft.com/office/drawing/2014/main" val="367393006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Scopus: 2018-2022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32904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مدارک دانشگاه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مدارک دنیا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سهم از مدارک دنیا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9349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MUI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8,183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18,768,091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0.05%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513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Oxford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88,958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18,768,091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0.47%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782590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9308160-F7AB-2646-FE30-0E963DC56A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748142"/>
              </p:ext>
            </p:extLst>
          </p:nvPr>
        </p:nvGraphicFramePr>
        <p:xfrm>
          <a:off x="1107054" y="4290794"/>
          <a:ext cx="5604136" cy="1866900"/>
        </p:xfrm>
        <a:graphic>
          <a:graphicData uri="http://schemas.openxmlformats.org/drawingml/2006/table">
            <a:tbl>
              <a:tblPr/>
              <a:tblGrid>
                <a:gridCol w="1183761">
                  <a:extLst>
                    <a:ext uri="{9D8B030D-6E8A-4147-A177-3AD203B41FA5}">
                      <a16:colId xmlns:a16="http://schemas.microsoft.com/office/drawing/2014/main" val="2458291120"/>
                    </a:ext>
                  </a:extLst>
                </a:gridCol>
                <a:gridCol w="1348589">
                  <a:extLst>
                    <a:ext uri="{9D8B030D-6E8A-4147-A177-3AD203B41FA5}">
                      <a16:colId xmlns:a16="http://schemas.microsoft.com/office/drawing/2014/main" val="4222386120"/>
                    </a:ext>
                  </a:extLst>
                </a:gridCol>
                <a:gridCol w="1453479">
                  <a:extLst>
                    <a:ext uri="{9D8B030D-6E8A-4147-A177-3AD203B41FA5}">
                      <a16:colId xmlns:a16="http://schemas.microsoft.com/office/drawing/2014/main" val="3589670261"/>
                    </a:ext>
                  </a:extLst>
                </a:gridCol>
                <a:gridCol w="1618307">
                  <a:extLst>
                    <a:ext uri="{9D8B030D-6E8A-4147-A177-3AD203B41FA5}">
                      <a16:colId xmlns:a16="http://schemas.microsoft.com/office/drawing/2014/main" val="2293728110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Twitter: 2018-2022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9906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توئیتهای</a:t>
                      </a:r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دانشگاه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توئیتهای</a:t>
                      </a:r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دنیا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سهم از </a:t>
                      </a:r>
                      <a:r>
                        <a:rPr lang="fa-IR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توئیتهای</a:t>
                      </a:r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دنیا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607147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MUI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49,491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124,858,725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0.04%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011292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Oxford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3,703,300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124,858,725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9553354"/>
                  </a:ext>
                </a:extLst>
              </a:tr>
            </a:tbl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1369C285-5C22-24B1-CAFC-65BC2DC22DE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3698168"/>
              </p:ext>
            </p:extLst>
          </p:nvPr>
        </p:nvGraphicFramePr>
        <p:xfrm>
          <a:off x="6939093" y="977517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BB1A4553-08C6-C913-0331-13F01374DD3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8236743"/>
              </p:ext>
            </p:extLst>
          </p:nvPr>
        </p:nvGraphicFramePr>
        <p:xfrm>
          <a:off x="6939093" y="3803303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ight Brace 7">
            <a:extLst>
              <a:ext uri="{FF2B5EF4-FFF2-40B4-BE49-F238E27FC236}">
                <a16:creationId xmlns:a16="http://schemas.microsoft.com/office/drawing/2014/main" id="{1F3D9703-0E00-00E5-A479-0B4918E8279E}"/>
              </a:ext>
            </a:extLst>
          </p:cNvPr>
          <p:cNvSpPr/>
          <p:nvPr/>
        </p:nvSpPr>
        <p:spPr>
          <a:xfrm>
            <a:off x="10964411" y="1598547"/>
            <a:ext cx="352338" cy="1895912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AB1547-A7BD-C31F-CD63-797AFD016A85}"/>
              </a:ext>
            </a:extLst>
          </p:cNvPr>
          <p:cNvSpPr txBox="1"/>
          <p:nvPr/>
        </p:nvSpPr>
        <p:spPr>
          <a:xfrm rot="5400000">
            <a:off x="11034997" y="2284893"/>
            <a:ext cx="11176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فاصله </a:t>
            </a:r>
            <a:r>
              <a:rPr lang="fa-IR" sz="2800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9</a:t>
            </a:r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 برابری</a:t>
            </a:r>
            <a:endParaRPr lang="en-US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A4856C01-85EC-2ECF-9E68-14E4393764F1}"/>
              </a:ext>
            </a:extLst>
          </p:cNvPr>
          <p:cNvSpPr/>
          <p:nvPr/>
        </p:nvSpPr>
        <p:spPr>
          <a:xfrm>
            <a:off x="10982587" y="4619985"/>
            <a:ext cx="352338" cy="1895912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C6627F-97A5-0F64-E89D-C574C0222104}"/>
              </a:ext>
            </a:extLst>
          </p:cNvPr>
          <p:cNvSpPr txBox="1"/>
          <p:nvPr/>
        </p:nvSpPr>
        <p:spPr>
          <a:xfrm rot="5400000">
            <a:off x="10989855" y="5306332"/>
            <a:ext cx="1244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فاصله </a:t>
            </a:r>
            <a:r>
              <a:rPr lang="fa-IR" sz="2800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75</a:t>
            </a:r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 برابری</a:t>
            </a:r>
            <a:endParaRPr lang="en-US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60311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55457-32E7-560E-71F5-B1C551CBB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4680973-40E7-341F-AEFB-3F279D5FE652}"/>
              </a:ext>
            </a:extLst>
          </p:cNvPr>
          <p:cNvGrpSpPr/>
          <p:nvPr/>
        </p:nvGrpSpPr>
        <p:grpSpPr>
          <a:xfrm>
            <a:off x="371584" y="227590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B7B72BD6-D137-D6CD-C10F-E7D6413DFB18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2800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ea typeface="+mj-ea"/>
                  <a:cs typeface="Adobe Arabic" panose="02040503050201020203" pitchFamily="18" charset="-78"/>
                </a:rPr>
                <a:t>نیاز به افزایش سریعتر تعداد دنبال </a:t>
              </a:r>
              <a:r>
                <a:rPr kumimoji="0" lang="fa-IR" sz="2800" b="1" i="0" u="none" strike="noStrike" kern="1200" cap="none" spc="-150" normalizeH="0" baseline="0" noProof="0" dirty="0" err="1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ea typeface="+mj-ea"/>
                  <a:cs typeface="Adobe Arabic" panose="02040503050201020203" pitchFamily="18" charset="-78"/>
                </a:rPr>
                <a:t>کنندگان</a:t>
              </a:r>
              <a:endParaRPr kumimoji="0" lang="en-US" sz="28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ea typeface="+mj-ea"/>
                <a:cs typeface="Adobe Arabic" panose="02040503050201020203" pitchFamily="18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8C10C31-E47A-2E3B-2D37-24932DFC2148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2505D59-A21E-AA26-E8AD-4C12544DC6DA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8DBFDCBA-3F93-5A22-0911-A23BB30B53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518" y="923330"/>
            <a:ext cx="5876190" cy="5200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616D867-2295-8072-B757-36214117C05F}"/>
              </a:ext>
            </a:extLst>
          </p:cNvPr>
          <p:cNvSpPr txBox="1"/>
          <p:nvPr/>
        </p:nvSpPr>
        <p:spPr>
          <a:xfrm>
            <a:off x="2975294" y="6192966"/>
            <a:ext cx="6094602" cy="348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dobe Arabic" panose="02040503050201020203" pitchFamily="18" charset="-78"/>
                <a:ea typeface="+mj-ea"/>
                <a:cs typeface="Adobe Arabic" panose="02040503050201020203" pitchFamily="18" charset="-78"/>
              </a:rPr>
              <a:t>دانشگاه آکسفورد 3 برابر علوم پزشکی تهران تولید علم دارد، اما تعداد دنبال </a:t>
            </a:r>
            <a:r>
              <a:rPr kumimoji="0" lang="fa-IR" sz="1800" b="1" i="0" u="none" strike="noStrike" kern="1200" cap="none" spc="-15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dobe Arabic" panose="02040503050201020203" pitchFamily="18" charset="-78"/>
                <a:ea typeface="+mj-ea"/>
                <a:cs typeface="Adobe Arabic" panose="02040503050201020203" pitchFamily="18" charset="-78"/>
              </a:rPr>
              <a:t>کنندگان</a:t>
            </a:r>
            <a:r>
              <a:rPr kumimoji="0" lang="fa-IR" sz="18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dobe Arabic" panose="02040503050201020203" pitchFamily="18" charset="-78"/>
                <a:ea typeface="+mj-ea"/>
                <a:cs typeface="Adobe Arabic" panose="02040503050201020203" pitchFamily="18" charset="-78"/>
              </a:rPr>
              <a:t> کانال اصلی دانشگاه حدود 1 میلیون نفر است</a:t>
            </a:r>
            <a:endParaRPr kumimoji="0" lang="en-US" sz="1800" b="1" i="0" u="none" strike="noStrike" kern="1200" cap="none" spc="-15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dobe Arabic" panose="02040503050201020203" pitchFamily="18" charset="-78"/>
              <a:ea typeface="+mj-ea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9794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1B0EAF-803A-84B2-59A1-960BDAF8E4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1166482E-CA18-F8F2-BF17-67DF69EAAD25}"/>
              </a:ext>
            </a:extLst>
          </p:cNvPr>
          <p:cNvGraphicFramePr>
            <a:graphicFrameLocks noGrp="1"/>
          </p:cNvGraphicFramePr>
          <p:nvPr/>
        </p:nvGraphicFramePr>
        <p:xfrm>
          <a:off x="194343" y="49198"/>
          <a:ext cx="9649690" cy="6759603"/>
        </p:xfrm>
        <a:graphic>
          <a:graphicData uri="http://schemas.openxmlformats.org/drawingml/2006/table">
            <a:tbl>
              <a:tblPr/>
              <a:tblGrid>
                <a:gridCol w="1933367">
                  <a:extLst>
                    <a:ext uri="{9D8B030D-6E8A-4147-A177-3AD203B41FA5}">
                      <a16:colId xmlns:a16="http://schemas.microsoft.com/office/drawing/2014/main" val="907565194"/>
                    </a:ext>
                  </a:extLst>
                </a:gridCol>
                <a:gridCol w="1027551">
                  <a:extLst>
                    <a:ext uri="{9D8B030D-6E8A-4147-A177-3AD203B41FA5}">
                      <a16:colId xmlns:a16="http://schemas.microsoft.com/office/drawing/2014/main" val="4261753609"/>
                    </a:ext>
                  </a:extLst>
                </a:gridCol>
                <a:gridCol w="1103751">
                  <a:extLst>
                    <a:ext uri="{9D8B030D-6E8A-4147-A177-3AD203B41FA5}">
                      <a16:colId xmlns:a16="http://schemas.microsoft.com/office/drawing/2014/main" val="3498450244"/>
                    </a:ext>
                  </a:extLst>
                </a:gridCol>
                <a:gridCol w="1375893">
                  <a:extLst>
                    <a:ext uri="{9D8B030D-6E8A-4147-A177-3AD203B41FA5}">
                      <a16:colId xmlns:a16="http://schemas.microsoft.com/office/drawing/2014/main" val="498591056"/>
                    </a:ext>
                  </a:extLst>
                </a:gridCol>
                <a:gridCol w="1154550">
                  <a:extLst>
                    <a:ext uri="{9D8B030D-6E8A-4147-A177-3AD203B41FA5}">
                      <a16:colId xmlns:a16="http://schemas.microsoft.com/office/drawing/2014/main" val="3377808261"/>
                    </a:ext>
                  </a:extLst>
                </a:gridCol>
                <a:gridCol w="984475">
                  <a:extLst>
                    <a:ext uri="{9D8B030D-6E8A-4147-A177-3AD203B41FA5}">
                      <a16:colId xmlns:a16="http://schemas.microsoft.com/office/drawing/2014/main" val="1929240072"/>
                    </a:ext>
                  </a:extLst>
                </a:gridCol>
                <a:gridCol w="1121213">
                  <a:extLst>
                    <a:ext uri="{9D8B030D-6E8A-4147-A177-3AD203B41FA5}">
                      <a16:colId xmlns:a16="http://schemas.microsoft.com/office/drawing/2014/main" val="2943567717"/>
                    </a:ext>
                  </a:extLst>
                </a:gridCol>
                <a:gridCol w="948890">
                  <a:extLst>
                    <a:ext uri="{9D8B030D-6E8A-4147-A177-3AD203B41FA5}">
                      <a16:colId xmlns:a16="http://schemas.microsoft.com/office/drawing/2014/main" val="1439110120"/>
                    </a:ext>
                  </a:extLst>
                </a:gridCol>
              </a:tblGrid>
              <a:tr h="886947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کشور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جمعیت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تعداد کاربران </a:t>
                      </a:r>
                      <a:r>
                        <a:rPr lang="fa-IR" sz="15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توییتر</a:t>
                      </a:r>
                      <a:endParaRPr lang="fa-IR" sz="1500" b="1" i="0" u="none" strike="noStrike" dirty="0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درصد کاربران </a:t>
                      </a:r>
                      <a:r>
                        <a:rPr lang="fa-IR" sz="15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توییتر</a:t>
                      </a:r>
                      <a:r>
                        <a:rPr lang="fa-IR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از کل جمعیت کشور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تعداد کاربران </a:t>
                      </a:r>
                      <a:r>
                        <a:rPr lang="fa-IR" sz="15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لینکدین</a:t>
                      </a:r>
                      <a:endParaRPr lang="fa-IR" sz="1500" b="1" i="0" u="none" strike="noStrike" dirty="0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درصد کاربران </a:t>
                      </a:r>
                      <a:r>
                        <a:rPr lang="fa-IR" sz="15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لینکدین</a:t>
                      </a:r>
                      <a:r>
                        <a:rPr lang="fa-IR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از کل جمعیت  کشور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تعداد کاربران </a:t>
                      </a:r>
                      <a:r>
                        <a:rPr lang="fa-IR" sz="15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یوتیوب</a:t>
                      </a:r>
                      <a:endParaRPr lang="fa-IR" sz="1500" b="1" i="0" u="none" strike="noStrike" dirty="0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درصد کاربران </a:t>
                      </a:r>
                      <a:r>
                        <a:rPr lang="fa-IR" sz="15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یوتیوب</a:t>
                      </a:r>
                      <a:r>
                        <a:rPr lang="fa-IR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از کل جمعیت کشور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8131524"/>
                  </a:ext>
                </a:extLst>
              </a:tr>
              <a:tr h="178945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Iran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89,000,000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3,900,000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1,500,000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4,000,000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2995448"/>
                  </a:ext>
                </a:extLst>
              </a:tr>
              <a:tr h="178945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Iraq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45,500,000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2,900,000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6%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2,100,000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5%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22,800,000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50%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264116"/>
                  </a:ext>
                </a:extLst>
              </a:tr>
              <a:tr h="178945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Oman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4,600,000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9%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1,000,000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22%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4,000,000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87%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3558700"/>
                  </a:ext>
                </a:extLst>
              </a:tr>
              <a:tr h="178945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Turkey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87,600,000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21,600,000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25%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16,400,000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19%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57,900,000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66%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0748255"/>
                  </a:ext>
                </a:extLst>
              </a:tr>
              <a:tr h="178945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Saudi Arabia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34,500,000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18,100,000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52%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9,900,000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29%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28,300,000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82%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9037670"/>
                  </a:ext>
                </a:extLst>
              </a:tr>
              <a:tr h="178945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Yemen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34,500,000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  550,000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3,700,000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11%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555981"/>
                  </a:ext>
                </a:extLst>
              </a:tr>
              <a:tr h="178945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Syria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23,000,000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0%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-   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 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8,500,000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37%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5453422"/>
                  </a:ext>
                </a:extLst>
              </a:tr>
              <a:tr h="178945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United Arab Emirates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9,500,000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4,100,000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43%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4,000,000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42%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8,800,000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93%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3294992"/>
                  </a:ext>
                </a:extLst>
              </a:tr>
              <a:tr h="178945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Kuwait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4,300,000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2,000,000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47%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1,100,000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26%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3,590,000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83%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63588"/>
                  </a:ext>
                </a:extLst>
              </a:tr>
              <a:tr h="178945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Bahrain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1,450,000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7%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  553,000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38%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1,400,000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97%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3670711"/>
                  </a:ext>
                </a:extLst>
              </a:tr>
              <a:tr h="178945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Lebanon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5,300,000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600,000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11%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1,300,000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25%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4,500,000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85%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1942341"/>
                  </a:ext>
                </a:extLst>
              </a:tr>
              <a:tr h="178945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Qatar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2,700,000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900,000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33%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1,500,000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56%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2,600,000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96%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5682807"/>
                  </a:ext>
                </a:extLst>
              </a:tr>
              <a:tr h="178945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Pakistan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240,000,000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2,600,000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13,400,000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6%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71,700,000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30%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2284483"/>
                  </a:ext>
                </a:extLst>
              </a:tr>
              <a:tr h="178945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Afghanistan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42,000,000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500,000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  540,000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2,950,000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7%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5405240"/>
                  </a:ext>
                </a:extLst>
              </a:tr>
              <a:tr h="178945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Jordan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11,300,000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1,300,000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12%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1,800,000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16%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6,610,000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58%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81984"/>
                  </a:ext>
                </a:extLst>
              </a:tr>
              <a:tr h="178945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Armenia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2,800,000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14%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  428,000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15%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1,850,000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66%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289790"/>
                  </a:ext>
                </a:extLst>
              </a:tr>
              <a:tr h="178945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Cyprus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1,200,000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33%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  108,000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9%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1,070,000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89%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289772"/>
                  </a:ext>
                </a:extLst>
              </a:tr>
              <a:tr h="178945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Azerbaijan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10,000,000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  932,000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9%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4,400,000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44%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6083147"/>
                  </a:ext>
                </a:extLst>
              </a:tr>
              <a:tr h="178945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Georgia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3,800,000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5%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   701,000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18%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1,800,000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47%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9395785"/>
                  </a:ext>
                </a:extLst>
              </a:tr>
              <a:tr h="178945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Kazakhstan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20,000,000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500,000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  1,600,000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8%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3,060,000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15%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685921"/>
                  </a:ext>
                </a:extLst>
              </a:tr>
              <a:tr h="178945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Egypt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113,000,000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6,000,000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5%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  11,400,000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10%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44,700,000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40%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4374502"/>
                  </a:ext>
                </a:extLst>
              </a:tr>
              <a:tr h="178945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جمع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786,050,000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67,300,000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70,812,000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288,230,000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5981305"/>
                  </a:ext>
                </a:extLst>
              </a:tr>
              <a:tr h="178945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تعداد کاربران/جمعیت دنیا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8,000,000,000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611,000,000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     923,452,910 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2,700,000,000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6277609"/>
                  </a:ext>
                </a:extLst>
              </a:tr>
              <a:tr h="357891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درصد کاربران/جمعیت کشورهای منطقه از  دنیا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10%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11%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8%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11%</a:t>
                      </a: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6569" marR="6569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1832146"/>
                  </a:ext>
                </a:extLst>
              </a:tr>
            </a:tbl>
          </a:graphicData>
        </a:graphic>
      </p:graphicFrame>
      <p:grpSp>
        <p:nvGrpSpPr>
          <p:cNvPr id="27" name="Group 26">
            <a:extLst>
              <a:ext uri="{FF2B5EF4-FFF2-40B4-BE49-F238E27FC236}">
                <a16:creationId xmlns:a16="http://schemas.microsoft.com/office/drawing/2014/main" id="{72FA5F22-2CA5-0EA1-63A1-02875F7E3BEA}"/>
              </a:ext>
            </a:extLst>
          </p:cNvPr>
          <p:cNvGrpSpPr/>
          <p:nvPr/>
        </p:nvGrpSpPr>
        <p:grpSpPr>
          <a:xfrm>
            <a:off x="9942354" y="157293"/>
            <a:ext cx="2055303" cy="6526635"/>
            <a:chOff x="420001" y="432000"/>
            <a:chExt cx="11448831" cy="695740"/>
          </a:xfrm>
        </p:grpSpPr>
        <p:sp>
          <p:nvSpPr>
            <p:cNvPr id="28" name="Title 1">
              <a:extLst>
                <a:ext uri="{FF2B5EF4-FFF2-40B4-BE49-F238E27FC236}">
                  <a16:creationId xmlns:a16="http://schemas.microsoft.com/office/drawing/2014/main" id="{34F0729F-2314-2C32-5B5B-52AF04166321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4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sz="400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سهم جمعیت کشورهای منطقه از کل جمعیت دنیا با سهم کاربران فعال آنها از کل کاربران شبکه های اجتماعی در جمع همخوانی دارد.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DB13F56-9A10-59A7-71A8-A87982940696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3E32029-04A9-5E95-B1BA-ACB9D8651A2B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BF7E045-7CCF-7AE2-3108-881F6A094B7C}"/>
              </a:ext>
            </a:extLst>
          </p:cNvPr>
          <p:cNvSpPr/>
          <p:nvPr/>
        </p:nvSpPr>
        <p:spPr>
          <a:xfrm>
            <a:off x="10281467" y="174072"/>
            <a:ext cx="1531632" cy="377504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1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ارتقا گردشگری سلامت</a:t>
            </a:r>
            <a:endParaRPr lang="en-US" sz="18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448647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5BF3C4-DD47-9DAA-507E-133953EF7D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7D50A74-C558-CDF4-6E05-9FCA0E0F0814}"/>
              </a:ext>
            </a:extLst>
          </p:cNvPr>
          <p:cNvGrpSpPr/>
          <p:nvPr/>
        </p:nvGrpSpPr>
        <p:grpSpPr>
          <a:xfrm>
            <a:off x="295564" y="221673"/>
            <a:ext cx="11558080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5E5E33E0-A85D-300D-BC34-58E8AF13FFD1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بخش سلامت مبالغ هنگفتی را صرف اشاعه داشته </a:t>
              </a:r>
              <a:r>
                <a:rPr lang="fa-IR" dirty="0" err="1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هایش</a:t>
              </a:r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در شبکه های اجتماعی می کند</a:t>
              </a:r>
            </a:p>
            <a:p>
              <a:pPr algn="ctr" rtl="1"/>
              <a:r>
                <a:rPr lang="fa-IR" dirty="0">
                  <a:solidFill>
                    <a:srgbClr val="00B05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هزینه سالانه حدود 2 میلیارد دلار فقط برای تبلیغ در شبکه های اجتماعی توسط بخش سلامت</a:t>
              </a:r>
              <a:endParaRPr kumimoji="0" lang="en-US" sz="2800" b="1" i="0" u="none" strike="noStrike" kern="1200" cap="none" spc="-15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D0909E-49C7-6105-6269-392C7C560A54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B7266B9-CA8E-18B8-5124-FF1C0316FCCE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4EF1D5B-3E65-71AF-0003-1FF66403E90C}"/>
              </a:ext>
            </a:extLst>
          </p:cNvPr>
          <p:cNvSpPr/>
          <p:nvPr/>
        </p:nvSpPr>
        <p:spPr>
          <a:xfrm>
            <a:off x="8504574" y="1158844"/>
            <a:ext cx="3306724" cy="377504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1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ارتقا گردشگری سلامت</a:t>
            </a:r>
            <a:endParaRPr lang="en-US" sz="18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F6E88A3-5D27-58EC-FEF8-A354BE15C4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172" y="1777779"/>
            <a:ext cx="10988472" cy="43211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BB6FB6C-CD1B-5340-8FBA-D03227434CD4}"/>
              </a:ext>
            </a:extLst>
          </p:cNvPr>
          <p:cNvSpPr txBox="1"/>
          <p:nvPr/>
        </p:nvSpPr>
        <p:spPr>
          <a:xfrm>
            <a:off x="780481" y="6266995"/>
            <a:ext cx="109884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Source: https://www.vicimediainc.com/wp-content/uploads/2022/06/state-of-health-wellness-ads-report-2022.pdf</a:t>
            </a:r>
          </a:p>
        </p:txBody>
      </p:sp>
    </p:spTree>
    <p:extLst>
      <p:ext uri="{BB962C8B-B14F-4D97-AF65-F5344CB8AC3E}">
        <p14:creationId xmlns:p14="http://schemas.microsoft.com/office/powerpoint/2010/main" val="25400799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D4AD7-8393-0D9D-B0B0-A9215D05F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02CC9C5D-9257-BF05-37FC-3EA77CD4676B}"/>
              </a:ext>
            </a:extLst>
          </p:cNvPr>
          <p:cNvGrpSpPr/>
          <p:nvPr/>
        </p:nvGrpSpPr>
        <p:grpSpPr>
          <a:xfrm>
            <a:off x="295564" y="221673"/>
            <a:ext cx="11558080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5018BE4A-8157-7556-1DCA-8514FAEC7410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حاکمیت </a:t>
              </a:r>
              <a:r>
                <a:rPr lang="fa-IR" dirty="0" err="1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رسانه‌های</a:t>
              </a:r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اجتماعی بر حوزه سلامت: برخی آمارها</a:t>
              </a:r>
              <a:endParaRPr kumimoji="0" lang="en-US" sz="28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5E34D1A-ED4B-DBF6-2E4C-2911CE05A1BC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4E75A07-11DE-C7C5-4E48-CCC48A5F98EA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E7F9C56-B6BC-2A4A-C3B8-8B06251508BE}"/>
              </a:ext>
            </a:extLst>
          </p:cNvPr>
          <p:cNvSpPr/>
          <p:nvPr/>
        </p:nvSpPr>
        <p:spPr>
          <a:xfrm>
            <a:off x="8504574" y="1158844"/>
            <a:ext cx="3306724" cy="377504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1800" dirty="0">
                <a:latin typeface="Adobe Arabic" panose="02040503050201020203" pitchFamily="18" charset="-78"/>
                <a:cs typeface="Adobe Arabic" panose="02040503050201020203" pitchFamily="18" charset="-78"/>
              </a:rPr>
              <a:t>ارتقا گردشگری سلامت</a:t>
            </a:r>
            <a:endParaRPr lang="en-US" sz="18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8CF63D-B851-851E-2F71-A6F8D417B0C2}"/>
              </a:ext>
            </a:extLst>
          </p:cNvPr>
          <p:cNvSpPr txBox="1"/>
          <p:nvPr/>
        </p:nvSpPr>
        <p:spPr>
          <a:xfrm>
            <a:off x="848584" y="1898133"/>
            <a:ext cx="1092036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400" b="0" i="0" dirty="0"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Over </a:t>
            </a:r>
            <a:r>
              <a:rPr lang="en-US" sz="2400" b="1" i="0" dirty="0">
                <a:solidFill>
                  <a:srgbClr val="C00000"/>
                </a:solidFill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80%</a:t>
            </a:r>
            <a:r>
              <a:rPr lang="en-US" sz="2400" b="0" i="0" dirty="0">
                <a:solidFill>
                  <a:srgbClr val="C00000"/>
                </a:solidFill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 of internet users </a:t>
            </a:r>
            <a:r>
              <a:rPr lang="en-US" sz="2400" b="1" i="0" dirty="0">
                <a:solidFill>
                  <a:srgbClr val="C00000"/>
                </a:solidFill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aged 18-49</a:t>
            </a:r>
            <a:r>
              <a:rPr lang="en-US" sz="2400" b="0" i="0" dirty="0">
                <a:solidFill>
                  <a:srgbClr val="C00000"/>
                </a:solidFill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 </a:t>
            </a:r>
            <a:r>
              <a:rPr lang="en-US" sz="2400" b="0" i="0" dirty="0"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have reported </a:t>
            </a:r>
            <a:r>
              <a:rPr lang="en-US" sz="2400" b="0" i="0" dirty="0">
                <a:solidFill>
                  <a:srgbClr val="00B050"/>
                </a:solidFill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seeking health information on social media platforms</a:t>
            </a:r>
            <a:r>
              <a:rPr lang="en-US" sz="2400" b="0" i="0" dirty="0"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C00000"/>
                </a:solidFill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More than 40% of patients </a:t>
            </a:r>
            <a:r>
              <a:rPr lang="en-US" sz="2400" b="0" i="0" dirty="0"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claim that </a:t>
            </a:r>
            <a:r>
              <a:rPr lang="en-US" sz="2400" b="0" i="0" dirty="0">
                <a:solidFill>
                  <a:srgbClr val="002060"/>
                </a:solidFill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social media interactions with healthcare providers positively impact their decision-making process</a:t>
            </a:r>
            <a:r>
              <a:rPr lang="en-US" sz="2400" b="0" i="0" dirty="0"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C00000"/>
                </a:solidFill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Facebook </a:t>
            </a:r>
            <a:r>
              <a:rPr lang="en-US" sz="2400" b="0" i="0" dirty="0"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remains the leading social media platform for healthcare marketing, with </a:t>
            </a:r>
            <a:r>
              <a:rPr lang="en-US" sz="2400" b="0" i="0" dirty="0">
                <a:solidFill>
                  <a:srgbClr val="00B050"/>
                </a:solidFill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around 89% of hospitals actively using it to engage with their audience</a:t>
            </a:r>
            <a:r>
              <a:rPr lang="en-US" sz="2400" b="0" i="0" dirty="0"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7030A0"/>
                </a:solidFill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Twitter has become a prominent platform for health-related discussions</a:t>
            </a:r>
            <a:r>
              <a:rPr lang="en-US" sz="2400" b="0" i="0" dirty="0"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, with 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over 1 million tweets related </a:t>
            </a:r>
            <a:r>
              <a:rPr lang="en-US" sz="2400" b="0" i="0" dirty="0"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to health topics posted 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daily</a:t>
            </a:r>
            <a:r>
              <a:rPr lang="en-US" sz="2400" b="0" i="0" dirty="0"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400" b="0" i="0" dirty="0">
                <a:solidFill>
                  <a:srgbClr val="7030A0"/>
                </a:solidFill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Health-related</a:t>
            </a:r>
            <a:r>
              <a:rPr lang="en-US" sz="2400" b="0" i="0" dirty="0"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en-US" sz="2400" b="0" i="0" dirty="0">
                <a:solidFill>
                  <a:srgbClr val="00B050"/>
                </a:solidFill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YouTube </a:t>
            </a:r>
            <a:r>
              <a:rPr lang="en-US" sz="2400" b="0" i="0" dirty="0"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videos receive approximately </a:t>
            </a:r>
            <a:r>
              <a:rPr lang="en-US" sz="2400" b="0" i="0" dirty="0">
                <a:solidFill>
                  <a:srgbClr val="C00000"/>
                </a:solidFill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16 billion views each month</a:t>
            </a:r>
            <a:r>
              <a:rPr lang="en-US" sz="2400" b="0" i="0" dirty="0"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, making them a crucial platform for health education and awareness.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8976C0-FF48-6533-4828-24E0B84B139A}"/>
              </a:ext>
            </a:extLst>
          </p:cNvPr>
          <p:cNvSpPr txBox="1"/>
          <p:nvPr/>
        </p:nvSpPr>
        <p:spPr>
          <a:xfrm>
            <a:off x="974089" y="5535505"/>
            <a:ext cx="10366695" cy="8669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lnSpc>
                <a:spcPts val="2040"/>
              </a:lnSpc>
              <a:buFont typeface="Arial" panose="020B0604020202020204" pitchFamily="34" charset="0"/>
              <a:buChar char="•"/>
            </a:pPr>
            <a:r>
              <a:rPr lang="en-US" i="0" dirty="0"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Source: </a:t>
            </a:r>
            <a:r>
              <a:rPr lang="en-US" i="0" dirty="0" err="1"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GlobalWebIndex</a:t>
            </a:r>
            <a:r>
              <a:rPr lang="en-US" i="0" dirty="0"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, JMIR Publications, Greystone.net, PwC Health Research Institute</a:t>
            </a:r>
          </a:p>
          <a:p>
            <a:pPr marL="285750" indent="-285750" algn="l">
              <a:lnSpc>
                <a:spcPts val="2040"/>
              </a:lnSpc>
              <a:buFont typeface="Arial" panose="020B0604020202020204" pitchFamily="34" charset="0"/>
              <a:buChar char="•"/>
            </a:pPr>
            <a:r>
              <a:rPr lang="en-US" i="0" dirty="0"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Source: Pew Research Center, Greystone, NCBI, </a:t>
            </a:r>
            <a:r>
              <a:rPr lang="en-US" i="0" dirty="0" err="1"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Hitwise</a:t>
            </a:r>
            <a:r>
              <a:rPr lang="en-US" i="0" dirty="0">
                <a:effectLst/>
                <a:latin typeface="Adobe Arabic" panose="02040503050201020203" pitchFamily="18" charset="-78"/>
                <a:cs typeface="Adobe Arabic" panose="02040503050201020203" pitchFamily="18" charset="-78"/>
              </a:rPr>
              <a:t>, Medical Marketing &amp; Media, PwC, JMIR Publications, American Hospital Association</a:t>
            </a:r>
          </a:p>
          <a:p>
            <a:pPr marL="285750" indent="-285750">
              <a:lnSpc>
                <a:spcPts val="204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Source: https://media.market.us/social-media-in-healthcare-statistics/</a:t>
            </a:r>
          </a:p>
        </p:txBody>
      </p:sp>
    </p:spTree>
    <p:extLst>
      <p:ext uri="{BB962C8B-B14F-4D97-AF65-F5344CB8AC3E}">
        <p14:creationId xmlns:p14="http://schemas.microsoft.com/office/powerpoint/2010/main" val="23263587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7947413-C340-199B-EFD5-81C2C244B3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519493" y="1761739"/>
            <a:ext cx="6976844" cy="4060220"/>
            <a:chOff x="304800" y="1577182"/>
            <a:chExt cx="3419021" cy="2214588"/>
          </a:xfrm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E62C35D-D680-6EF8-205F-F8F45D0A6CF8}"/>
                </a:ext>
              </a:extLst>
            </p:cNvPr>
            <p:cNvSpPr/>
            <p:nvPr/>
          </p:nvSpPr>
          <p:spPr>
            <a:xfrm>
              <a:off x="304800" y="1577182"/>
              <a:ext cx="3419021" cy="1795488"/>
            </a:xfrm>
            <a:prstGeom prst="rect">
              <a:avLst/>
            </a:prstGeom>
            <a:solidFill>
              <a:srgbClr val="CE29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600"/>
                </a:spcBef>
              </a:pPr>
              <a:r>
                <a:rPr lang="fa-IR" sz="3600" b="1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شبکه های اجتماعی و </a:t>
              </a:r>
              <a:r>
                <a:rPr lang="fa-IR" sz="3600" b="1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بسترهای</a:t>
              </a:r>
              <a:r>
                <a:rPr lang="fa-IR" sz="3600" b="1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بازیابی اطلاعات</a:t>
              </a:r>
              <a:endParaRPr lang="en-US" sz="3600" b="1" dirty="0"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E7B6D23-A53D-6CCB-D6FA-28963FF9D49A}"/>
                </a:ext>
              </a:extLst>
            </p:cNvPr>
            <p:cNvSpPr/>
            <p:nvPr/>
          </p:nvSpPr>
          <p:spPr>
            <a:xfrm>
              <a:off x="304800" y="3372670"/>
              <a:ext cx="3419021" cy="4191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بررسی وضعیت دانشگاه علوم پزشکی اصفهان</a:t>
              </a:r>
              <a:endPara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0068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0A5D94A-4B24-2FD2-C7DC-F829450CE52F}"/>
              </a:ext>
            </a:extLst>
          </p:cNvPr>
          <p:cNvGrpSpPr/>
          <p:nvPr/>
        </p:nvGrpSpPr>
        <p:grpSpPr>
          <a:xfrm>
            <a:off x="371584" y="311497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BDCFE7C3-C37D-F39E-0D55-627E00364A62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پروفایل اعضای هیات علمی دانشگاه علوم پزشکی اصفهان در برخی </a:t>
              </a:r>
              <a:r>
                <a:rPr lang="fa-IR" dirty="0" err="1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بسترهای</a:t>
              </a:r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هدف</a:t>
              </a:r>
              <a:endParaRPr kumimoji="0" lang="en-US" sz="28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E641901-4B12-6FFC-D7E2-FB4136E271A7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9C66F3F-BF42-4069-323F-1703E5F09452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19646B7-4CA0-7DB1-A378-40D3F2E324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4714564"/>
              </p:ext>
            </p:extLst>
          </p:nvPr>
        </p:nvGraphicFramePr>
        <p:xfrm>
          <a:off x="692583" y="2027827"/>
          <a:ext cx="11030999" cy="407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789225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B472FE-7908-2BE3-1A65-5B2291EB3A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39DA09-3546-C825-D4BE-39718B785B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527" y="524137"/>
            <a:ext cx="6696075" cy="5524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F7C020-9CE9-BF23-44BE-248BCAD481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1277" y="142613"/>
            <a:ext cx="6143625" cy="6191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330474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0A5D94A-4B24-2FD2-C7DC-F829450CE52F}"/>
              </a:ext>
            </a:extLst>
          </p:cNvPr>
          <p:cNvGrpSpPr/>
          <p:nvPr/>
        </p:nvGrpSpPr>
        <p:grpSpPr>
          <a:xfrm>
            <a:off x="371584" y="311497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BDCFE7C3-C37D-F39E-0D55-627E00364A62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kumimoji="0" lang="fa-IR" sz="2800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بررسی تصادفی 30 پروفایل از اعضای هیات علمی دانشگاه علوم پزشکی اصفهان</a:t>
              </a:r>
              <a:endParaRPr lang="en-US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  <a:p>
              <a:pPr algn="ctr" rtl="1"/>
              <a:r>
                <a:rPr kumimoji="0" lang="fa-IR" sz="2000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در کل طول عمر حضور در </a:t>
              </a:r>
              <a:r>
                <a:rPr kumimoji="0" lang="fa-IR" sz="2000" b="1" i="0" u="none" strike="noStrike" kern="1200" cap="none" spc="-150" normalizeH="0" baseline="0" noProof="0" dirty="0" err="1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ریسرچ</a:t>
              </a:r>
              <a:r>
                <a:rPr kumimoji="0" lang="fa-IR" sz="2000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kumimoji="0" lang="fa-IR" sz="2000" b="1" i="0" u="none" strike="noStrike" kern="1200" cap="none" spc="-150" normalizeH="0" baseline="0" noProof="0" dirty="0" err="1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گیت</a:t>
              </a:r>
              <a:r>
                <a:rPr kumimoji="0" lang="fa-IR" sz="2000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 این 30 نفر در 5 پرسش و پ</a:t>
              </a:r>
              <a:r>
                <a:rPr lang="fa-IR" sz="2000" dirty="0" err="1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اسخ</a:t>
              </a:r>
              <a:r>
                <a:rPr lang="fa-IR" sz="200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مشارکت داشته </a:t>
              </a:r>
              <a:r>
                <a:rPr lang="fa-IR" sz="2000" dirty="0" err="1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اند</a:t>
              </a:r>
              <a:r>
                <a:rPr lang="fa-IR" sz="200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با این احتساب این رقم برای کل اعضای هیات علمی دانشگاه حدود 170 مورد می باشد که برای 6 سال اخیر است که یعنی حدود 30 مورد در سال و باید این 30 مورد را بین حدود 1000 عضو هیات علمی تقسیم کرد.</a:t>
              </a:r>
              <a:endParaRPr kumimoji="0" lang="en-US" sz="20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E641901-4B12-6FFC-D7E2-FB4136E271A7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9C66F3F-BF42-4069-323F-1703E5F09452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DD04F79-CF44-4999-B4A8-223F091C3995}"/>
              </a:ext>
            </a:extLst>
          </p:cNvPr>
          <p:cNvGraphicFramePr>
            <a:graphicFrameLocks noGrp="1"/>
          </p:cNvGraphicFramePr>
          <p:nvPr/>
        </p:nvGraphicFramePr>
        <p:xfrm>
          <a:off x="547674" y="1444025"/>
          <a:ext cx="10936855" cy="5222322"/>
        </p:xfrm>
        <a:graphic>
          <a:graphicData uri="http://schemas.openxmlformats.org/drawingml/2006/table">
            <a:tbl>
              <a:tblPr/>
              <a:tblGrid>
                <a:gridCol w="368220">
                  <a:extLst>
                    <a:ext uri="{9D8B030D-6E8A-4147-A177-3AD203B41FA5}">
                      <a16:colId xmlns:a16="http://schemas.microsoft.com/office/drawing/2014/main" val="441037081"/>
                    </a:ext>
                  </a:extLst>
                </a:gridCol>
                <a:gridCol w="5371062">
                  <a:extLst>
                    <a:ext uri="{9D8B030D-6E8A-4147-A177-3AD203B41FA5}">
                      <a16:colId xmlns:a16="http://schemas.microsoft.com/office/drawing/2014/main" val="2624835074"/>
                    </a:ext>
                  </a:extLst>
                </a:gridCol>
                <a:gridCol w="368220">
                  <a:extLst>
                    <a:ext uri="{9D8B030D-6E8A-4147-A177-3AD203B41FA5}">
                      <a16:colId xmlns:a16="http://schemas.microsoft.com/office/drawing/2014/main" val="1566516033"/>
                    </a:ext>
                  </a:extLst>
                </a:gridCol>
                <a:gridCol w="4829353">
                  <a:extLst>
                    <a:ext uri="{9D8B030D-6E8A-4147-A177-3AD203B41FA5}">
                      <a16:colId xmlns:a16="http://schemas.microsoft.com/office/drawing/2014/main" val="2841618336"/>
                    </a:ext>
                  </a:extLst>
                </a:gridCol>
              </a:tblGrid>
              <a:tr h="73604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ردیف</a:t>
                      </a:r>
                    </a:p>
                  </a:txBody>
                  <a:tcPr marL="9525" marR="9525" marT="9525" marB="0" vert="vert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آدرس پروفایل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ردیف</a:t>
                      </a:r>
                    </a:p>
                  </a:txBody>
                  <a:tcPr marL="9525" marR="9525" marT="952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آدرس پروفایل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98772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https://www.researchgate.net/profile/Hamidreza_Shetabi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https://www.researchgate.net/profile/Afshin_Fassihi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3385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https://www.researchgate.net/profile/Fahimeh_Sabet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https://www.researchgate.net/profile/Zahra_Amini13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43314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https://www.researchgate.net/profile/Nadia_Najafizade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https://www.researchgate.net/profile/Masoud_Moslehi4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015306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https://www.researchgate.net/profile/Majid_Khademian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https://www.researchgate.net/profile/Masoud_Rismanchian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874983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https://www.researchgate.net/profile/Mreza_Akhlaghi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https://www.researchgate.net/profile/Elham_Tabesh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99001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https://www.researchgate.net/profile/Maryam-Bagheri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https://www.researchgate.net/profile/Tooba_Momen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485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https://www.researchgate.net/profile/Alireza_Ahmadi2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https://www.researchgate.net/profile/Morteza_Esfahani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07401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https://www.researchgate.net/profile/Saeid_Khosrawi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https://www.researchgate.net/profile/Khosrou_Naghibi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10357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https://www.researchgate.net/profile/Nasser_Kaviani2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https://www.researchgate.net/profile/Hamidreza_Hemati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01373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https://www.researchgate.net/profile/Mehran_Sharifi4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https://www.researchgate.net/profile/Babak_Amra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70724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https://www.researchgate.net/profile/Gholamreza_Mohajeri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https://www.researchgate.net/profile/Saeed_Forghany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08385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https://www.researchgate.net/profile/Elham_Dehkordi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https://www.researchgate.net/profile/Mojdeh_Mehdizadeh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1634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https://www.researchgate.net/profile/Soheila_Jafari-Mianaei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https://www.researchgate.net/profile/Mahmoud_Etebari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451156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https://www.researchgate.net/profile/Sharareh_Babaie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https://www.researchgate.net/profile/Mohammad_Akbari26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191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https://www.researchgate.net/profile/Peyman_Mottaghi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https://www.researchgate.net/profile/Morteza_Pourahmad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10049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6584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B07ADAC-19A8-FA5C-13ED-0ADDDA2F97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4328" y="927245"/>
            <a:ext cx="6983228" cy="557396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A1FE319-F3D3-8F00-728E-8A9DF4F31EE7}"/>
              </a:ext>
            </a:extLst>
          </p:cNvPr>
          <p:cNvGrpSpPr/>
          <p:nvPr/>
        </p:nvGrpSpPr>
        <p:grpSpPr>
          <a:xfrm>
            <a:off x="371584" y="118550"/>
            <a:ext cx="11448831" cy="695740"/>
            <a:chOff x="420001" y="432000"/>
            <a:chExt cx="11448831" cy="695740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F4ED5835-3E10-01AD-5757-06C8E3B480B5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en-US" sz="2800" dirty="0">
                  <a:solidFill>
                    <a:srgbClr val="FF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Dietary intake of total, animal, and plant proteins and risk of all cause, cardiovascular, and cancer mortality: Systematic review and dose-response meta-analysis of prospective cohort studies</a:t>
              </a:r>
              <a:endParaRPr lang="en-US" dirty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71B324D-442F-0471-C213-BB3C7A80F670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CDF5154-07DB-D9D2-72FE-5992C75ED6CE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8CDFA86-8C79-206D-3BB2-5CC6670A3EE4}"/>
              </a:ext>
            </a:extLst>
          </p:cNvPr>
          <p:cNvCxnSpPr>
            <a:cxnSpLocks/>
          </p:cNvCxnSpPr>
          <p:nvPr/>
        </p:nvCxnSpPr>
        <p:spPr>
          <a:xfrm flipH="1">
            <a:off x="8762269" y="5251509"/>
            <a:ext cx="2151808" cy="92642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06C9DBA-7A84-81B3-583F-7BE9344F520E}"/>
              </a:ext>
            </a:extLst>
          </p:cNvPr>
          <p:cNvCxnSpPr>
            <a:cxnSpLocks/>
          </p:cNvCxnSpPr>
          <p:nvPr/>
        </p:nvCxnSpPr>
        <p:spPr>
          <a:xfrm flipV="1">
            <a:off x="1702966" y="3352451"/>
            <a:ext cx="2312533" cy="7235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95586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0A5D94A-4B24-2FD2-C7DC-F829450CE52F}"/>
              </a:ext>
            </a:extLst>
          </p:cNvPr>
          <p:cNvGrpSpPr/>
          <p:nvPr/>
        </p:nvGrpSpPr>
        <p:grpSpPr>
          <a:xfrm>
            <a:off x="371584" y="311497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BDCFE7C3-C37D-F39E-0D55-627E00364A62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توزیع اعضای هیات علمی علوم پزشکی اصفهان بر اساس رشد متوسط استناد نرمال شده در دو دوره زمانی 2017-2019 با 2020-2022 - اسکوپوس</a:t>
              </a:r>
              <a:endParaRPr kumimoji="0" lang="en-US" sz="28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E641901-4B12-6FFC-D7E2-FB4136E271A7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9C66F3F-BF42-4069-323F-1703E5F09452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33626F63-0653-96CA-FD08-817E91EF6805}"/>
              </a:ext>
            </a:extLst>
          </p:cNvPr>
          <p:cNvGraphicFramePr>
            <a:graphicFrameLocks/>
          </p:cNvGraphicFramePr>
          <p:nvPr/>
        </p:nvGraphicFramePr>
        <p:xfrm>
          <a:off x="6802580" y="1651000"/>
          <a:ext cx="4921001" cy="474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CAE47B62-0134-C11D-466C-C123FE2947FB}"/>
              </a:ext>
            </a:extLst>
          </p:cNvPr>
          <p:cNvGraphicFramePr>
            <a:graphicFrameLocks/>
          </p:cNvGraphicFramePr>
          <p:nvPr/>
        </p:nvGraphicFramePr>
        <p:xfrm>
          <a:off x="817420" y="1651000"/>
          <a:ext cx="5435597" cy="474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535438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0A5D94A-4B24-2FD2-C7DC-F829450CE52F}"/>
              </a:ext>
            </a:extLst>
          </p:cNvPr>
          <p:cNvGrpSpPr/>
          <p:nvPr/>
        </p:nvGrpSpPr>
        <p:grpSpPr>
          <a:xfrm>
            <a:off x="371584" y="311497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BDCFE7C3-C37D-F39E-0D55-627E00364A62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تغییر در متوسط استناد نرمال شده دانشگاه الف در طول زمان</a:t>
              </a:r>
              <a:endParaRPr kumimoji="0" lang="en-US" sz="28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E641901-4B12-6FFC-D7E2-FB4136E271A7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9C66F3F-BF42-4069-323F-1703E5F09452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16CBB83B-0FAE-2D7D-BF2A-E8734910D063}"/>
              </a:ext>
            </a:extLst>
          </p:cNvPr>
          <p:cNvGraphicFramePr>
            <a:graphicFrameLocks/>
          </p:cNvGraphicFramePr>
          <p:nvPr/>
        </p:nvGraphicFramePr>
        <p:xfrm>
          <a:off x="5768765" y="1350629"/>
          <a:ext cx="5967760" cy="5058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16873228-A733-C113-9D7A-309F2183DFF8}"/>
              </a:ext>
            </a:extLst>
          </p:cNvPr>
          <p:cNvGraphicFramePr>
            <a:graphicFrameLocks/>
          </p:cNvGraphicFramePr>
          <p:nvPr/>
        </p:nvGraphicFramePr>
        <p:xfrm>
          <a:off x="371584" y="1350629"/>
          <a:ext cx="5215483" cy="5195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79273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0A5D94A-4B24-2FD2-C7DC-F829450CE52F}"/>
              </a:ext>
            </a:extLst>
          </p:cNvPr>
          <p:cNvGrpSpPr/>
          <p:nvPr/>
        </p:nvGrpSpPr>
        <p:grpSpPr>
          <a:xfrm>
            <a:off x="371584" y="311497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BDCFE7C3-C37D-F39E-0D55-627E00364A62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بررسی اعضای هیات علمی </a:t>
              </a:r>
              <a:r>
                <a:rPr lang="en-US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</a:t>
              </a:r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دانشگاه (الف)</a:t>
              </a:r>
              <a:endParaRPr kumimoji="0" lang="en-US" sz="28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E641901-4B12-6FFC-D7E2-FB4136E271A7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9C66F3F-BF42-4069-323F-1703E5F09452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B38C713-D45C-6791-3B22-6F5953196215}"/>
              </a:ext>
            </a:extLst>
          </p:cNvPr>
          <p:cNvGraphicFramePr>
            <a:graphicFrameLocks/>
          </p:cNvGraphicFramePr>
          <p:nvPr/>
        </p:nvGraphicFramePr>
        <p:xfrm>
          <a:off x="638961" y="1257299"/>
          <a:ext cx="4839050" cy="5403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2F12BAA-F4CD-6CA5-60FA-A95AD791D2ED}"/>
              </a:ext>
            </a:extLst>
          </p:cNvPr>
          <p:cNvGraphicFramePr>
            <a:graphicFrameLocks/>
          </p:cNvGraphicFramePr>
          <p:nvPr/>
        </p:nvGraphicFramePr>
        <p:xfrm>
          <a:off x="6095999" y="1257299"/>
          <a:ext cx="5724416" cy="5289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344B4BB-54DA-24E9-13F0-9212F6655FB5}"/>
              </a:ext>
            </a:extLst>
          </p:cNvPr>
          <p:cNvCxnSpPr/>
          <p:nvPr/>
        </p:nvCxnSpPr>
        <p:spPr>
          <a:xfrm>
            <a:off x="4609151" y="3901901"/>
            <a:ext cx="2332139" cy="0"/>
          </a:xfrm>
          <a:prstGeom prst="straightConnector1">
            <a:avLst/>
          </a:prstGeom>
          <a:ln w="31750">
            <a:headEnd type="oval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99383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39F0038B-33C4-EB37-34FE-7C2B298E6E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937" y="744457"/>
            <a:ext cx="10882309" cy="536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686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8A1FE319-F3D3-8F00-728E-8A9DF4F31EE7}"/>
              </a:ext>
            </a:extLst>
          </p:cNvPr>
          <p:cNvGrpSpPr/>
          <p:nvPr/>
        </p:nvGrpSpPr>
        <p:grpSpPr>
          <a:xfrm>
            <a:off x="371584" y="118550"/>
            <a:ext cx="11448831" cy="695740"/>
            <a:chOff x="420001" y="432000"/>
            <a:chExt cx="11448831" cy="695740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F4ED5835-3E10-01AD-5757-06C8E3B480B5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sz="2800" b="1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نمونه </a:t>
              </a:r>
              <a:r>
                <a:rPr lang="fa-IR" sz="2800" b="1" dirty="0" err="1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توئیت</a:t>
              </a:r>
              <a:r>
                <a:rPr lang="fa-IR" sz="2800" b="1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یک مقاله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71B324D-442F-0471-C213-BB3C7A80F670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CDF5154-07DB-D9D2-72FE-5992C75ED6CE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Arrow: Right 7">
            <a:extLst>
              <a:ext uri="{FF2B5EF4-FFF2-40B4-BE49-F238E27FC236}">
                <a16:creationId xmlns:a16="http://schemas.microsoft.com/office/drawing/2014/main" id="{AB30F312-A705-EB90-EC3C-77B3ADE4281B}"/>
              </a:ext>
            </a:extLst>
          </p:cNvPr>
          <p:cNvSpPr/>
          <p:nvPr/>
        </p:nvSpPr>
        <p:spPr>
          <a:xfrm>
            <a:off x="698279" y="945160"/>
            <a:ext cx="2449585" cy="58093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21B05BA-E7D4-0235-B846-8FD098C7F51F}"/>
              </a:ext>
            </a:extLst>
          </p:cNvPr>
          <p:cNvSpPr/>
          <p:nvPr/>
        </p:nvSpPr>
        <p:spPr>
          <a:xfrm>
            <a:off x="2441756" y="3138531"/>
            <a:ext cx="780176" cy="58093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99B0017D-B5F1-7492-C774-B7D11B3E55F2}"/>
              </a:ext>
            </a:extLst>
          </p:cNvPr>
          <p:cNvSpPr/>
          <p:nvPr/>
        </p:nvSpPr>
        <p:spPr>
          <a:xfrm rot="10800000">
            <a:off x="9044134" y="1734528"/>
            <a:ext cx="780176" cy="580938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75982E1-5A07-B4D9-5D75-B5E6435F6E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999" y="814290"/>
            <a:ext cx="5600000" cy="3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1881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D5DD929-AE21-6612-E5A5-9F374E4528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095" y="1043285"/>
            <a:ext cx="5923809" cy="477142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A1FE319-F3D3-8F00-728E-8A9DF4F31EE7}"/>
              </a:ext>
            </a:extLst>
          </p:cNvPr>
          <p:cNvGrpSpPr/>
          <p:nvPr/>
        </p:nvGrpSpPr>
        <p:grpSpPr>
          <a:xfrm>
            <a:off x="371584" y="118550"/>
            <a:ext cx="11448831" cy="695740"/>
            <a:chOff x="420001" y="432000"/>
            <a:chExt cx="11448831" cy="695740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F4ED5835-3E10-01AD-5757-06C8E3B480B5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en-US" sz="2800" dirty="0">
                  <a:solidFill>
                    <a:srgbClr val="FF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Dietary intake of total, animal, and plant proteins and risk of all cause, cardiovascular, and cancer mortality: Systematic review and dose-response meta-analysis of prospective cohort studies</a:t>
              </a:r>
              <a:endParaRPr lang="en-US" dirty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71B324D-442F-0471-C213-BB3C7A80F670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CDF5154-07DB-D9D2-72FE-5992C75ED6CE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Arrow: Right 7">
            <a:extLst>
              <a:ext uri="{FF2B5EF4-FFF2-40B4-BE49-F238E27FC236}">
                <a16:creationId xmlns:a16="http://schemas.microsoft.com/office/drawing/2014/main" id="{AA41DF39-F394-3FE7-734E-B66CAB835907}"/>
              </a:ext>
            </a:extLst>
          </p:cNvPr>
          <p:cNvSpPr/>
          <p:nvPr/>
        </p:nvSpPr>
        <p:spPr>
          <a:xfrm rot="11771036">
            <a:off x="5441657" y="5702294"/>
            <a:ext cx="1895911" cy="788565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814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FEDB83-55F4-ADD2-D0EF-91FE52E43F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861BD58E-218E-6E07-EEBE-038516F62DEE}"/>
              </a:ext>
            </a:extLst>
          </p:cNvPr>
          <p:cNvGrpSpPr/>
          <p:nvPr/>
        </p:nvGrpSpPr>
        <p:grpSpPr>
          <a:xfrm>
            <a:off x="295564" y="221673"/>
            <a:ext cx="11675526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7306568C-459D-5ED1-0750-69BC7731F521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kumimoji="0" lang="fa-IR" sz="2800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پست دانشکده پزشکی هاروارد</a:t>
              </a:r>
              <a:endParaRPr kumimoji="0" lang="en-US" sz="28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B2B9043-7AA9-C016-CB7D-CA5A0BBB14CD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8032E26-2857-A05F-CF80-E992EF2C479A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8B9F0C7C-F9CD-7698-EAC9-64F89CA6EA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0784" y="1146100"/>
            <a:ext cx="6090432" cy="5236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2516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0A5D94A-4B24-2FD2-C7DC-F829450CE52F}"/>
              </a:ext>
            </a:extLst>
          </p:cNvPr>
          <p:cNvGrpSpPr/>
          <p:nvPr/>
        </p:nvGrpSpPr>
        <p:grpSpPr>
          <a:xfrm>
            <a:off x="371584" y="311497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BDCFE7C3-C37D-F39E-0D55-627E00364A62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kumimoji="0" lang="fa-IR" sz="2800" b="1" i="0" u="none" strike="noStrike" kern="1200" cap="none" spc="-15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متوسط استناد نرمال شده مقالات دانشگاه علوم پزشکی اصفهان – 2022-2018 – اسکوپوس + </a:t>
              </a:r>
              <a:r>
                <a:rPr kumimoji="0" lang="fa-IR" sz="2800" b="1" i="0" u="none" strike="noStrike" kern="1200" cap="none" spc="-150" normalizeH="0" baseline="0" noProof="0" dirty="0" err="1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dobe Arabic" panose="02040503050201020203" pitchFamily="18" charset="-78"/>
                  <a:cs typeface="Adobe Arabic" panose="02040503050201020203" pitchFamily="18" charset="-78"/>
                </a:rPr>
                <a:t>آلتمتریک</a:t>
              </a:r>
              <a:endParaRPr kumimoji="0" lang="en-US" sz="28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E641901-4B12-6FFC-D7E2-FB4136E271A7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9C66F3F-BF42-4069-323F-1703E5F09452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297954D-1CB2-3C9D-FAE4-5017C94FAF8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6358355"/>
              </p:ext>
            </p:extLst>
          </p:nvPr>
        </p:nvGraphicFramePr>
        <p:xfrm>
          <a:off x="1543574" y="1728132"/>
          <a:ext cx="9848676" cy="4353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092809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7DE506-36AB-B06F-B914-29C05908A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>
            <a:extLst>
              <a:ext uri="{FF2B5EF4-FFF2-40B4-BE49-F238E27FC236}">
                <a16:creationId xmlns:a16="http://schemas.microsoft.com/office/drawing/2014/main" id="{685D16D8-4EF0-251C-C37B-A704BDFE3BF7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23215" y="2926080"/>
            <a:ext cx="3405930" cy="999487"/>
          </a:xfrm>
        </p:spPr>
        <p:txBody>
          <a:bodyPr>
            <a:noAutofit/>
          </a:bodyPr>
          <a:lstStyle/>
          <a:p>
            <a:pPr marL="0" indent="0" algn="ctr" rtl="1">
              <a:buNone/>
            </a:pPr>
            <a:r>
              <a:rPr lang="fa-IR" sz="24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تدوین رسالت، چشم انداز، ارزشها و اهداف</a:t>
            </a:r>
            <a:endParaRPr lang="en-US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94C57D1-B5EC-5A6E-944C-1B2050BF9FDA}"/>
              </a:ext>
            </a:extLst>
          </p:cNvPr>
          <p:cNvSpPr/>
          <p:nvPr/>
        </p:nvSpPr>
        <p:spPr>
          <a:xfrm>
            <a:off x="8204970" y="0"/>
            <a:ext cx="3986784" cy="6858000"/>
          </a:xfrm>
          <a:prstGeom prst="rect">
            <a:avLst/>
          </a:prstGeom>
          <a:pattFill prst="dkDnDiag">
            <a:fgClr>
              <a:srgbClr val="F8F8F8"/>
            </a:fgClr>
            <a:bgClr>
              <a:schemeClr val="bg1"/>
            </a:bgClr>
          </a:patt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42152FA-F17F-C70C-6273-CFA96589BAD4}"/>
              </a:ext>
            </a:extLst>
          </p:cNvPr>
          <p:cNvSpPr txBox="1"/>
          <p:nvPr/>
        </p:nvSpPr>
        <p:spPr>
          <a:xfrm>
            <a:off x="8381823" y="1925265"/>
            <a:ext cx="3727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آندسته از مقالات دانشگاه علوم پزشکی اصفهان که </a:t>
            </a:r>
            <a:r>
              <a:rPr lang="fa-IR" sz="2000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توییت</a:t>
            </a:r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 شده </a:t>
            </a:r>
            <a:r>
              <a:rPr lang="fa-IR" sz="2000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اند</a:t>
            </a:r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 30 تا 40% بیش از سایر مقالات دانشگاه استناد دریافت کرده </a:t>
            </a:r>
            <a:r>
              <a:rPr lang="fa-IR" sz="2000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اند</a:t>
            </a:r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5FF835F-6DBC-8D55-07E4-C45956BE5116}"/>
              </a:ext>
            </a:extLst>
          </p:cNvPr>
          <p:cNvGrpSpPr/>
          <p:nvPr/>
        </p:nvGrpSpPr>
        <p:grpSpPr>
          <a:xfrm>
            <a:off x="295564" y="221673"/>
            <a:ext cx="7804727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F87A726E-3260-92B5-5A85-A7824E41427C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sz="200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B Nazanin" panose="00000400000000000000" pitchFamily="2" charset="-78"/>
                </a:rPr>
                <a:t>در بین تحقیقات با کیفیت یکسان آنهایی که رویت پذیر شده </a:t>
              </a:r>
              <a:r>
                <a:rPr lang="fa-IR" sz="2000" dirty="0" err="1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B Nazanin" panose="00000400000000000000" pitchFamily="2" charset="-78"/>
                </a:rPr>
                <a:t>اند</a:t>
              </a:r>
              <a:r>
                <a:rPr lang="fa-IR" sz="2000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B Nazanin" panose="00000400000000000000" pitchFamily="2" charset="-78"/>
                </a:rPr>
                <a:t> استناد بیشتری دریافت کرده </a:t>
              </a:r>
              <a:r>
                <a:rPr lang="fa-IR" sz="2000" dirty="0" err="1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B Nazanin" panose="00000400000000000000" pitchFamily="2" charset="-78"/>
                </a:rPr>
                <a:t>اند</a:t>
              </a:r>
              <a:endParaRPr kumimoji="0" lang="en-US" sz="32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B Nazanin" panose="00000400000000000000" pitchFamily="2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F3BD5A2-A81F-A43A-26B8-0618FEF9A783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FE9B9FB-D4C7-43BE-D806-EB33B3D83BA8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2DD9F457-DD51-B552-F416-07FB693ED53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9075247" y="6262210"/>
            <a:ext cx="2340897" cy="605025"/>
          </a:xfrm>
          <a:prstGeom prst="rect">
            <a:avLst/>
          </a:prstGeom>
        </p:spPr>
      </p:pic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6A5163F4-036D-134A-42A6-9FFA351DBDC5}"/>
              </a:ext>
            </a:extLst>
          </p:cNvPr>
          <p:cNvGraphicFramePr>
            <a:graphicFrameLocks/>
          </p:cNvGraphicFramePr>
          <p:nvPr/>
        </p:nvGraphicFramePr>
        <p:xfrm>
          <a:off x="324158" y="1061496"/>
          <a:ext cx="614988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DE08DE1B-6673-3DC6-71F2-E236199711A2}"/>
              </a:ext>
            </a:extLst>
          </p:cNvPr>
          <p:cNvGraphicFramePr>
            <a:graphicFrameLocks/>
          </p:cNvGraphicFramePr>
          <p:nvPr/>
        </p:nvGraphicFramePr>
        <p:xfrm>
          <a:off x="3834854" y="3989727"/>
          <a:ext cx="6007453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723896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802861-1A7A-7071-2CEC-FEC98E86FC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4BAA27-A3A7-AE8F-5A29-12D7C426FA16}"/>
              </a:ext>
            </a:extLst>
          </p:cNvPr>
          <p:cNvGrpSpPr/>
          <p:nvPr/>
        </p:nvGrpSpPr>
        <p:grpSpPr>
          <a:xfrm>
            <a:off x="371584" y="311497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5FB30BC0-D2AB-3933-E6CB-F31D098EA065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dirty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توزیع اعضای هیات علمی دانشگاه علوم پزشکی اصفهان – 2021-2023</a:t>
              </a:r>
              <a:endParaRPr kumimoji="0" lang="en-US" sz="2800" b="1" i="0" u="none" strike="noStrike" kern="1200" cap="none" spc="-15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33365D4-E404-C5C0-65DF-F0302E9903EB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E862066-0A72-4EDB-8279-CDE4A47DF70D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0F854BCE-68A2-5C11-2CB9-64FFFAF31D1B}"/>
              </a:ext>
            </a:extLst>
          </p:cNvPr>
          <p:cNvSpPr txBox="1"/>
          <p:nvPr/>
        </p:nvSpPr>
        <p:spPr>
          <a:xfrm>
            <a:off x="4244501" y="5991276"/>
            <a:ext cx="3307316" cy="461665"/>
          </a:xfrm>
          <a:prstGeom prst="rect">
            <a:avLst/>
          </a:prstGeom>
          <a:pattFill prst="lt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fa-IR" sz="24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سهم مقالات </a:t>
            </a:r>
            <a:r>
              <a:rPr lang="fa-IR" sz="2400" b="1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توییت</a:t>
            </a:r>
            <a:r>
              <a:rPr lang="fa-IR" sz="24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 شده از کل مقالات</a:t>
            </a:r>
            <a:endParaRPr lang="en-US" sz="24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C5A825-6D3D-3333-6827-F49466A80D05}"/>
              </a:ext>
            </a:extLst>
          </p:cNvPr>
          <p:cNvSpPr txBox="1"/>
          <p:nvPr/>
        </p:nvSpPr>
        <p:spPr>
          <a:xfrm rot="5400000">
            <a:off x="-930997" y="3100430"/>
            <a:ext cx="4179349" cy="461665"/>
          </a:xfrm>
          <a:prstGeom prst="rect">
            <a:avLst/>
          </a:prstGeom>
          <a:pattFill prst="lt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fa-IR" sz="24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سهم مقالات با مشارکت بین </a:t>
            </a:r>
            <a:r>
              <a:rPr lang="fa-IR" sz="2400" b="1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الملل</a:t>
            </a:r>
            <a:r>
              <a:rPr lang="fa-IR" sz="24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 از کل مقالات </a:t>
            </a:r>
            <a:endParaRPr lang="en-US" sz="24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98354E4B-2C57-89E7-E473-A9A2F5019AA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8926358"/>
              </p:ext>
            </p:extLst>
          </p:nvPr>
        </p:nvGraphicFramePr>
        <p:xfrm>
          <a:off x="2258036" y="1403057"/>
          <a:ext cx="7280246" cy="4192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302447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619831_win32_fixed (Conveyor belt graphic)" id="{D1FB9730-1599-46F4-B5CE-0283DB535993}" vid="{148003A6-B9A2-44D0-A3BB-D3CFED812F1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6184</TotalTime>
  <Words>2301</Words>
  <Application>Microsoft Office PowerPoint</Application>
  <PresentationFormat>Widescreen</PresentationFormat>
  <Paragraphs>419</Paragraphs>
  <Slides>33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43" baseType="lpstr">
      <vt:lpstr>Adobe Arabic</vt:lpstr>
      <vt:lpstr>Arial</vt:lpstr>
      <vt:lpstr>B Titr</vt:lpstr>
      <vt:lpstr>Calibri</vt:lpstr>
      <vt:lpstr>Calibri Light</vt:lpstr>
      <vt:lpstr>Corbel</vt:lpstr>
      <vt:lpstr>Garamond</vt:lpstr>
      <vt:lpstr>Times New Roman</vt:lpstr>
      <vt:lpstr>Office Theme</vt:lpstr>
      <vt:lpstr>1_Office Theme</vt:lpstr>
      <vt:lpstr>اهمیت رویت پذیری در ارتقاء جایگاه بین المللی دانشگاه علوم پزشکی اصفهان:  رتبه، استنادها، شهرت، همکاری های علمی ملی و بین المللی و جذب گرنتهای بین المللی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743</cp:revision>
  <dcterms:created xsi:type="dcterms:W3CDTF">2023-06-11T08:32:39Z</dcterms:created>
  <dcterms:modified xsi:type="dcterms:W3CDTF">2025-09-05T16:11:13Z</dcterms:modified>
</cp:coreProperties>
</file>